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8" r:id="rId2"/>
    <p:sldId id="260" r:id="rId3"/>
    <p:sldId id="261" r:id="rId4"/>
    <p:sldId id="262" r:id="rId5"/>
    <p:sldId id="263" r:id="rId6"/>
    <p:sldId id="266" r:id="rId7"/>
    <p:sldId id="269" r:id="rId8"/>
    <p:sldId id="270" r:id="rId9"/>
    <p:sldId id="271" r:id="rId10"/>
    <p:sldId id="272" r:id="rId11"/>
    <p:sldId id="273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" userDrawn="1">
          <p15:clr>
            <a:srgbClr val="A4A3A4"/>
          </p15:clr>
        </p15:guide>
        <p15:guide id="3" pos="7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1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8"/>
    <p:restoredTop sz="69718"/>
  </p:normalViewPr>
  <p:slideViewPr>
    <p:cSldViewPr snapToGrid="0">
      <p:cViewPr varScale="1">
        <p:scale>
          <a:sx n="76" d="100"/>
          <a:sy n="76" d="100"/>
        </p:scale>
        <p:origin x="1396" y="44"/>
      </p:cViewPr>
      <p:guideLst>
        <p:guide orient="horz" pos="2160"/>
        <p:guide pos="384"/>
        <p:guide pos="7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93C51-26ED-704D-ADE3-836D3A34FDC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BC9E1-AB6F-5646-807D-133F508D2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884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www.freepik.com</a:t>
            </a:r>
            <a:r>
              <a:rPr lang="en-US" dirty="0"/>
              <a:t>/free-photo/empty-blackboard_2992139.htm#fromView=</a:t>
            </a:r>
            <a:r>
              <a:rPr lang="en-US" dirty="0" err="1"/>
              <a:t>search&amp;page</a:t>
            </a:r>
            <a:r>
              <a:rPr lang="en-US" dirty="0"/>
              <a:t>=1&amp;position=2&amp;uuid=3b4b10e1-1ef5-48a6-896c-72f572567eb0&amp;query=</a:t>
            </a:r>
            <a:r>
              <a:rPr lang="en-US" dirty="0" err="1"/>
              <a:t>chalk+board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96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www.shutterstock.com</a:t>
            </a:r>
            <a:r>
              <a:rPr lang="en-US" dirty="0"/>
              <a:t>/image-photo/open-book-school-supplies-on-table-1673739235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01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www.freepik.com</a:t>
            </a:r>
            <a:r>
              <a:rPr lang="en-US" dirty="0"/>
              <a:t>/free-photo/young-woman-teacher-wearing-glasses-sitting-school-desk-with-blank-pages-checking-home-work-looking-tired-overworked-front-blackboard-classroom_13097392.htm#fromView=</a:t>
            </a:r>
            <a:r>
              <a:rPr lang="en-US" dirty="0" err="1"/>
              <a:t>search&amp;page</a:t>
            </a:r>
            <a:r>
              <a:rPr lang="en-US" dirty="0"/>
              <a:t>=1&amp;position=43&amp;uuid=ebe20a2c-7f84-4295-bccc-c52271c2f854&amp;query=</a:t>
            </a:r>
            <a:r>
              <a:rPr lang="en-US" dirty="0" err="1"/>
              <a:t>frustrated+student+in+class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20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7CA49-9909-F306-4D0A-C2217AC1A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624DA8-4CEE-2E82-F3AD-FE22FF63EB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89D6D8-4684-8D94-7149-929735F125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76672-D21A-E821-6311-F362E27EC9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32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106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15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5BC9E1-AB6F-5646-807D-133F508D23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89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610E3-7FED-3C7D-02E9-BA0F6108B8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8A9510-DD89-321C-18AE-5C7873A36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83D2B-224C-5106-D958-2CBABC5F5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E7B720-DC43-3943-A261-1D0113DA0299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3BF00-682F-C60D-C774-2DBC9FF72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A4ABD-10E1-031A-EE33-9028341E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970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B28C3-C53A-3078-CF45-08DE6D5A5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B4B7E-B472-E24A-089F-590865322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7CFE3-3186-3FA1-C87E-D10E28940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26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B28C3-C53A-3078-CF45-08DE6D5A5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B4B7E-B472-E24A-089F-590865322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0943"/>
            <a:ext cx="5315506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7CFE3-3186-3FA1-C87E-D10E28940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86AF60A-61C2-137D-78A2-14766B4C71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66896" y="1480943"/>
            <a:ext cx="5315506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3598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B28C3-C53A-3078-CF45-08DE6D5A5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B4B7E-B472-E24A-089F-5908653221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0943"/>
            <a:ext cx="3505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7CFE3-3186-3FA1-C87E-D10E28940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D67FB98-0856-C45E-4EB0-31FC62B3156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43400" y="1480943"/>
            <a:ext cx="3505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86BAB9E-B0B2-626B-1875-5FA2CF9017F6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077200" y="1480943"/>
            <a:ext cx="3505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7980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8C4A0-EC83-31EA-00DF-34DBAD0BC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3C7911-DDAB-0122-1CA3-EA889BD1C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6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93DF3-44AB-3A75-E126-F6DE54FC2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7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93DF3-44AB-3A75-E126-F6DE54FC2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729047-EF5F-699F-3F4F-55790D89A8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454" y="315167"/>
            <a:ext cx="1757990" cy="453134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369BB339-7B41-DFBE-C136-BABFD9D6B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9600" y="6535244"/>
            <a:ext cx="52457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Dr. Gabriel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Toichoa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   |    Founder &amp; Lead Teacher    |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Info@acceleomatematica.com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accent1">
                  <a:lumMod val="90000"/>
                  <a:lumOff val="10000"/>
                </a:schemeClr>
              </a:solidFill>
              <a:effectLst/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305B2B4-5FA2-12BA-2CAB-0AE0366C6C1A}"/>
              </a:ext>
            </a:extLst>
          </p:cNvPr>
          <p:cNvCxnSpPr>
            <a:cxnSpLocks/>
          </p:cNvCxnSpPr>
          <p:nvPr userDrawn="1"/>
        </p:nvCxnSpPr>
        <p:spPr>
          <a:xfrm>
            <a:off x="609600" y="6477803"/>
            <a:ext cx="109728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27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green chalkboard&#10;&#10;Description automatically generated">
            <a:extLst>
              <a:ext uri="{FF2B5EF4-FFF2-40B4-BE49-F238E27FC236}">
                <a16:creationId xmlns:a16="http://schemas.microsoft.com/office/drawing/2014/main" id="{068AACFB-431D-5CB8-F206-6509ADAC34B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748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2CF430-57C2-7708-1E6E-F79A2C11B6C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40454" y="315167"/>
            <a:ext cx="1757990" cy="453134"/>
          </a:xfrm>
          <a:prstGeom prst="rect">
            <a:avLst/>
          </a:prstGeom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09CACE3B-BC35-5CE1-077C-E97DD751D8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9600" y="6535244"/>
            <a:ext cx="52457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Dr. Gabriel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Toichoa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   |    Founder &amp; Lead Teacher    |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90000"/>
                    <a:lumOff val="10000"/>
                  </a:schemeClr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Info@acceleomatematica.com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accent1">
                  <a:lumMod val="90000"/>
                  <a:lumOff val="10000"/>
                </a:schemeClr>
              </a:solidFill>
              <a:effectLst/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3662117-2A68-F7BD-E6DE-0EA00C39CB7B}"/>
              </a:ext>
            </a:extLst>
          </p:cNvPr>
          <p:cNvCxnSpPr>
            <a:cxnSpLocks/>
          </p:cNvCxnSpPr>
          <p:nvPr userDrawn="1"/>
        </p:nvCxnSpPr>
        <p:spPr>
          <a:xfrm>
            <a:off x="609600" y="6477803"/>
            <a:ext cx="10972800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1A064-97B2-A7A1-A75A-2BFD7E60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326"/>
            <a:ext cx="9085729" cy="57616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3434A-F919-5627-EC88-6A6ABFDD2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80943"/>
            <a:ext cx="109728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AEC7E-7DA7-3200-225A-12C772BFE4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07336" y="6548717"/>
            <a:ext cx="275063" cy="23999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4107B61-0113-E343-BE5F-4CCEC0BAC7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99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8" r:id="rId4"/>
    <p:sldLayoutId id="2147483654" r:id="rId5"/>
    <p:sldLayoutId id="2147483655" r:id="rId6"/>
    <p:sldLayoutId id="2147483656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1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System Font Regular"/>
        <a:buChar char="–"/>
        <a:defRPr sz="1800" kern="1200">
          <a:solidFill>
            <a:schemeClr val="accent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accent1"/>
          </a:solidFill>
          <a:latin typeface="Poppins" pitchFamily="2" charset="77"/>
          <a:ea typeface="+mn-ea"/>
          <a:cs typeface="Poppins" pitchFamily="2" charset="77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System Font Regular"/>
        <a:buChar char="–"/>
        <a:defRPr sz="1400" kern="1200">
          <a:solidFill>
            <a:schemeClr val="accent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accent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" userDrawn="1">
          <p15:clr>
            <a:srgbClr val="F26B43"/>
          </p15:clr>
        </p15:guide>
        <p15:guide id="2" pos="7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celeomatematica.com/" TargetMode="External"/><Relationship Id="rId3" Type="http://schemas.openxmlformats.org/officeDocument/2006/relationships/image" Target="../media/image4.jpeg"/><Relationship Id="rId7" Type="http://schemas.openxmlformats.org/officeDocument/2006/relationships/hyperlink" Target="mailto:Info@acceleomatematica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0" Type="http://schemas.openxmlformats.org/officeDocument/2006/relationships/image" Target="../media/image16.png"/><Relationship Id="rId4" Type="http://schemas.openxmlformats.org/officeDocument/2006/relationships/image" Target="../media/image13.png"/><Relationship Id="rId9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reen chalkboard&#10;&#10;Description automatically generated">
            <a:extLst>
              <a:ext uri="{FF2B5EF4-FFF2-40B4-BE49-F238E27FC236}">
                <a16:creationId xmlns:a16="http://schemas.microsoft.com/office/drawing/2014/main" id="{F073869B-A355-E4E4-FE28-67BD9DDD48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AC0AA4-F678-899E-B3CA-A000FC385D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2768" y="2609349"/>
            <a:ext cx="5986464" cy="1543051"/>
          </a:xfrm>
          <a:prstGeom prst="rect">
            <a:avLst/>
          </a:prstGeom>
        </p:spPr>
      </p:pic>
      <p:grpSp>
        <p:nvGrpSpPr>
          <p:cNvPr id="236" name="Graphic 7">
            <a:extLst>
              <a:ext uri="{FF2B5EF4-FFF2-40B4-BE49-F238E27FC236}">
                <a16:creationId xmlns:a16="http://schemas.microsoft.com/office/drawing/2014/main" id="{D6476697-8725-6AB4-D952-F466054BE475}"/>
              </a:ext>
            </a:extLst>
          </p:cNvPr>
          <p:cNvGrpSpPr/>
          <p:nvPr/>
        </p:nvGrpSpPr>
        <p:grpSpPr>
          <a:xfrm>
            <a:off x="2025859" y="1512818"/>
            <a:ext cx="2181531" cy="950323"/>
            <a:chOff x="1550975" y="1465317"/>
            <a:chExt cx="1233687" cy="537421"/>
          </a:xfrm>
          <a:solidFill>
            <a:srgbClr val="FFFFFF">
              <a:alpha val="50000"/>
            </a:srgbClr>
          </a:solidFill>
        </p:grpSpPr>
        <p:sp>
          <p:nvSpPr>
            <p:cNvPr id="237" name="Freeform 236">
              <a:extLst>
                <a:ext uri="{FF2B5EF4-FFF2-40B4-BE49-F238E27FC236}">
                  <a16:creationId xmlns:a16="http://schemas.microsoft.com/office/drawing/2014/main" id="{E6AE7C7B-C071-08E8-B869-30E80600A018}"/>
                </a:ext>
              </a:extLst>
            </p:cNvPr>
            <p:cNvSpPr/>
            <p:nvPr/>
          </p:nvSpPr>
          <p:spPr>
            <a:xfrm>
              <a:off x="1553104" y="1470290"/>
              <a:ext cx="1231558" cy="532447"/>
            </a:xfrm>
            <a:custGeom>
              <a:avLst/>
              <a:gdLst>
                <a:gd name="connsiteX0" fmla="*/ 1176732 w 1231558"/>
                <a:gd name="connsiteY0" fmla="*/ 3608 h 532447"/>
                <a:gd name="connsiteX1" fmla="*/ 1169118 w 1231558"/>
                <a:gd name="connsiteY1" fmla="*/ 3608 h 532447"/>
                <a:gd name="connsiteX2" fmla="*/ 1223648 w 1231558"/>
                <a:gd name="connsiteY2" fmla="*/ 524339 h 532447"/>
                <a:gd name="connsiteX3" fmla="*/ 739827 w 1231558"/>
                <a:gd name="connsiteY3" fmla="*/ 477667 h 532447"/>
                <a:gd name="connsiteX4" fmla="*/ 262383 w 1231558"/>
                <a:gd name="connsiteY4" fmla="*/ 458141 h 532447"/>
                <a:gd name="connsiteX5" fmla="*/ 8767 w 1231558"/>
                <a:gd name="connsiteY5" fmla="*/ 483953 h 532447"/>
                <a:gd name="connsiteX6" fmla="*/ 2106 w 1231558"/>
                <a:gd name="connsiteY6" fmla="*/ 33516 h 532447"/>
                <a:gd name="connsiteX7" fmla="*/ 12 w 1231558"/>
                <a:gd name="connsiteY7" fmla="*/ 33516 h 532447"/>
                <a:gd name="connsiteX8" fmla="*/ 2106 w 1231558"/>
                <a:gd name="connsiteY8" fmla="*/ 488049 h 532447"/>
                <a:gd name="connsiteX9" fmla="*/ 6198 w 1231558"/>
                <a:gd name="connsiteY9" fmla="*/ 491192 h 532447"/>
                <a:gd name="connsiteX10" fmla="*/ 476886 w 1231558"/>
                <a:gd name="connsiteY10" fmla="*/ 470142 h 532447"/>
                <a:gd name="connsiteX11" fmla="*/ 958708 w 1231558"/>
                <a:gd name="connsiteY11" fmla="*/ 502908 h 532447"/>
                <a:gd name="connsiteX12" fmla="*/ 1227835 w 1231558"/>
                <a:gd name="connsiteY12" fmla="*/ 532436 h 532447"/>
                <a:gd name="connsiteX13" fmla="*/ 1231547 w 1231558"/>
                <a:gd name="connsiteY13" fmla="*/ 528721 h 532447"/>
                <a:gd name="connsiteX14" fmla="*/ 1176732 w 1231558"/>
                <a:gd name="connsiteY14" fmla="*/ 3798 h 53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31558" h="532447">
                  <a:moveTo>
                    <a:pt x="1176732" y="3608"/>
                  </a:moveTo>
                  <a:cubicBezTo>
                    <a:pt x="1176256" y="-1155"/>
                    <a:pt x="1168643" y="-1250"/>
                    <a:pt x="1169118" y="3608"/>
                  </a:cubicBezTo>
                  <a:cubicBezTo>
                    <a:pt x="1187295" y="177153"/>
                    <a:pt x="1205472" y="350794"/>
                    <a:pt x="1223648" y="524339"/>
                  </a:cubicBezTo>
                  <a:cubicBezTo>
                    <a:pt x="1062819" y="504432"/>
                    <a:pt x="901513" y="488811"/>
                    <a:pt x="739827" y="477667"/>
                  </a:cubicBezTo>
                  <a:cubicBezTo>
                    <a:pt x="581187" y="466713"/>
                    <a:pt x="421499" y="457093"/>
                    <a:pt x="262383" y="458141"/>
                  </a:cubicBezTo>
                  <a:cubicBezTo>
                    <a:pt x="177305" y="458712"/>
                    <a:pt x="91847" y="464618"/>
                    <a:pt x="8767" y="483953"/>
                  </a:cubicBezTo>
                  <a:cubicBezTo>
                    <a:pt x="21710" y="333839"/>
                    <a:pt x="19616" y="183154"/>
                    <a:pt x="2106" y="33516"/>
                  </a:cubicBezTo>
                  <a:cubicBezTo>
                    <a:pt x="1916" y="32183"/>
                    <a:pt x="-178" y="32183"/>
                    <a:pt x="12" y="33516"/>
                  </a:cubicBezTo>
                  <a:cubicBezTo>
                    <a:pt x="15524" y="184583"/>
                    <a:pt x="16285" y="336887"/>
                    <a:pt x="2106" y="488049"/>
                  </a:cubicBezTo>
                  <a:cubicBezTo>
                    <a:pt x="1916" y="490240"/>
                    <a:pt x="4295" y="491573"/>
                    <a:pt x="6198" y="491192"/>
                  </a:cubicBezTo>
                  <a:cubicBezTo>
                    <a:pt x="160271" y="455569"/>
                    <a:pt x="320053" y="463760"/>
                    <a:pt x="476886" y="470142"/>
                  </a:cubicBezTo>
                  <a:cubicBezTo>
                    <a:pt x="637715" y="476714"/>
                    <a:pt x="798449" y="487668"/>
                    <a:pt x="958708" y="502908"/>
                  </a:cubicBezTo>
                  <a:cubicBezTo>
                    <a:pt x="1048544" y="511481"/>
                    <a:pt x="1138285" y="521291"/>
                    <a:pt x="1227835" y="532436"/>
                  </a:cubicBezTo>
                  <a:cubicBezTo>
                    <a:pt x="1229644" y="532626"/>
                    <a:pt x="1231737" y="530531"/>
                    <a:pt x="1231547" y="528721"/>
                  </a:cubicBezTo>
                  <a:cubicBezTo>
                    <a:pt x="1213275" y="353747"/>
                    <a:pt x="1195003" y="178772"/>
                    <a:pt x="1176732" y="3798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 237">
              <a:extLst>
                <a:ext uri="{FF2B5EF4-FFF2-40B4-BE49-F238E27FC236}">
                  <a16:creationId xmlns:a16="http://schemas.microsoft.com/office/drawing/2014/main" id="{BCF6FB0A-D2E4-2204-0045-773E6A0810FC}"/>
                </a:ext>
              </a:extLst>
            </p:cNvPr>
            <p:cNvSpPr/>
            <p:nvPr/>
          </p:nvSpPr>
          <p:spPr>
            <a:xfrm>
              <a:off x="1550975" y="1465317"/>
              <a:ext cx="1204269" cy="20296"/>
            </a:xfrm>
            <a:custGeom>
              <a:avLst/>
              <a:gdLst>
                <a:gd name="connsiteX0" fmla="*/ 1200558 w 1204269"/>
                <a:gd name="connsiteY0" fmla="*/ 9343 h 20296"/>
                <a:gd name="connsiteX1" fmla="*/ 266511 w 1204269"/>
                <a:gd name="connsiteY1" fmla="*/ 5724 h 20296"/>
                <a:gd name="connsiteX2" fmla="*/ 1856 w 1204269"/>
                <a:gd name="connsiteY2" fmla="*/ 16392 h 20296"/>
                <a:gd name="connsiteX3" fmla="*/ 1856 w 1204269"/>
                <a:gd name="connsiteY3" fmla="*/ 20297 h 20296"/>
                <a:gd name="connsiteX4" fmla="*/ 468737 w 1204269"/>
                <a:gd name="connsiteY4" fmla="*/ 7629 h 20296"/>
                <a:gd name="connsiteX5" fmla="*/ 935808 w 1204269"/>
                <a:gd name="connsiteY5" fmla="*/ 9057 h 20296"/>
                <a:gd name="connsiteX6" fmla="*/ 1200558 w 1204269"/>
                <a:gd name="connsiteY6" fmla="*/ 17154 h 20296"/>
                <a:gd name="connsiteX7" fmla="*/ 1200558 w 1204269"/>
                <a:gd name="connsiteY7" fmla="*/ 9438 h 2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4269" h="20296">
                  <a:moveTo>
                    <a:pt x="1200558" y="9343"/>
                  </a:moveTo>
                  <a:cubicBezTo>
                    <a:pt x="889368" y="-1420"/>
                    <a:pt x="577796" y="-3230"/>
                    <a:pt x="266511" y="5724"/>
                  </a:cubicBezTo>
                  <a:cubicBezTo>
                    <a:pt x="178292" y="8295"/>
                    <a:pt x="89979" y="10677"/>
                    <a:pt x="1856" y="16392"/>
                  </a:cubicBezTo>
                  <a:cubicBezTo>
                    <a:pt x="-619" y="16582"/>
                    <a:pt x="-619" y="20297"/>
                    <a:pt x="1856" y="20297"/>
                  </a:cubicBezTo>
                  <a:cubicBezTo>
                    <a:pt x="157546" y="16201"/>
                    <a:pt x="313046" y="9629"/>
                    <a:pt x="468737" y="7629"/>
                  </a:cubicBezTo>
                  <a:cubicBezTo>
                    <a:pt x="624427" y="5533"/>
                    <a:pt x="780118" y="6009"/>
                    <a:pt x="935808" y="9057"/>
                  </a:cubicBezTo>
                  <a:cubicBezTo>
                    <a:pt x="1024122" y="10772"/>
                    <a:pt x="1112245" y="13725"/>
                    <a:pt x="1200558" y="17154"/>
                  </a:cubicBezTo>
                  <a:cubicBezTo>
                    <a:pt x="1205507" y="17344"/>
                    <a:pt x="1205507" y="9534"/>
                    <a:pt x="1200558" y="9438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 238">
              <a:extLst>
                <a:ext uri="{FF2B5EF4-FFF2-40B4-BE49-F238E27FC236}">
                  <a16:creationId xmlns:a16="http://schemas.microsoft.com/office/drawing/2014/main" id="{53019149-A877-9F45-393C-5D3D4434B8CA}"/>
                </a:ext>
              </a:extLst>
            </p:cNvPr>
            <p:cNvSpPr/>
            <p:nvPr/>
          </p:nvSpPr>
          <p:spPr>
            <a:xfrm>
              <a:off x="1674896" y="1499591"/>
              <a:ext cx="64608" cy="103630"/>
            </a:xfrm>
            <a:custGeom>
              <a:avLst/>
              <a:gdLst>
                <a:gd name="connsiteX0" fmla="*/ 15448 w 64608"/>
                <a:gd name="connsiteY0" fmla="*/ 787 h 103630"/>
                <a:gd name="connsiteX1" fmla="*/ 11070 w 64608"/>
                <a:gd name="connsiteY1" fmla="*/ 1930 h 103630"/>
                <a:gd name="connsiteX2" fmla="*/ 1934 w 64608"/>
                <a:gd name="connsiteY2" fmla="*/ 101180 h 103630"/>
                <a:gd name="connsiteX3" fmla="*/ 5931 w 64608"/>
                <a:gd name="connsiteY3" fmla="*/ 100609 h 103630"/>
                <a:gd name="connsiteX4" fmla="*/ 14782 w 64608"/>
                <a:gd name="connsiteY4" fmla="*/ 8121 h 103630"/>
                <a:gd name="connsiteX5" fmla="*/ 59034 w 64608"/>
                <a:gd name="connsiteY5" fmla="*/ 101561 h 103630"/>
                <a:gd name="connsiteX6" fmla="*/ 64553 w 64608"/>
                <a:gd name="connsiteY6" fmla="*/ 100037 h 103630"/>
                <a:gd name="connsiteX7" fmla="*/ 15448 w 64608"/>
                <a:gd name="connsiteY7" fmla="*/ 787 h 10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608" h="103630">
                  <a:moveTo>
                    <a:pt x="15448" y="787"/>
                  </a:moveTo>
                  <a:cubicBezTo>
                    <a:pt x="14116" y="-737"/>
                    <a:pt x="11641" y="120"/>
                    <a:pt x="11070" y="1930"/>
                  </a:cubicBezTo>
                  <a:cubicBezTo>
                    <a:pt x="1078" y="34219"/>
                    <a:pt x="-2634" y="67652"/>
                    <a:pt x="1934" y="101180"/>
                  </a:cubicBezTo>
                  <a:cubicBezTo>
                    <a:pt x="2220" y="103466"/>
                    <a:pt x="6122" y="102895"/>
                    <a:pt x="5931" y="100609"/>
                  </a:cubicBezTo>
                  <a:cubicBezTo>
                    <a:pt x="3647" y="68986"/>
                    <a:pt x="5931" y="38506"/>
                    <a:pt x="14782" y="8121"/>
                  </a:cubicBezTo>
                  <a:cubicBezTo>
                    <a:pt x="37907" y="35172"/>
                    <a:pt x="52372" y="66509"/>
                    <a:pt x="59034" y="101561"/>
                  </a:cubicBezTo>
                  <a:cubicBezTo>
                    <a:pt x="59700" y="105181"/>
                    <a:pt x="65219" y="103657"/>
                    <a:pt x="64553" y="100037"/>
                  </a:cubicBezTo>
                  <a:cubicBezTo>
                    <a:pt x="58082" y="62604"/>
                    <a:pt x="40857" y="28790"/>
                    <a:pt x="15448" y="787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 239">
              <a:extLst>
                <a:ext uri="{FF2B5EF4-FFF2-40B4-BE49-F238E27FC236}">
                  <a16:creationId xmlns:a16="http://schemas.microsoft.com/office/drawing/2014/main" id="{47D0A838-64A3-12A5-0655-70A1D497DB8E}"/>
                </a:ext>
              </a:extLst>
            </p:cNvPr>
            <p:cNvSpPr/>
            <p:nvPr/>
          </p:nvSpPr>
          <p:spPr>
            <a:xfrm>
              <a:off x="1669276" y="1560002"/>
              <a:ext cx="106493" cy="20309"/>
            </a:xfrm>
            <a:custGeom>
              <a:avLst/>
              <a:gdLst>
                <a:gd name="connsiteX0" fmla="*/ 104909 w 106493"/>
                <a:gd name="connsiteY0" fmla="*/ 2 h 20309"/>
                <a:gd name="connsiteX1" fmla="*/ 1179 w 106493"/>
                <a:gd name="connsiteY1" fmla="*/ 17147 h 20309"/>
                <a:gd name="connsiteX2" fmla="*/ 2035 w 106493"/>
                <a:gd name="connsiteY2" fmla="*/ 20290 h 20309"/>
                <a:gd name="connsiteX3" fmla="*/ 105289 w 106493"/>
                <a:gd name="connsiteY3" fmla="*/ 3431 h 20309"/>
                <a:gd name="connsiteX4" fmla="*/ 104814 w 106493"/>
                <a:gd name="connsiteY4" fmla="*/ 2 h 2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493" h="20309">
                  <a:moveTo>
                    <a:pt x="104909" y="2"/>
                  </a:moveTo>
                  <a:cubicBezTo>
                    <a:pt x="70364" y="2479"/>
                    <a:pt x="35248" y="10765"/>
                    <a:pt x="1179" y="17147"/>
                  </a:cubicBezTo>
                  <a:cubicBezTo>
                    <a:pt x="-915" y="17528"/>
                    <a:pt x="37" y="20576"/>
                    <a:pt x="2035" y="20290"/>
                  </a:cubicBezTo>
                  <a:cubicBezTo>
                    <a:pt x="36104" y="15433"/>
                    <a:pt x="71982" y="12099"/>
                    <a:pt x="105289" y="3431"/>
                  </a:cubicBezTo>
                  <a:cubicBezTo>
                    <a:pt x="107098" y="2955"/>
                    <a:pt x="106812" y="-93"/>
                    <a:pt x="104814" y="2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3CCCFD99-68C9-471E-E8AB-56A13512E820}"/>
                </a:ext>
              </a:extLst>
            </p:cNvPr>
            <p:cNvSpPr/>
            <p:nvPr/>
          </p:nvSpPr>
          <p:spPr>
            <a:xfrm>
              <a:off x="1752674" y="1522033"/>
              <a:ext cx="90776" cy="70076"/>
            </a:xfrm>
            <a:custGeom>
              <a:avLst/>
              <a:gdLst>
                <a:gd name="connsiteX0" fmla="*/ 90411 w 90776"/>
                <a:gd name="connsiteY0" fmla="*/ 34828 h 70076"/>
                <a:gd name="connsiteX1" fmla="*/ 35596 w 90776"/>
                <a:gd name="connsiteY1" fmla="*/ 1395 h 70076"/>
                <a:gd name="connsiteX2" fmla="*/ 34834 w 90776"/>
                <a:gd name="connsiteY2" fmla="*/ 538 h 70076"/>
                <a:gd name="connsiteX3" fmla="*/ 4 w 90776"/>
                <a:gd name="connsiteY3" fmla="*/ 33304 h 70076"/>
                <a:gd name="connsiteX4" fmla="*/ 47111 w 90776"/>
                <a:gd name="connsiteY4" fmla="*/ 70071 h 70076"/>
                <a:gd name="connsiteX5" fmla="*/ 90411 w 90776"/>
                <a:gd name="connsiteY5" fmla="*/ 34828 h 70076"/>
                <a:gd name="connsiteX6" fmla="*/ 49204 w 90776"/>
                <a:gd name="connsiteY6" fmla="*/ 64546 h 70076"/>
                <a:gd name="connsiteX7" fmla="*/ 8949 w 90776"/>
                <a:gd name="connsiteY7" fmla="*/ 46544 h 70076"/>
                <a:gd name="connsiteX8" fmla="*/ 27411 w 90776"/>
                <a:gd name="connsiteY8" fmla="*/ 2634 h 70076"/>
                <a:gd name="connsiteX9" fmla="*/ 29124 w 90776"/>
                <a:gd name="connsiteY9" fmla="*/ 6348 h 70076"/>
                <a:gd name="connsiteX10" fmla="*/ 79277 w 90776"/>
                <a:gd name="connsiteY10" fmla="*/ 23303 h 70076"/>
                <a:gd name="connsiteX11" fmla="*/ 49299 w 90776"/>
                <a:gd name="connsiteY11" fmla="*/ 64546 h 7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776" h="70076">
                  <a:moveTo>
                    <a:pt x="90411" y="34828"/>
                  </a:moveTo>
                  <a:cubicBezTo>
                    <a:pt x="86414" y="9301"/>
                    <a:pt x="58721" y="252"/>
                    <a:pt x="35596" y="1395"/>
                  </a:cubicBezTo>
                  <a:cubicBezTo>
                    <a:pt x="35596" y="1014"/>
                    <a:pt x="35310" y="633"/>
                    <a:pt x="34834" y="538"/>
                  </a:cubicBezTo>
                  <a:cubicBezTo>
                    <a:pt x="15706" y="-3367"/>
                    <a:pt x="-282" y="14635"/>
                    <a:pt x="4" y="33304"/>
                  </a:cubicBezTo>
                  <a:cubicBezTo>
                    <a:pt x="384" y="57307"/>
                    <a:pt x="26079" y="69785"/>
                    <a:pt x="47111" y="70071"/>
                  </a:cubicBezTo>
                  <a:cubicBezTo>
                    <a:pt x="67476" y="70356"/>
                    <a:pt x="94217" y="59498"/>
                    <a:pt x="90411" y="34828"/>
                  </a:cubicBezTo>
                  <a:close/>
                  <a:moveTo>
                    <a:pt x="49204" y="64546"/>
                  </a:moveTo>
                  <a:cubicBezTo>
                    <a:pt x="34358" y="64927"/>
                    <a:pt x="17514" y="59593"/>
                    <a:pt x="8949" y="46544"/>
                  </a:cubicBezTo>
                  <a:cubicBezTo>
                    <a:pt x="-1519" y="30542"/>
                    <a:pt x="8569" y="4920"/>
                    <a:pt x="27411" y="2634"/>
                  </a:cubicBezTo>
                  <a:cubicBezTo>
                    <a:pt x="26364" y="3777"/>
                    <a:pt x="27316" y="6063"/>
                    <a:pt x="29124" y="6348"/>
                  </a:cubicBezTo>
                  <a:cubicBezTo>
                    <a:pt x="47111" y="8349"/>
                    <a:pt x="67286" y="6729"/>
                    <a:pt x="79277" y="23303"/>
                  </a:cubicBezTo>
                  <a:cubicBezTo>
                    <a:pt x="96216" y="46734"/>
                    <a:pt x="71378" y="63975"/>
                    <a:pt x="49299" y="6454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127D0FFF-3311-B363-B440-C9F44211DEA3}"/>
                </a:ext>
              </a:extLst>
            </p:cNvPr>
            <p:cNvSpPr/>
            <p:nvPr/>
          </p:nvSpPr>
          <p:spPr>
            <a:xfrm>
              <a:off x="1654848" y="1664364"/>
              <a:ext cx="173676" cy="5115"/>
            </a:xfrm>
            <a:custGeom>
              <a:avLst/>
              <a:gdLst>
                <a:gd name="connsiteX0" fmla="*/ 171393 w 173676"/>
                <a:gd name="connsiteY0" fmla="*/ 224 h 5115"/>
                <a:gd name="connsiteX1" fmla="*/ 1142 w 173676"/>
                <a:gd name="connsiteY1" fmla="*/ 1367 h 5115"/>
                <a:gd name="connsiteX2" fmla="*/ 1142 w 173676"/>
                <a:gd name="connsiteY2" fmla="*/ 3748 h 5115"/>
                <a:gd name="connsiteX3" fmla="*/ 171393 w 173676"/>
                <a:gd name="connsiteY3" fmla="*/ 4891 h 5115"/>
                <a:gd name="connsiteX4" fmla="*/ 171393 w 173676"/>
                <a:gd name="connsiteY4" fmla="*/ 129 h 5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676" h="5115">
                  <a:moveTo>
                    <a:pt x="171393" y="224"/>
                  </a:moveTo>
                  <a:cubicBezTo>
                    <a:pt x="114674" y="-443"/>
                    <a:pt x="57860" y="510"/>
                    <a:pt x="1142" y="1367"/>
                  </a:cubicBezTo>
                  <a:cubicBezTo>
                    <a:pt x="-381" y="1367"/>
                    <a:pt x="-381" y="3748"/>
                    <a:pt x="1142" y="3748"/>
                  </a:cubicBezTo>
                  <a:cubicBezTo>
                    <a:pt x="57860" y="4606"/>
                    <a:pt x="114674" y="5558"/>
                    <a:pt x="171393" y="4891"/>
                  </a:cubicBezTo>
                  <a:cubicBezTo>
                    <a:pt x="174438" y="4891"/>
                    <a:pt x="174438" y="224"/>
                    <a:pt x="171393" y="129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 242">
              <a:extLst>
                <a:ext uri="{FF2B5EF4-FFF2-40B4-BE49-F238E27FC236}">
                  <a16:creationId xmlns:a16="http://schemas.microsoft.com/office/drawing/2014/main" id="{2157731C-ECA0-2CDB-B9BD-E62425846292}"/>
                </a:ext>
              </a:extLst>
            </p:cNvPr>
            <p:cNvSpPr/>
            <p:nvPr/>
          </p:nvSpPr>
          <p:spPr>
            <a:xfrm>
              <a:off x="1675196" y="1732146"/>
              <a:ext cx="20395" cy="121276"/>
            </a:xfrm>
            <a:custGeom>
              <a:avLst/>
              <a:gdLst>
                <a:gd name="connsiteX0" fmla="*/ 13340 w 20395"/>
                <a:gd name="connsiteY0" fmla="*/ 63506 h 121276"/>
                <a:gd name="connsiteX1" fmla="*/ 3348 w 20395"/>
                <a:gd name="connsiteY1" fmla="*/ 1213 h 121276"/>
                <a:gd name="connsiteX2" fmla="*/ 17 w 20395"/>
                <a:gd name="connsiteY2" fmla="*/ 1689 h 121276"/>
                <a:gd name="connsiteX3" fmla="*/ 7440 w 20395"/>
                <a:gd name="connsiteY3" fmla="*/ 57982 h 121276"/>
                <a:gd name="connsiteX4" fmla="*/ 17623 w 20395"/>
                <a:gd name="connsiteY4" fmla="*/ 120275 h 121276"/>
                <a:gd name="connsiteX5" fmla="*/ 20383 w 20395"/>
                <a:gd name="connsiteY5" fmla="*/ 119894 h 121276"/>
                <a:gd name="connsiteX6" fmla="*/ 13340 w 20395"/>
                <a:gd name="connsiteY6" fmla="*/ 63601 h 121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95" h="121276">
                  <a:moveTo>
                    <a:pt x="13340" y="63506"/>
                  </a:moveTo>
                  <a:cubicBezTo>
                    <a:pt x="10105" y="42742"/>
                    <a:pt x="7059" y="21882"/>
                    <a:pt x="3348" y="1213"/>
                  </a:cubicBezTo>
                  <a:cubicBezTo>
                    <a:pt x="3063" y="-692"/>
                    <a:pt x="-268" y="-216"/>
                    <a:pt x="17" y="1689"/>
                  </a:cubicBezTo>
                  <a:cubicBezTo>
                    <a:pt x="2206" y="20453"/>
                    <a:pt x="4871" y="39217"/>
                    <a:pt x="7440" y="57982"/>
                  </a:cubicBezTo>
                  <a:cubicBezTo>
                    <a:pt x="10295" y="78556"/>
                    <a:pt x="11342" y="100368"/>
                    <a:pt x="17623" y="120275"/>
                  </a:cubicBezTo>
                  <a:cubicBezTo>
                    <a:pt x="18099" y="121799"/>
                    <a:pt x="20287" y="121513"/>
                    <a:pt x="20383" y="119894"/>
                  </a:cubicBezTo>
                  <a:cubicBezTo>
                    <a:pt x="20668" y="101130"/>
                    <a:pt x="16195" y="82175"/>
                    <a:pt x="13340" y="63601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3F1FBCAB-1167-5AEE-A0F6-870ED4E053E2}"/>
                </a:ext>
              </a:extLst>
            </p:cNvPr>
            <p:cNvSpPr/>
            <p:nvPr/>
          </p:nvSpPr>
          <p:spPr>
            <a:xfrm>
              <a:off x="1668953" y="1715875"/>
              <a:ext cx="86016" cy="140498"/>
            </a:xfrm>
            <a:custGeom>
              <a:avLst/>
              <a:gdLst>
                <a:gd name="connsiteX0" fmla="*/ 81346 w 86016"/>
                <a:gd name="connsiteY0" fmla="*/ 31771 h 140498"/>
                <a:gd name="connsiteX1" fmla="*/ 170 w 86016"/>
                <a:gd name="connsiteY1" fmla="*/ 20437 h 140498"/>
                <a:gd name="connsiteX2" fmla="*/ 2263 w 86016"/>
                <a:gd name="connsiteY2" fmla="*/ 21675 h 140498"/>
                <a:gd name="connsiteX3" fmla="*/ 48894 w 86016"/>
                <a:gd name="connsiteY3" fmla="*/ 5673 h 140498"/>
                <a:gd name="connsiteX4" fmla="*/ 80013 w 86016"/>
                <a:gd name="connsiteY4" fmla="*/ 48726 h 140498"/>
                <a:gd name="connsiteX5" fmla="*/ 67071 w 86016"/>
                <a:gd name="connsiteY5" fmla="*/ 98542 h 140498"/>
                <a:gd name="connsiteX6" fmla="*/ 31098 w 86016"/>
                <a:gd name="connsiteY6" fmla="*/ 133022 h 140498"/>
                <a:gd name="connsiteX7" fmla="*/ 27672 w 86016"/>
                <a:gd name="connsiteY7" fmla="*/ 135023 h 140498"/>
                <a:gd name="connsiteX8" fmla="*/ 27577 w 86016"/>
                <a:gd name="connsiteY8" fmla="*/ 135023 h 140498"/>
                <a:gd name="connsiteX9" fmla="*/ 29385 w 86016"/>
                <a:gd name="connsiteY9" fmla="*/ 139023 h 140498"/>
                <a:gd name="connsiteX10" fmla="*/ 32811 w 86016"/>
                <a:gd name="connsiteY10" fmla="*/ 140452 h 140498"/>
                <a:gd name="connsiteX11" fmla="*/ 57745 w 86016"/>
                <a:gd name="connsiteY11" fmla="*/ 119973 h 140498"/>
                <a:gd name="connsiteX12" fmla="*/ 77634 w 86016"/>
                <a:gd name="connsiteY12" fmla="*/ 91684 h 140498"/>
                <a:gd name="connsiteX13" fmla="*/ 81346 w 86016"/>
                <a:gd name="connsiteY13" fmla="*/ 31771 h 14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6016" h="140498">
                  <a:moveTo>
                    <a:pt x="81346" y="31771"/>
                  </a:moveTo>
                  <a:cubicBezTo>
                    <a:pt x="68213" y="-709"/>
                    <a:pt x="19393" y="-14425"/>
                    <a:pt x="170" y="20437"/>
                  </a:cubicBezTo>
                  <a:cubicBezTo>
                    <a:pt x="-592" y="21770"/>
                    <a:pt x="1407" y="23009"/>
                    <a:pt x="2263" y="21675"/>
                  </a:cubicBezTo>
                  <a:cubicBezTo>
                    <a:pt x="12160" y="5959"/>
                    <a:pt x="31384" y="339"/>
                    <a:pt x="48894" y="5673"/>
                  </a:cubicBezTo>
                  <a:cubicBezTo>
                    <a:pt x="67927" y="11483"/>
                    <a:pt x="78015" y="29867"/>
                    <a:pt x="80013" y="48726"/>
                  </a:cubicBezTo>
                  <a:cubicBezTo>
                    <a:pt x="81917" y="66728"/>
                    <a:pt x="76778" y="83492"/>
                    <a:pt x="67071" y="98542"/>
                  </a:cubicBezTo>
                  <a:cubicBezTo>
                    <a:pt x="65453" y="101018"/>
                    <a:pt x="36047" y="138642"/>
                    <a:pt x="31098" y="133022"/>
                  </a:cubicBezTo>
                  <a:cubicBezTo>
                    <a:pt x="29671" y="131403"/>
                    <a:pt x="27197" y="133213"/>
                    <a:pt x="27672" y="135023"/>
                  </a:cubicBezTo>
                  <a:cubicBezTo>
                    <a:pt x="27672" y="135023"/>
                    <a:pt x="27672" y="135023"/>
                    <a:pt x="27577" y="135023"/>
                  </a:cubicBezTo>
                  <a:cubicBezTo>
                    <a:pt x="28053" y="137023"/>
                    <a:pt x="28243" y="137118"/>
                    <a:pt x="29385" y="139023"/>
                  </a:cubicBezTo>
                  <a:cubicBezTo>
                    <a:pt x="30147" y="140261"/>
                    <a:pt x="31479" y="140642"/>
                    <a:pt x="32811" y="140452"/>
                  </a:cubicBezTo>
                  <a:cubicBezTo>
                    <a:pt x="42137" y="138833"/>
                    <a:pt x="51559" y="126641"/>
                    <a:pt x="57745" y="119973"/>
                  </a:cubicBezTo>
                  <a:cubicBezTo>
                    <a:pt x="65548" y="111496"/>
                    <a:pt x="72590" y="102066"/>
                    <a:pt x="77634" y="91684"/>
                  </a:cubicBezTo>
                  <a:cubicBezTo>
                    <a:pt x="86675" y="73110"/>
                    <a:pt x="89149" y="51203"/>
                    <a:pt x="81346" y="31771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9FC1B653-B0EA-AC30-B43C-B5ADBC45ABE7}"/>
                </a:ext>
              </a:extLst>
            </p:cNvPr>
            <p:cNvSpPr/>
            <p:nvPr/>
          </p:nvSpPr>
          <p:spPr>
            <a:xfrm>
              <a:off x="1766037" y="1728611"/>
              <a:ext cx="105243" cy="97092"/>
            </a:xfrm>
            <a:custGeom>
              <a:avLst/>
              <a:gdLst>
                <a:gd name="connsiteX0" fmla="*/ 103693 w 105243"/>
                <a:gd name="connsiteY0" fmla="*/ 29323 h 97092"/>
                <a:gd name="connsiteX1" fmla="*/ 44596 w 105243"/>
                <a:gd name="connsiteY1" fmla="*/ 12368 h 97092"/>
                <a:gd name="connsiteX2" fmla="*/ 46880 w 105243"/>
                <a:gd name="connsiteY2" fmla="*/ 14654 h 97092"/>
                <a:gd name="connsiteX3" fmla="*/ 99126 w 105243"/>
                <a:gd name="connsiteY3" fmla="*/ 45896 h 97092"/>
                <a:gd name="connsiteX4" fmla="*/ 52209 w 105243"/>
                <a:gd name="connsiteY4" fmla="*/ 91045 h 97092"/>
                <a:gd name="connsiteX5" fmla="*/ 5102 w 105243"/>
                <a:gd name="connsiteY5" fmla="*/ 56374 h 97092"/>
                <a:gd name="connsiteX6" fmla="*/ 37839 w 105243"/>
                <a:gd name="connsiteY6" fmla="*/ 10559 h 97092"/>
                <a:gd name="connsiteX7" fmla="*/ 37839 w 105243"/>
                <a:gd name="connsiteY7" fmla="*/ 7987 h 97092"/>
                <a:gd name="connsiteX8" fmla="*/ 344 w 105243"/>
                <a:gd name="connsiteY8" fmla="*/ 59803 h 97092"/>
                <a:gd name="connsiteX9" fmla="*/ 59156 w 105243"/>
                <a:gd name="connsiteY9" fmla="*/ 95807 h 97092"/>
                <a:gd name="connsiteX10" fmla="*/ 103598 w 105243"/>
                <a:gd name="connsiteY10" fmla="*/ 29228 h 97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243" h="97092">
                  <a:moveTo>
                    <a:pt x="103693" y="29323"/>
                  </a:moveTo>
                  <a:cubicBezTo>
                    <a:pt x="97698" y="6653"/>
                    <a:pt x="59632" y="-14016"/>
                    <a:pt x="44596" y="12368"/>
                  </a:cubicBezTo>
                  <a:cubicBezTo>
                    <a:pt x="43835" y="13797"/>
                    <a:pt x="45452" y="15512"/>
                    <a:pt x="46880" y="14654"/>
                  </a:cubicBezTo>
                  <a:cubicBezTo>
                    <a:pt x="72479" y="-871"/>
                    <a:pt x="102076" y="13511"/>
                    <a:pt x="99126" y="45896"/>
                  </a:cubicBezTo>
                  <a:cubicBezTo>
                    <a:pt x="96937" y="70661"/>
                    <a:pt x="76191" y="88473"/>
                    <a:pt x="52209" y="91045"/>
                  </a:cubicBezTo>
                  <a:cubicBezTo>
                    <a:pt x="29560" y="93521"/>
                    <a:pt x="7196" y="80472"/>
                    <a:pt x="5102" y="56374"/>
                  </a:cubicBezTo>
                  <a:cubicBezTo>
                    <a:pt x="3294" y="35514"/>
                    <a:pt x="15856" y="13226"/>
                    <a:pt x="37839" y="10559"/>
                  </a:cubicBezTo>
                  <a:cubicBezTo>
                    <a:pt x="39457" y="10368"/>
                    <a:pt x="39552" y="7796"/>
                    <a:pt x="37839" y="7987"/>
                  </a:cubicBezTo>
                  <a:cubicBezTo>
                    <a:pt x="12620" y="10082"/>
                    <a:pt x="-2511" y="35895"/>
                    <a:pt x="344" y="59803"/>
                  </a:cubicBezTo>
                  <a:cubicBezTo>
                    <a:pt x="3865" y="88473"/>
                    <a:pt x="32986" y="101427"/>
                    <a:pt x="59156" y="95807"/>
                  </a:cubicBezTo>
                  <a:cubicBezTo>
                    <a:pt x="88848" y="89426"/>
                    <a:pt x="111687" y="60184"/>
                    <a:pt x="103598" y="29228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5BF8DB15-F1AF-0099-C05E-8EDD268F6855}"/>
                </a:ext>
              </a:extLst>
            </p:cNvPr>
            <p:cNvSpPr/>
            <p:nvPr/>
          </p:nvSpPr>
          <p:spPr>
            <a:xfrm>
              <a:off x="1876607" y="1633635"/>
              <a:ext cx="84482" cy="7329"/>
            </a:xfrm>
            <a:custGeom>
              <a:avLst/>
              <a:gdLst>
                <a:gd name="connsiteX0" fmla="*/ 83341 w 84482"/>
                <a:gd name="connsiteY0" fmla="*/ 2093 h 7329"/>
                <a:gd name="connsiteX1" fmla="*/ 1499 w 84482"/>
                <a:gd name="connsiteY1" fmla="*/ 2093 h 7329"/>
                <a:gd name="connsiteX2" fmla="*/ 1499 w 84482"/>
                <a:gd name="connsiteY2" fmla="*/ 5236 h 7329"/>
                <a:gd name="connsiteX3" fmla="*/ 83341 w 84482"/>
                <a:gd name="connsiteY3" fmla="*/ 5236 h 7329"/>
                <a:gd name="connsiteX4" fmla="*/ 83341 w 84482"/>
                <a:gd name="connsiteY4" fmla="*/ 2093 h 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482" h="7329">
                  <a:moveTo>
                    <a:pt x="83341" y="2093"/>
                  </a:moveTo>
                  <a:cubicBezTo>
                    <a:pt x="57266" y="-2098"/>
                    <a:pt x="27860" y="1141"/>
                    <a:pt x="1499" y="2093"/>
                  </a:cubicBezTo>
                  <a:cubicBezTo>
                    <a:pt x="-500" y="2093"/>
                    <a:pt x="-500" y="5141"/>
                    <a:pt x="1499" y="5236"/>
                  </a:cubicBezTo>
                  <a:cubicBezTo>
                    <a:pt x="27860" y="6189"/>
                    <a:pt x="57266" y="9427"/>
                    <a:pt x="83341" y="5236"/>
                  </a:cubicBezTo>
                  <a:cubicBezTo>
                    <a:pt x="84864" y="4950"/>
                    <a:pt x="84864" y="2379"/>
                    <a:pt x="83341" y="209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308D556D-54D2-6E9D-99FD-3D46994D9D1A}"/>
                </a:ext>
              </a:extLst>
            </p:cNvPr>
            <p:cNvSpPr/>
            <p:nvPr/>
          </p:nvSpPr>
          <p:spPr>
            <a:xfrm>
              <a:off x="1898852" y="1656774"/>
              <a:ext cx="77107" cy="5437"/>
            </a:xfrm>
            <a:custGeom>
              <a:avLst/>
              <a:gdLst>
                <a:gd name="connsiteX0" fmla="*/ 75466 w 77107"/>
                <a:gd name="connsiteY0" fmla="*/ 1052 h 5437"/>
                <a:gd name="connsiteX1" fmla="*/ 1427 w 77107"/>
                <a:gd name="connsiteY1" fmla="*/ 1242 h 5437"/>
                <a:gd name="connsiteX2" fmla="*/ 1427 w 77107"/>
                <a:gd name="connsiteY2" fmla="*/ 4195 h 5437"/>
                <a:gd name="connsiteX3" fmla="*/ 75466 w 77107"/>
                <a:gd name="connsiteY3" fmla="*/ 4386 h 5437"/>
                <a:gd name="connsiteX4" fmla="*/ 75466 w 77107"/>
                <a:gd name="connsiteY4" fmla="*/ 1052 h 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107" h="5437">
                  <a:moveTo>
                    <a:pt x="75466" y="1052"/>
                  </a:moveTo>
                  <a:cubicBezTo>
                    <a:pt x="51199" y="-1234"/>
                    <a:pt x="25885" y="861"/>
                    <a:pt x="1427" y="1242"/>
                  </a:cubicBezTo>
                  <a:cubicBezTo>
                    <a:pt x="-476" y="1242"/>
                    <a:pt x="-476" y="4195"/>
                    <a:pt x="1427" y="4195"/>
                  </a:cubicBezTo>
                  <a:cubicBezTo>
                    <a:pt x="25790" y="4576"/>
                    <a:pt x="51104" y="6672"/>
                    <a:pt x="75466" y="4386"/>
                  </a:cubicBezTo>
                  <a:cubicBezTo>
                    <a:pt x="77655" y="4195"/>
                    <a:pt x="77655" y="1242"/>
                    <a:pt x="75466" y="1052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85DF983B-09A3-508D-894B-C6063D049488}"/>
                </a:ext>
              </a:extLst>
            </p:cNvPr>
            <p:cNvSpPr/>
            <p:nvPr/>
          </p:nvSpPr>
          <p:spPr>
            <a:xfrm>
              <a:off x="2030014" y="1488130"/>
              <a:ext cx="21612" cy="135740"/>
            </a:xfrm>
            <a:custGeom>
              <a:avLst/>
              <a:gdLst>
                <a:gd name="connsiteX0" fmla="*/ 18723 w 21612"/>
                <a:gd name="connsiteY0" fmla="*/ 1008 h 135740"/>
                <a:gd name="connsiteX1" fmla="*/ 5400 w 21612"/>
                <a:gd name="connsiteY1" fmla="*/ 73875 h 135740"/>
                <a:gd name="connsiteX2" fmla="*/ 1022 w 21612"/>
                <a:gd name="connsiteY2" fmla="*/ 134739 h 135740"/>
                <a:gd name="connsiteX3" fmla="*/ 3782 w 21612"/>
                <a:gd name="connsiteY3" fmla="*/ 134739 h 135740"/>
                <a:gd name="connsiteX4" fmla="*/ 10253 w 21612"/>
                <a:gd name="connsiteY4" fmla="*/ 74541 h 135740"/>
                <a:gd name="connsiteX5" fmla="*/ 21578 w 21612"/>
                <a:gd name="connsiteY5" fmla="*/ 1865 h 135740"/>
                <a:gd name="connsiteX6" fmla="*/ 18723 w 21612"/>
                <a:gd name="connsiteY6" fmla="*/ 1103 h 13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12" h="135740">
                  <a:moveTo>
                    <a:pt x="18723" y="1008"/>
                  </a:moveTo>
                  <a:cubicBezTo>
                    <a:pt x="13298" y="25106"/>
                    <a:pt x="8731" y="49395"/>
                    <a:pt x="5400" y="73875"/>
                  </a:cubicBezTo>
                  <a:cubicBezTo>
                    <a:pt x="2735" y="93401"/>
                    <a:pt x="-2118" y="115118"/>
                    <a:pt x="1022" y="134739"/>
                  </a:cubicBezTo>
                  <a:cubicBezTo>
                    <a:pt x="1212" y="136168"/>
                    <a:pt x="3401" y="135977"/>
                    <a:pt x="3782" y="134739"/>
                  </a:cubicBezTo>
                  <a:cubicBezTo>
                    <a:pt x="9206" y="115784"/>
                    <a:pt x="8064" y="94163"/>
                    <a:pt x="10253" y="74541"/>
                  </a:cubicBezTo>
                  <a:cubicBezTo>
                    <a:pt x="13108" y="50157"/>
                    <a:pt x="16915" y="25964"/>
                    <a:pt x="21578" y="1865"/>
                  </a:cubicBezTo>
                  <a:cubicBezTo>
                    <a:pt x="21959" y="-40"/>
                    <a:pt x="19104" y="-802"/>
                    <a:pt x="18723" y="110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213A33B2-6461-9ADC-8038-123B7B39C1E2}"/>
                </a:ext>
              </a:extLst>
            </p:cNvPr>
            <p:cNvSpPr/>
            <p:nvPr/>
          </p:nvSpPr>
          <p:spPr>
            <a:xfrm>
              <a:off x="2030936" y="1509847"/>
              <a:ext cx="67106" cy="81743"/>
            </a:xfrm>
            <a:custGeom>
              <a:avLst/>
              <a:gdLst>
                <a:gd name="connsiteX0" fmla="*/ 67002 w 67106"/>
                <a:gd name="connsiteY0" fmla="*/ 79970 h 81743"/>
                <a:gd name="connsiteX1" fmla="*/ 40926 w 67106"/>
                <a:gd name="connsiteY1" fmla="*/ 42347 h 81743"/>
                <a:gd name="connsiteX2" fmla="*/ 3526 w 67106"/>
                <a:gd name="connsiteY2" fmla="*/ 627 h 81743"/>
                <a:gd name="connsiteX3" fmla="*/ 576 w 67106"/>
                <a:gd name="connsiteY3" fmla="*/ 3580 h 81743"/>
                <a:gd name="connsiteX4" fmla="*/ 33694 w 67106"/>
                <a:gd name="connsiteY4" fmla="*/ 41775 h 81743"/>
                <a:gd name="connsiteX5" fmla="*/ 64718 w 67106"/>
                <a:gd name="connsiteY5" fmla="*/ 81399 h 81743"/>
                <a:gd name="connsiteX6" fmla="*/ 67002 w 67106"/>
                <a:gd name="connsiteY6" fmla="*/ 80066 h 8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106" h="81743">
                  <a:moveTo>
                    <a:pt x="67002" y="79970"/>
                  </a:moveTo>
                  <a:cubicBezTo>
                    <a:pt x="61292" y="65969"/>
                    <a:pt x="50443" y="53967"/>
                    <a:pt x="40926" y="42347"/>
                  </a:cubicBezTo>
                  <a:cubicBezTo>
                    <a:pt x="29126" y="27869"/>
                    <a:pt x="16564" y="13962"/>
                    <a:pt x="3526" y="627"/>
                  </a:cubicBezTo>
                  <a:cubicBezTo>
                    <a:pt x="1623" y="-1278"/>
                    <a:pt x="-1232" y="1579"/>
                    <a:pt x="576" y="3580"/>
                  </a:cubicBezTo>
                  <a:cubicBezTo>
                    <a:pt x="12091" y="15867"/>
                    <a:pt x="23226" y="28535"/>
                    <a:pt x="33694" y="41775"/>
                  </a:cubicBezTo>
                  <a:cubicBezTo>
                    <a:pt x="43972" y="54729"/>
                    <a:pt x="52632" y="70160"/>
                    <a:pt x="64718" y="81399"/>
                  </a:cubicBezTo>
                  <a:cubicBezTo>
                    <a:pt x="65669" y="82256"/>
                    <a:pt x="67573" y="81399"/>
                    <a:pt x="67002" y="8006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096FD1A5-F5AE-EDCB-8154-3669B3B05B4D}"/>
                </a:ext>
              </a:extLst>
            </p:cNvPr>
            <p:cNvSpPr/>
            <p:nvPr/>
          </p:nvSpPr>
          <p:spPr>
            <a:xfrm>
              <a:off x="2016703" y="1570076"/>
              <a:ext cx="85230" cy="31163"/>
            </a:xfrm>
            <a:custGeom>
              <a:avLst/>
              <a:gdLst>
                <a:gd name="connsiteX0" fmla="*/ 83328 w 85230"/>
                <a:gd name="connsiteY0" fmla="*/ 25 h 31163"/>
                <a:gd name="connsiteX1" fmla="*/ 1200 w 85230"/>
                <a:gd name="connsiteY1" fmla="*/ 27647 h 31163"/>
                <a:gd name="connsiteX2" fmla="*/ 2152 w 85230"/>
                <a:gd name="connsiteY2" fmla="*/ 31076 h 31163"/>
                <a:gd name="connsiteX3" fmla="*/ 84470 w 85230"/>
                <a:gd name="connsiteY3" fmla="*/ 2787 h 31163"/>
                <a:gd name="connsiteX4" fmla="*/ 83328 w 85230"/>
                <a:gd name="connsiteY4" fmla="*/ 25 h 3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230" h="31163">
                  <a:moveTo>
                    <a:pt x="83328" y="25"/>
                  </a:moveTo>
                  <a:cubicBezTo>
                    <a:pt x="55634" y="5359"/>
                    <a:pt x="27751" y="18027"/>
                    <a:pt x="1200" y="27647"/>
                  </a:cubicBezTo>
                  <a:cubicBezTo>
                    <a:pt x="-894" y="28409"/>
                    <a:pt x="-37" y="31743"/>
                    <a:pt x="2152" y="31076"/>
                  </a:cubicBezTo>
                  <a:cubicBezTo>
                    <a:pt x="29179" y="22504"/>
                    <a:pt x="59060" y="15550"/>
                    <a:pt x="84470" y="2787"/>
                  </a:cubicBezTo>
                  <a:cubicBezTo>
                    <a:pt x="86087" y="2025"/>
                    <a:pt x="84850" y="-261"/>
                    <a:pt x="83328" y="25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54466B24-41C5-4405-6845-95C9EA260D5A}"/>
                </a:ext>
              </a:extLst>
            </p:cNvPr>
            <p:cNvSpPr/>
            <p:nvPr/>
          </p:nvSpPr>
          <p:spPr>
            <a:xfrm>
              <a:off x="2103327" y="1509093"/>
              <a:ext cx="98098" cy="110224"/>
            </a:xfrm>
            <a:custGeom>
              <a:avLst/>
              <a:gdLst>
                <a:gd name="connsiteX0" fmla="*/ 78356 w 98098"/>
                <a:gd name="connsiteY0" fmla="*/ 46054 h 110224"/>
                <a:gd name="connsiteX1" fmla="*/ 37149 w 98098"/>
                <a:gd name="connsiteY1" fmla="*/ 52150 h 110224"/>
                <a:gd name="connsiteX2" fmla="*/ 43144 w 98098"/>
                <a:gd name="connsiteY2" fmla="*/ 13288 h 110224"/>
                <a:gd name="connsiteX3" fmla="*/ 15546 w 98098"/>
                <a:gd name="connsiteY3" fmla="*/ 1953 h 110224"/>
                <a:gd name="connsiteX4" fmla="*/ 30773 w 98098"/>
                <a:gd name="connsiteY4" fmla="*/ 97393 h 110224"/>
                <a:gd name="connsiteX5" fmla="*/ 35246 w 98098"/>
                <a:gd name="connsiteY5" fmla="*/ 94726 h 110224"/>
                <a:gd name="connsiteX6" fmla="*/ 12311 w 98098"/>
                <a:gd name="connsiteY6" fmla="*/ 12335 h 110224"/>
                <a:gd name="connsiteX7" fmla="*/ 22303 w 98098"/>
                <a:gd name="connsiteY7" fmla="*/ 11383 h 110224"/>
                <a:gd name="connsiteX8" fmla="*/ 37149 w 98098"/>
                <a:gd name="connsiteY8" fmla="*/ 14240 h 110224"/>
                <a:gd name="connsiteX9" fmla="*/ 26871 w 98098"/>
                <a:gd name="connsiteY9" fmla="*/ 57769 h 110224"/>
                <a:gd name="connsiteX10" fmla="*/ 30678 w 98098"/>
                <a:gd name="connsiteY10" fmla="*/ 61579 h 110224"/>
                <a:gd name="connsiteX11" fmla="*/ 68173 w 98098"/>
                <a:gd name="connsiteY11" fmla="*/ 49578 h 110224"/>
                <a:gd name="connsiteX12" fmla="*/ 88158 w 98098"/>
                <a:gd name="connsiteY12" fmla="*/ 69009 h 110224"/>
                <a:gd name="connsiteX13" fmla="*/ 75120 w 98098"/>
                <a:gd name="connsiteY13" fmla="*/ 92059 h 110224"/>
                <a:gd name="connsiteX14" fmla="*/ 4317 w 98098"/>
                <a:gd name="connsiteY14" fmla="*/ 103585 h 110224"/>
                <a:gd name="connsiteX15" fmla="*/ 3841 w 98098"/>
                <a:gd name="connsiteY15" fmla="*/ 106918 h 110224"/>
                <a:gd name="connsiteX16" fmla="*/ 98055 w 98098"/>
                <a:gd name="connsiteY16" fmla="*/ 72438 h 110224"/>
                <a:gd name="connsiteX17" fmla="*/ 78356 w 98098"/>
                <a:gd name="connsiteY17" fmla="*/ 45863 h 110224"/>
                <a:gd name="connsiteX18" fmla="*/ 6030 w 98098"/>
                <a:gd name="connsiteY18" fmla="*/ 34433 h 110224"/>
                <a:gd name="connsiteX19" fmla="*/ 7362 w 98098"/>
                <a:gd name="connsiteY19" fmla="*/ 21479 h 110224"/>
                <a:gd name="connsiteX20" fmla="*/ 9361 w 98098"/>
                <a:gd name="connsiteY20" fmla="*/ 15288 h 110224"/>
                <a:gd name="connsiteX21" fmla="*/ 20495 w 98098"/>
                <a:gd name="connsiteY21" fmla="*/ 73867 h 110224"/>
                <a:gd name="connsiteX22" fmla="*/ 5935 w 98098"/>
                <a:gd name="connsiteY22" fmla="*/ 34528 h 11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8098" h="110224">
                  <a:moveTo>
                    <a:pt x="78356" y="46054"/>
                  </a:moveTo>
                  <a:cubicBezTo>
                    <a:pt x="64366" y="41005"/>
                    <a:pt x="50091" y="45863"/>
                    <a:pt x="37149" y="52150"/>
                  </a:cubicBezTo>
                  <a:cubicBezTo>
                    <a:pt x="44286" y="40243"/>
                    <a:pt x="49616" y="26622"/>
                    <a:pt x="43144" y="13288"/>
                  </a:cubicBezTo>
                  <a:cubicBezTo>
                    <a:pt x="38101" y="3096"/>
                    <a:pt x="26490" y="-3476"/>
                    <a:pt x="15546" y="1953"/>
                  </a:cubicBezTo>
                  <a:cubicBezTo>
                    <a:pt x="-21187" y="20336"/>
                    <a:pt x="16879" y="78343"/>
                    <a:pt x="30773" y="97393"/>
                  </a:cubicBezTo>
                  <a:cubicBezTo>
                    <a:pt x="32676" y="100060"/>
                    <a:pt x="36863" y="97774"/>
                    <a:pt x="35246" y="94726"/>
                  </a:cubicBezTo>
                  <a:cubicBezTo>
                    <a:pt x="21732" y="68533"/>
                    <a:pt x="14024" y="41672"/>
                    <a:pt x="12311" y="12335"/>
                  </a:cubicBezTo>
                  <a:cubicBezTo>
                    <a:pt x="14785" y="11001"/>
                    <a:pt x="18021" y="10621"/>
                    <a:pt x="22303" y="11383"/>
                  </a:cubicBezTo>
                  <a:cubicBezTo>
                    <a:pt x="30107" y="5953"/>
                    <a:pt x="35055" y="6906"/>
                    <a:pt x="37149" y="14240"/>
                  </a:cubicBezTo>
                  <a:cubicBezTo>
                    <a:pt x="48569" y="26622"/>
                    <a:pt x="34199" y="47006"/>
                    <a:pt x="26871" y="57769"/>
                  </a:cubicBezTo>
                  <a:cubicBezTo>
                    <a:pt x="25253" y="60246"/>
                    <a:pt x="28394" y="62818"/>
                    <a:pt x="30678" y="61579"/>
                  </a:cubicBezTo>
                  <a:cubicBezTo>
                    <a:pt x="41907" y="55769"/>
                    <a:pt x="55040" y="48435"/>
                    <a:pt x="68173" y="49578"/>
                  </a:cubicBezTo>
                  <a:cubicBezTo>
                    <a:pt x="81401" y="50816"/>
                    <a:pt x="86635" y="56341"/>
                    <a:pt x="88158" y="69009"/>
                  </a:cubicBezTo>
                  <a:cubicBezTo>
                    <a:pt x="89775" y="81963"/>
                    <a:pt x="86159" y="85582"/>
                    <a:pt x="75120" y="92059"/>
                  </a:cubicBezTo>
                  <a:cubicBezTo>
                    <a:pt x="53327" y="104918"/>
                    <a:pt x="28299" y="102442"/>
                    <a:pt x="4317" y="103585"/>
                  </a:cubicBezTo>
                  <a:cubicBezTo>
                    <a:pt x="2318" y="103585"/>
                    <a:pt x="2033" y="106251"/>
                    <a:pt x="3841" y="106918"/>
                  </a:cubicBezTo>
                  <a:cubicBezTo>
                    <a:pt x="28394" y="115586"/>
                    <a:pt x="95676" y="108252"/>
                    <a:pt x="98055" y="72438"/>
                  </a:cubicBezTo>
                  <a:cubicBezTo>
                    <a:pt x="98816" y="60055"/>
                    <a:pt x="89490" y="49959"/>
                    <a:pt x="78356" y="45863"/>
                  </a:cubicBezTo>
                  <a:close/>
                  <a:moveTo>
                    <a:pt x="6030" y="34433"/>
                  </a:moveTo>
                  <a:cubicBezTo>
                    <a:pt x="5839" y="30147"/>
                    <a:pt x="6220" y="25575"/>
                    <a:pt x="7362" y="21479"/>
                  </a:cubicBezTo>
                  <a:cubicBezTo>
                    <a:pt x="7648" y="18907"/>
                    <a:pt x="8314" y="16907"/>
                    <a:pt x="9361" y="15288"/>
                  </a:cubicBezTo>
                  <a:cubicBezTo>
                    <a:pt x="10217" y="35481"/>
                    <a:pt x="13833" y="55007"/>
                    <a:pt x="20495" y="73867"/>
                  </a:cubicBezTo>
                  <a:cubicBezTo>
                    <a:pt x="12787" y="61675"/>
                    <a:pt x="6506" y="48435"/>
                    <a:pt x="5935" y="34528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 251">
              <a:extLst>
                <a:ext uri="{FF2B5EF4-FFF2-40B4-BE49-F238E27FC236}">
                  <a16:creationId xmlns:a16="http://schemas.microsoft.com/office/drawing/2014/main" id="{F10FD7C5-81A5-63AC-06A7-EE62A48FBA4D}"/>
                </a:ext>
              </a:extLst>
            </p:cNvPr>
            <p:cNvSpPr/>
            <p:nvPr/>
          </p:nvSpPr>
          <p:spPr>
            <a:xfrm>
              <a:off x="2002278" y="1664083"/>
              <a:ext cx="218946" cy="22710"/>
            </a:xfrm>
            <a:custGeom>
              <a:avLst/>
              <a:gdLst>
                <a:gd name="connsiteX0" fmla="*/ 216234 w 218946"/>
                <a:gd name="connsiteY0" fmla="*/ 14603 h 22710"/>
                <a:gd name="connsiteX1" fmla="*/ 112123 w 218946"/>
                <a:gd name="connsiteY1" fmla="*/ 13269 h 22710"/>
                <a:gd name="connsiteX2" fmla="*/ 2302 w 218946"/>
                <a:gd name="connsiteY2" fmla="*/ 29 h 22710"/>
                <a:gd name="connsiteX3" fmla="*/ 1351 w 218946"/>
                <a:gd name="connsiteY3" fmla="*/ 3649 h 22710"/>
                <a:gd name="connsiteX4" fmla="*/ 216234 w 218946"/>
                <a:gd name="connsiteY4" fmla="*/ 20318 h 22710"/>
                <a:gd name="connsiteX5" fmla="*/ 216234 w 218946"/>
                <a:gd name="connsiteY5" fmla="*/ 14603 h 22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946" h="22710">
                  <a:moveTo>
                    <a:pt x="216234" y="14603"/>
                  </a:moveTo>
                  <a:cubicBezTo>
                    <a:pt x="181403" y="14317"/>
                    <a:pt x="146954" y="15555"/>
                    <a:pt x="112123" y="13269"/>
                  </a:cubicBezTo>
                  <a:cubicBezTo>
                    <a:pt x="75199" y="10888"/>
                    <a:pt x="38751" y="5744"/>
                    <a:pt x="2302" y="29"/>
                  </a:cubicBezTo>
                  <a:cubicBezTo>
                    <a:pt x="18" y="-352"/>
                    <a:pt x="-1029" y="3077"/>
                    <a:pt x="1351" y="3649"/>
                  </a:cubicBezTo>
                  <a:cubicBezTo>
                    <a:pt x="70060" y="19175"/>
                    <a:pt x="146002" y="26985"/>
                    <a:pt x="216234" y="20318"/>
                  </a:cubicBezTo>
                  <a:cubicBezTo>
                    <a:pt x="219755" y="19937"/>
                    <a:pt x="219945" y="14698"/>
                    <a:pt x="216234" y="1460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C8DF29CE-CD87-3E8B-1403-D56962FAE2D7}"/>
                </a:ext>
              </a:extLst>
            </p:cNvPr>
            <p:cNvSpPr/>
            <p:nvPr/>
          </p:nvSpPr>
          <p:spPr>
            <a:xfrm>
              <a:off x="2045687" y="1739538"/>
              <a:ext cx="12668" cy="99935"/>
            </a:xfrm>
            <a:custGeom>
              <a:avLst/>
              <a:gdLst>
                <a:gd name="connsiteX0" fmla="*/ 8760 w 12668"/>
                <a:gd name="connsiteY0" fmla="*/ 61544 h 99935"/>
                <a:gd name="connsiteX1" fmla="*/ 4192 w 12668"/>
                <a:gd name="connsiteY1" fmla="*/ 1536 h 99935"/>
                <a:gd name="connsiteX2" fmla="*/ 956 w 12668"/>
                <a:gd name="connsiteY2" fmla="*/ 1536 h 99935"/>
                <a:gd name="connsiteX3" fmla="*/ 2669 w 12668"/>
                <a:gd name="connsiteY3" fmla="*/ 59543 h 99935"/>
                <a:gd name="connsiteX4" fmla="*/ 5524 w 12668"/>
                <a:gd name="connsiteY4" fmla="*/ 85166 h 99935"/>
                <a:gd name="connsiteX5" fmla="*/ 7522 w 12668"/>
                <a:gd name="connsiteY5" fmla="*/ 93357 h 99935"/>
                <a:gd name="connsiteX6" fmla="*/ 8284 w 12668"/>
                <a:gd name="connsiteY6" fmla="*/ 96691 h 99935"/>
                <a:gd name="connsiteX7" fmla="*/ 8664 w 12668"/>
                <a:gd name="connsiteY7" fmla="*/ 97834 h 99935"/>
                <a:gd name="connsiteX8" fmla="*/ 8664 w 12668"/>
                <a:gd name="connsiteY8" fmla="*/ 97834 h 99935"/>
                <a:gd name="connsiteX9" fmla="*/ 9045 w 12668"/>
                <a:gd name="connsiteY9" fmla="*/ 99263 h 99935"/>
                <a:gd name="connsiteX10" fmla="*/ 11710 w 12668"/>
                <a:gd name="connsiteY10" fmla="*/ 98882 h 99935"/>
                <a:gd name="connsiteX11" fmla="*/ 8760 w 12668"/>
                <a:gd name="connsiteY11" fmla="*/ 61544 h 9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668" h="99935">
                  <a:moveTo>
                    <a:pt x="8760" y="61544"/>
                  </a:moveTo>
                  <a:cubicBezTo>
                    <a:pt x="6190" y="41827"/>
                    <a:pt x="3145" y="21443"/>
                    <a:pt x="4192" y="1536"/>
                  </a:cubicBezTo>
                  <a:cubicBezTo>
                    <a:pt x="4287" y="-559"/>
                    <a:pt x="1146" y="-464"/>
                    <a:pt x="956" y="1536"/>
                  </a:cubicBezTo>
                  <a:cubicBezTo>
                    <a:pt x="-1233" y="20681"/>
                    <a:pt x="766" y="40398"/>
                    <a:pt x="2669" y="59543"/>
                  </a:cubicBezTo>
                  <a:cubicBezTo>
                    <a:pt x="3525" y="68021"/>
                    <a:pt x="4001" y="76784"/>
                    <a:pt x="5524" y="85166"/>
                  </a:cubicBezTo>
                  <a:cubicBezTo>
                    <a:pt x="6000" y="88023"/>
                    <a:pt x="6190" y="90785"/>
                    <a:pt x="7522" y="93357"/>
                  </a:cubicBezTo>
                  <a:cubicBezTo>
                    <a:pt x="7808" y="94500"/>
                    <a:pt x="8093" y="95643"/>
                    <a:pt x="8284" y="96691"/>
                  </a:cubicBezTo>
                  <a:cubicBezTo>
                    <a:pt x="8284" y="97262"/>
                    <a:pt x="8474" y="97548"/>
                    <a:pt x="8664" y="97834"/>
                  </a:cubicBezTo>
                  <a:cubicBezTo>
                    <a:pt x="8664" y="97834"/>
                    <a:pt x="8664" y="97834"/>
                    <a:pt x="8664" y="97834"/>
                  </a:cubicBezTo>
                  <a:cubicBezTo>
                    <a:pt x="8664" y="98310"/>
                    <a:pt x="8664" y="98786"/>
                    <a:pt x="9045" y="99263"/>
                  </a:cubicBezTo>
                  <a:cubicBezTo>
                    <a:pt x="9711" y="100215"/>
                    <a:pt x="11424" y="100215"/>
                    <a:pt x="11710" y="98882"/>
                  </a:cubicBezTo>
                  <a:cubicBezTo>
                    <a:pt x="14565" y="87356"/>
                    <a:pt x="10282" y="72878"/>
                    <a:pt x="8760" y="61544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3EBA1CE0-B850-4EA7-DF37-5716829E8E56}"/>
                </a:ext>
              </a:extLst>
            </p:cNvPr>
            <p:cNvSpPr/>
            <p:nvPr/>
          </p:nvSpPr>
          <p:spPr>
            <a:xfrm>
              <a:off x="2031139" y="1725229"/>
              <a:ext cx="58252" cy="130416"/>
            </a:xfrm>
            <a:custGeom>
              <a:avLst/>
              <a:gdLst>
                <a:gd name="connsiteX0" fmla="*/ 48717 w 58252"/>
                <a:gd name="connsiteY0" fmla="*/ 13464 h 130416"/>
                <a:gd name="connsiteX1" fmla="*/ 11317 w 58252"/>
                <a:gd name="connsiteY1" fmla="*/ 3463 h 130416"/>
                <a:gd name="connsiteX2" fmla="*/ 4179 w 58252"/>
                <a:gd name="connsiteY2" fmla="*/ 35943 h 130416"/>
                <a:gd name="connsiteX3" fmla="*/ 6749 w 58252"/>
                <a:gd name="connsiteY3" fmla="*/ 34419 h 130416"/>
                <a:gd name="connsiteX4" fmla="*/ 40628 w 58252"/>
                <a:gd name="connsiteY4" fmla="*/ 10892 h 130416"/>
                <a:gd name="connsiteX5" fmla="*/ 51477 w 58252"/>
                <a:gd name="connsiteY5" fmla="*/ 56517 h 130416"/>
                <a:gd name="connsiteX6" fmla="*/ 43388 w 58252"/>
                <a:gd name="connsiteY6" fmla="*/ 84044 h 130416"/>
                <a:gd name="connsiteX7" fmla="*/ 23213 w 58252"/>
                <a:gd name="connsiteY7" fmla="*/ 124430 h 130416"/>
                <a:gd name="connsiteX8" fmla="*/ 23213 w 58252"/>
                <a:gd name="connsiteY8" fmla="*/ 120906 h 130416"/>
                <a:gd name="connsiteX9" fmla="*/ 21309 w 58252"/>
                <a:gd name="connsiteY9" fmla="*/ 120620 h 130416"/>
                <a:gd name="connsiteX10" fmla="*/ 18835 w 58252"/>
                <a:gd name="connsiteY10" fmla="*/ 121573 h 130416"/>
                <a:gd name="connsiteX11" fmla="*/ 19025 w 58252"/>
                <a:gd name="connsiteY11" fmla="*/ 129002 h 130416"/>
                <a:gd name="connsiteX12" fmla="*/ 22261 w 58252"/>
                <a:gd name="connsiteY12" fmla="*/ 130336 h 130416"/>
                <a:gd name="connsiteX13" fmla="*/ 52333 w 58252"/>
                <a:gd name="connsiteY13" fmla="*/ 76519 h 130416"/>
                <a:gd name="connsiteX14" fmla="*/ 48812 w 58252"/>
                <a:gd name="connsiteY14" fmla="*/ 13273 h 13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8252" h="130416">
                  <a:moveTo>
                    <a:pt x="48717" y="13464"/>
                  </a:moveTo>
                  <a:cubicBezTo>
                    <a:pt x="40057" y="2605"/>
                    <a:pt x="24164" y="-4634"/>
                    <a:pt x="11317" y="3463"/>
                  </a:cubicBezTo>
                  <a:cubicBezTo>
                    <a:pt x="87" y="10511"/>
                    <a:pt x="-3719" y="25275"/>
                    <a:pt x="4179" y="35943"/>
                  </a:cubicBezTo>
                  <a:cubicBezTo>
                    <a:pt x="5321" y="37467"/>
                    <a:pt x="7891" y="35943"/>
                    <a:pt x="6749" y="34419"/>
                  </a:cubicBezTo>
                  <a:cubicBezTo>
                    <a:pt x="-8858" y="12702"/>
                    <a:pt x="23498" y="-3681"/>
                    <a:pt x="40628" y="10892"/>
                  </a:cubicBezTo>
                  <a:cubicBezTo>
                    <a:pt x="53665" y="22036"/>
                    <a:pt x="54427" y="40896"/>
                    <a:pt x="51477" y="56517"/>
                  </a:cubicBezTo>
                  <a:cubicBezTo>
                    <a:pt x="49668" y="65947"/>
                    <a:pt x="46718" y="75091"/>
                    <a:pt x="43388" y="84044"/>
                  </a:cubicBezTo>
                  <a:cubicBezTo>
                    <a:pt x="41579" y="88997"/>
                    <a:pt x="29589" y="123287"/>
                    <a:pt x="23213" y="124430"/>
                  </a:cubicBezTo>
                  <a:cubicBezTo>
                    <a:pt x="24925" y="124144"/>
                    <a:pt x="25021" y="121192"/>
                    <a:pt x="23213" y="120906"/>
                  </a:cubicBezTo>
                  <a:cubicBezTo>
                    <a:pt x="22546" y="120811"/>
                    <a:pt x="21880" y="120715"/>
                    <a:pt x="21309" y="120620"/>
                  </a:cubicBezTo>
                  <a:cubicBezTo>
                    <a:pt x="20453" y="120525"/>
                    <a:pt x="19311" y="120620"/>
                    <a:pt x="18835" y="121573"/>
                  </a:cubicBezTo>
                  <a:cubicBezTo>
                    <a:pt x="17217" y="125287"/>
                    <a:pt x="16932" y="125383"/>
                    <a:pt x="19025" y="129002"/>
                  </a:cubicBezTo>
                  <a:cubicBezTo>
                    <a:pt x="19691" y="130145"/>
                    <a:pt x="21024" y="130621"/>
                    <a:pt x="22261" y="130336"/>
                  </a:cubicBezTo>
                  <a:cubicBezTo>
                    <a:pt x="39200" y="126621"/>
                    <a:pt x="48051" y="90902"/>
                    <a:pt x="52333" y="76519"/>
                  </a:cubicBezTo>
                  <a:cubicBezTo>
                    <a:pt x="58424" y="56231"/>
                    <a:pt x="63182" y="31371"/>
                    <a:pt x="48812" y="13273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FF358425-C0A1-62ED-BE80-A8EE29129F79}"/>
                </a:ext>
              </a:extLst>
            </p:cNvPr>
            <p:cNvSpPr/>
            <p:nvPr/>
          </p:nvSpPr>
          <p:spPr>
            <a:xfrm>
              <a:off x="2117951" y="1734690"/>
              <a:ext cx="102552" cy="98940"/>
            </a:xfrm>
            <a:custGeom>
              <a:avLst/>
              <a:gdLst>
                <a:gd name="connsiteX0" fmla="*/ 100560 w 102552"/>
                <a:gd name="connsiteY0" fmla="*/ 60772 h 98940"/>
                <a:gd name="connsiteX1" fmla="*/ 33659 w 102552"/>
                <a:gd name="connsiteY1" fmla="*/ 92681 h 98940"/>
                <a:gd name="connsiteX2" fmla="*/ 6537 w 102552"/>
                <a:gd name="connsiteY2" fmla="*/ 54486 h 98940"/>
                <a:gd name="connsiteX3" fmla="*/ 7013 w 102552"/>
                <a:gd name="connsiteY3" fmla="*/ 34293 h 98940"/>
                <a:gd name="connsiteX4" fmla="*/ 8916 w 102552"/>
                <a:gd name="connsiteY4" fmla="*/ 21339 h 98940"/>
                <a:gd name="connsiteX5" fmla="*/ 33659 w 102552"/>
                <a:gd name="connsiteY5" fmla="*/ 7432 h 98940"/>
                <a:gd name="connsiteX6" fmla="*/ 35182 w 102552"/>
                <a:gd name="connsiteY6" fmla="*/ 5908 h 98940"/>
                <a:gd name="connsiteX7" fmla="*/ 6537 w 102552"/>
                <a:gd name="connsiteY7" fmla="*/ 13147 h 98940"/>
                <a:gd name="connsiteX8" fmla="*/ 4729 w 102552"/>
                <a:gd name="connsiteY8" fmla="*/ 76393 h 98940"/>
                <a:gd name="connsiteX9" fmla="*/ 38608 w 102552"/>
                <a:gd name="connsiteY9" fmla="*/ 98682 h 98940"/>
                <a:gd name="connsiteX10" fmla="*/ 101036 w 102552"/>
                <a:gd name="connsiteY10" fmla="*/ 65058 h 98940"/>
                <a:gd name="connsiteX11" fmla="*/ 100465 w 102552"/>
                <a:gd name="connsiteY11" fmla="*/ 60867 h 9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552" h="98940">
                  <a:moveTo>
                    <a:pt x="100560" y="60772"/>
                  </a:moveTo>
                  <a:cubicBezTo>
                    <a:pt x="74390" y="61534"/>
                    <a:pt x="59449" y="93729"/>
                    <a:pt x="33659" y="92681"/>
                  </a:cubicBezTo>
                  <a:cubicBezTo>
                    <a:pt x="13865" y="91824"/>
                    <a:pt x="7679" y="70773"/>
                    <a:pt x="6537" y="54486"/>
                  </a:cubicBezTo>
                  <a:cubicBezTo>
                    <a:pt x="6061" y="47723"/>
                    <a:pt x="6347" y="40960"/>
                    <a:pt x="7013" y="34293"/>
                  </a:cubicBezTo>
                  <a:cubicBezTo>
                    <a:pt x="7489" y="30006"/>
                    <a:pt x="7869" y="25530"/>
                    <a:pt x="8916" y="21339"/>
                  </a:cubicBezTo>
                  <a:cubicBezTo>
                    <a:pt x="10724" y="14100"/>
                    <a:pt x="18528" y="-9427"/>
                    <a:pt x="33659" y="7432"/>
                  </a:cubicBezTo>
                  <a:cubicBezTo>
                    <a:pt x="34611" y="8480"/>
                    <a:pt x="36038" y="6956"/>
                    <a:pt x="35182" y="5908"/>
                  </a:cubicBezTo>
                  <a:cubicBezTo>
                    <a:pt x="25951" y="-5903"/>
                    <a:pt x="11771" y="1812"/>
                    <a:pt x="6537" y="13147"/>
                  </a:cubicBezTo>
                  <a:cubicBezTo>
                    <a:pt x="-1647" y="30768"/>
                    <a:pt x="-2028" y="58296"/>
                    <a:pt x="4729" y="76393"/>
                  </a:cubicBezTo>
                  <a:cubicBezTo>
                    <a:pt x="10058" y="90871"/>
                    <a:pt x="22620" y="100682"/>
                    <a:pt x="38608" y="98682"/>
                  </a:cubicBezTo>
                  <a:cubicBezTo>
                    <a:pt x="62304" y="95634"/>
                    <a:pt x="78006" y="71440"/>
                    <a:pt x="101036" y="65058"/>
                  </a:cubicBezTo>
                  <a:cubicBezTo>
                    <a:pt x="103320" y="64392"/>
                    <a:pt x="102940" y="60867"/>
                    <a:pt x="100465" y="60867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1A1ACDC2-89D3-7D02-9CBA-8CD33676B120}"/>
                </a:ext>
              </a:extLst>
            </p:cNvPr>
            <p:cNvSpPr/>
            <p:nvPr/>
          </p:nvSpPr>
          <p:spPr>
            <a:xfrm>
              <a:off x="2289599" y="1659215"/>
              <a:ext cx="48608" cy="12454"/>
            </a:xfrm>
            <a:custGeom>
              <a:avLst/>
              <a:gdLst>
                <a:gd name="connsiteX0" fmla="*/ 47584 w 48608"/>
                <a:gd name="connsiteY0" fmla="*/ 5849 h 12454"/>
                <a:gd name="connsiteX1" fmla="*/ 28836 w 48608"/>
                <a:gd name="connsiteY1" fmla="*/ 6707 h 12454"/>
                <a:gd name="connsiteX2" fmla="*/ 3142 w 48608"/>
                <a:gd name="connsiteY2" fmla="*/ 230 h 12454"/>
                <a:gd name="connsiteX3" fmla="*/ 1048 w 48608"/>
                <a:gd name="connsiteY3" fmla="*/ 3754 h 12454"/>
                <a:gd name="connsiteX4" fmla="*/ 47964 w 48608"/>
                <a:gd name="connsiteY4" fmla="*/ 8326 h 12454"/>
                <a:gd name="connsiteX5" fmla="*/ 47679 w 48608"/>
                <a:gd name="connsiteY5" fmla="*/ 5849 h 1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608" h="12454">
                  <a:moveTo>
                    <a:pt x="47584" y="5849"/>
                  </a:moveTo>
                  <a:cubicBezTo>
                    <a:pt x="41303" y="4992"/>
                    <a:pt x="35117" y="6897"/>
                    <a:pt x="28836" y="6707"/>
                  </a:cubicBezTo>
                  <a:cubicBezTo>
                    <a:pt x="19795" y="6326"/>
                    <a:pt x="11230" y="4135"/>
                    <a:pt x="3142" y="230"/>
                  </a:cubicBezTo>
                  <a:cubicBezTo>
                    <a:pt x="762" y="-913"/>
                    <a:pt x="-1331" y="2516"/>
                    <a:pt x="1048" y="3754"/>
                  </a:cubicBezTo>
                  <a:cubicBezTo>
                    <a:pt x="13229" y="10136"/>
                    <a:pt x="35403" y="17089"/>
                    <a:pt x="47964" y="8326"/>
                  </a:cubicBezTo>
                  <a:cubicBezTo>
                    <a:pt x="48821" y="7754"/>
                    <a:pt x="48916" y="6040"/>
                    <a:pt x="47679" y="5849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2BB4D63D-1CDF-41F1-53F8-1B86CA01C36B}"/>
                </a:ext>
              </a:extLst>
            </p:cNvPr>
            <p:cNvSpPr/>
            <p:nvPr/>
          </p:nvSpPr>
          <p:spPr>
            <a:xfrm>
              <a:off x="2297537" y="1695435"/>
              <a:ext cx="70525" cy="12916"/>
            </a:xfrm>
            <a:custGeom>
              <a:avLst/>
              <a:gdLst>
                <a:gd name="connsiteX0" fmla="*/ 68861 w 70525"/>
                <a:gd name="connsiteY0" fmla="*/ 205 h 12916"/>
                <a:gd name="connsiteX1" fmla="*/ 37838 w 70525"/>
                <a:gd name="connsiteY1" fmla="*/ 7349 h 12916"/>
                <a:gd name="connsiteX2" fmla="*/ 3007 w 70525"/>
                <a:gd name="connsiteY2" fmla="*/ 205 h 12916"/>
                <a:gd name="connsiteX3" fmla="*/ 1009 w 70525"/>
                <a:gd name="connsiteY3" fmla="*/ 3634 h 12916"/>
                <a:gd name="connsiteX4" fmla="*/ 70099 w 70525"/>
                <a:gd name="connsiteY4" fmla="*/ 2491 h 12916"/>
                <a:gd name="connsiteX5" fmla="*/ 68766 w 70525"/>
                <a:gd name="connsiteY5" fmla="*/ 301 h 1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525" h="12916">
                  <a:moveTo>
                    <a:pt x="68861" y="205"/>
                  </a:moveTo>
                  <a:cubicBezTo>
                    <a:pt x="58203" y="2777"/>
                    <a:pt x="49067" y="6873"/>
                    <a:pt x="37838" y="7349"/>
                  </a:cubicBezTo>
                  <a:cubicBezTo>
                    <a:pt x="25656" y="7825"/>
                    <a:pt x="14046" y="5254"/>
                    <a:pt x="3007" y="205"/>
                  </a:cubicBezTo>
                  <a:cubicBezTo>
                    <a:pt x="723" y="-842"/>
                    <a:pt x="-1275" y="2396"/>
                    <a:pt x="1009" y="3634"/>
                  </a:cubicBezTo>
                  <a:cubicBezTo>
                    <a:pt x="20993" y="14112"/>
                    <a:pt x="51541" y="18208"/>
                    <a:pt x="70099" y="2491"/>
                  </a:cubicBezTo>
                  <a:cubicBezTo>
                    <a:pt x="71145" y="1539"/>
                    <a:pt x="70099" y="15"/>
                    <a:pt x="68766" y="301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9157B9CD-D9D3-D8F5-DE23-84C18614E861}"/>
                </a:ext>
              </a:extLst>
            </p:cNvPr>
            <p:cNvSpPr/>
            <p:nvPr/>
          </p:nvSpPr>
          <p:spPr>
            <a:xfrm>
              <a:off x="2399100" y="1554103"/>
              <a:ext cx="82608" cy="84673"/>
            </a:xfrm>
            <a:custGeom>
              <a:avLst/>
              <a:gdLst>
                <a:gd name="connsiteX0" fmla="*/ 80736 w 82608"/>
                <a:gd name="connsiteY0" fmla="*/ 30571 h 84673"/>
                <a:gd name="connsiteX1" fmla="*/ 26016 w 82608"/>
                <a:gd name="connsiteY1" fmla="*/ 35334 h 84673"/>
                <a:gd name="connsiteX2" fmla="*/ 27348 w 82608"/>
                <a:gd name="connsiteY2" fmla="*/ 7711 h 84673"/>
                <a:gd name="connsiteX3" fmla="*/ 6507 w 82608"/>
                <a:gd name="connsiteY3" fmla="*/ 2377 h 84673"/>
                <a:gd name="connsiteX4" fmla="*/ 5746 w 82608"/>
                <a:gd name="connsiteY4" fmla="*/ 948 h 84673"/>
                <a:gd name="connsiteX5" fmla="*/ 2415 w 82608"/>
                <a:gd name="connsiteY5" fmla="*/ 2949 h 84673"/>
                <a:gd name="connsiteX6" fmla="*/ 3652 w 82608"/>
                <a:gd name="connsiteY6" fmla="*/ 5235 h 84673"/>
                <a:gd name="connsiteX7" fmla="*/ 3557 w 82608"/>
                <a:gd name="connsiteY7" fmla="*/ 39048 h 84673"/>
                <a:gd name="connsiteX8" fmla="*/ 24017 w 82608"/>
                <a:gd name="connsiteY8" fmla="*/ 75053 h 84673"/>
                <a:gd name="connsiteX9" fmla="*/ 19354 w 82608"/>
                <a:gd name="connsiteY9" fmla="*/ 78958 h 84673"/>
                <a:gd name="connsiteX10" fmla="*/ 21733 w 82608"/>
                <a:gd name="connsiteY10" fmla="*/ 84673 h 84673"/>
                <a:gd name="connsiteX11" fmla="*/ 33153 w 82608"/>
                <a:gd name="connsiteY11" fmla="*/ 83435 h 84673"/>
                <a:gd name="connsiteX12" fmla="*/ 37055 w 82608"/>
                <a:gd name="connsiteY12" fmla="*/ 82483 h 84673"/>
                <a:gd name="connsiteX13" fmla="*/ 82544 w 82608"/>
                <a:gd name="connsiteY13" fmla="*/ 33619 h 84673"/>
                <a:gd name="connsiteX14" fmla="*/ 80736 w 82608"/>
                <a:gd name="connsiteY14" fmla="*/ 30476 h 84673"/>
                <a:gd name="connsiteX15" fmla="*/ 22495 w 82608"/>
                <a:gd name="connsiteY15" fmla="*/ 28476 h 84673"/>
                <a:gd name="connsiteX16" fmla="*/ 21162 w 82608"/>
                <a:gd name="connsiteY16" fmla="*/ 31905 h 84673"/>
                <a:gd name="connsiteX17" fmla="*/ 15928 w 82608"/>
                <a:gd name="connsiteY17" fmla="*/ 20094 h 84673"/>
                <a:gd name="connsiteX18" fmla="*/ 22495 w 82608"/>
                <a:gd name="connsiteY18" fmla="*/ 28380 h 84673"/>
                <a:gd name="connsiteX19" fmla="*/ 9838 w 82608"/>
                <a:gd name="connsiteY19" fmla="*/ 39715 h 84673"/>
                <a:gd name="connsiteX20" fmla="*/ 6126 w 82608"/>
                <a:gd name="connsiteY20" fmla="*/ 17617 h 84673"/>
                <a:gd name="connsiteX21" fmla="*/ 8410 w 82608"/>
                <a:gd name="connsiteY21" fmla="*/ 14760 h 84673"/>
                <a:gd name="connsiteX22" fmla="*/ 18212 w 82608"/>
                <a:gd name="connsiteY22" fmla="*/ 36667 h 84673"/>
                <a:gd name="connsiteX23" fmla="*/ 15548 w 82608"/>
                <a:gd name="connsiteY23" fmla="*/ 40668 h 84673"/>
                <a:gd name="connsiteX24" fmla="*/ 19735 w 82608"/>
                <a:gd name="connsiteY24" fmla="*/ 44859 h 84673"/>
                <a:gd name="connsiteX25" fmla="*/ 21067 w 82608"/>
                <a:gd name="connsiteY25" fmla="*/ 44192 h 84673"/>
                <a:gd name="connsiteX26" fmla="*/ 28871 w 82608"/>
                <a:gd name="connsiteY26" fmla="*/ 70767 h 84673"/>
                <a:gd name="connsiteX27" fmla="*/ 28395 w 82608"/>
                <a:gd name="connsiteY27" fmla="*/ 71148 h 84673"/>
                <a:gd name="connsiteX28" fmla="*/ 9742 w 82608"/>
                <a:gd name="connsiteY28" fmla="*/ 39620 h 84673"/>
                <a:gd name="connsiteX29" fmla="*/ 71695 w 82608"/>
                <a:gd name="connsiteY29" fmla="*/ 47621 h 84673"/>
                <a:gd name="connsiteX30" fmla="*/ 35913 w 82608"/>
                <a:gd name="connsiteY30" fmla="*/ 75148 h 84673"/>
                <a:gd name="connsiteX31" fmla="*/ 34485 w 82608"/>
                <a:gd name="connsiteY31" fmla="*/ 70005 h 84673"/>
                <a:gd name="connsiteX32" fmla="*/ 35247 w 82608"/>
                <a:gd name="connsiteY32" fmla="*/ 69052 h 84673"/>
                <a:gd name="connsiteX33" fmla="*/ 33724 w 82608"/>
                <a:gd name="connsiteY33" fmla="*/ 67147 h 84673"/>
                <a:gd name="connsiteX34" fmla="*/ 25445 w 82608"/>
                <a:gd name="connsiteY34" fmla="*/ 42192 h 84673"/>
                <a:gd name="connsiteX35" fmla="*/ 53994 w 82608"/>
                <a:gd name="connsiteY35" fmla="*/ 34191 h 84673"/>
                <a:gd name="connsiteX36" fmla="*/ 69506 w 82608"/>
                <a:gd name="connsiteY36" fmla="*/ 33905 h 84673"/>
                <a:gd name="connsiteX37" fmla="*/ 71600 w 82608"/>
                <a:gd name="connsiteY37" fmla="*/ 47716 h 84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2608" h="84673">
                  <a:moveTo>
                    <a:pt x="80736" y="30571"/>
                  </a:moveTo>
                  <a:cubicBezTo>
                    <a:pt x="61322" y="27047"/>
                    <a:pt x="43621" y="28285"/>
                    <a:pt x="26016" y="35334"/>
                  </a:cubicBezTo>
                  <a:cubicBezTo>
                    <a:pt x="30679" y="26475"/>
                    <a:pt x="33629" y="16379"/>
                    <a:pt x="27348" y="7711"/>
                  </a:cubicBezTo>
                  <a:cubicBezTo>
                    <a:pt x="22685" y="1234"/>
                    <a:pt x="13359" y="-2195"/>
                    <a:pt x="6507" y="2377"/>
                  </a:cubicBezTo>
                  <a:cubicBezTo>
                    <a:pt x="6221" y="1901"/>
                    <a:pt x="6031" y="1425"/>
                    <a:pt x="5746" y="948"/>
                  </a:cubicBezTo>
                  <a:cubicBezTo>
                    <a:pt x="4508" y="-1242"/>
                    <a:pt x="1178" y="758"/>
                    <a:pt x="2415" y="2949"/>
                  </a:cubicBezTo>
                  <a:cubicBezTo>
                    <a:pt x="2891" y="3711"/>
                    <a:pt x="3176" y="4473"/>
                    <a:pt x="3652" y="5235"/>
                  </a:cubicBezTo>
                  <a:cubicBezTo>
                    <a:pt x="-3010" y="13902"/>
                    <a:pt x="987" y="30190"/>
                    <a:pt x="3557" y="39048"/>
                  </a:cubicBezTo>
                  <a:cubicBezTo>
                    <a:pt x="7458" y="52669"/>
                    <a:pt x="14501" y="64861"/>
                    <a:pt x="24017" y="75053"/>
                  </a:cubicBezTo>
                  <a:cubicBezTo>
                    <a:pt x="22495" y="76386"/>
                    <a:pt x="20877" y="77625"/>
                    <a:pt x="19354" y="78958"/>
                  </a:cubicBezTo>
                  <a:cubicBezTo>
                    <a:pt x="17070" y="80863"/>
                    <a:pt x="18974" y="84673"/>
                    <a:pt x="21733" y="84673"/>
                  </a:cubicBezTo>
                  <a:cubicBezTo>
                    <a:pt x="25635" y="84673"/>
                    <a:pt x="29442" y="84197"/>
                    <a:pt x="33153" y="83435"/>
                  </a:cubicBezTo>
                  <a:cubicBezTo>
                    <a:pt x="34676" y="84197"/>
                    <a:pt x="36294" y="83721"/>
                    <a:pt x="37055" y="82483"/>
                  </a:cubicBezTo>
                  <a:cubicBezTo>
                    <a:pt x="59514" y="76101"/>
                    <a:pt x="77215" y="56479"/>
                    <a:pt x="82544" y="33619"/>
                  </a:cubicBezTo>
                  <a:cubicBezTo>
                    <a:pt x="82829" y="32381"/>
                    <a:pt x="82163" y="30762"/>
                    <a:pt x="80736" y="30476"/>
                  </a:cubicBezTo>
                  <a:close/>
                  <a:moveTo>
                    <a:pt x="22495" y="28476"/>
                  </a:moveTo>
                  <a:cubicBezTo>
                    <a:pt x="22209" y="29619"/>
                    <a:pt x="21733" y="30762"/>
                    <a:pt x="21162" y="31905"/>
                  </a:cubicBezTo>
                  <a:cubicBezTo>
                    <a:pt x="19449" y="28000"/>
                    <a:pt x="17831" y="23999"/>
                    <a:pt x="15928" y="20094"/>
                  </a:cubicBezTo>
                  <a:cubicBezTo>
                    <a:pt x="23922" y="20665"/>
                    <a:pt x="26111" y="23427"/>
                    <a:pt x="22495" y="28380"/>
                  </a:cubicBezTo>
                  <a:close/>
                  <a:moveTo>
                    <a:pt x="9838" y="39715"/>
                  </a:moveTo>
                  <a:cubicBezTo>
                    <a:pt x="8505" y="35429"/>
                    <a:pt x="3557" y="21237"/>
                    <a:pt x="6126" y="17617"/>
                  </a:cubicBezTo>
                  <a:cubicBezTo>
                    <a:pt x="5841" y="14950"/>
                    <a:pt x="6602" y="13998"/>
                    <a:pt x="8410" y="14760"/>
                  </a:cubicBezTo>
                  <a:cubicBezTo>
                    <a:pt x="12026" y="21904"/>
                    <a:pt x="15262" y="29238"/>
                    <a:pt x="18212" y="36667"/>
                  </a:cubicBezTo>
                  <a:cubicBezTo>
                    <a:pt x="17260" y="38096"/>
                    <a:pt x="16309" y="39429"/>
                    <a:pt x="15548" y="40668"/>
                  </a:cubicBezTo>
                  <a:cubicBezTo>
                    <a:pt x="13739" y="43335"/>
                    <a:pt x="17165" y="46288"/>
                    <a:pt x="19735" y="44859"/>
                  </a:cubicBezTo>
                  <a:cubicBezTo>
                    <a:pt x="20211" y="44668"/>
                    <a:pt x="20591" y="44478"/>
                    <a:pt x="21067" y="44192"/>
                  </a:cubicBezTo>
                  <a:cubicBezTo>
                    <a:pt x="24112" y="52860"/>
                    <a:pt x="26682" y="61718"/>
                    <a:pt x="28871" y="70767"/>
                  </a:cubicBezTo>
                  <a:cubicBezTo>
                    <a:pt x="28680" y="70862"/>
                    <a:pt x="28585" y="71052"/>
                    <a:pt x="28395" y="71148"/>
                  </a:cubicBezTo>
                  <a:cubicBezTo>
                    <a:pt x="20020" y="62099"/>
                    <a:pt x="13549" y="51717"/>
                    <a:pt x="9742" y="39620"/>
                  </a:cubicBezTo>
                  <a:close/>
                  <a:moveTo>
                    <a:pt x="71695" y="47621"/>
                  </a:moveTo>
                  <a:cubicBezTo>
                    <a:pt x="63701" y="62004"/>
                    <a:pt x="50759" y="70767"/>
                    <a:pt x="35913" y="75148"/>
                  </a:cubicBezTo>
                  <a:cubicBezTo>
                    <a:pt x="35437" y="73434"/>
                    <a:pt x="34961" y="71719"/>
                    <a:pt x="34485" y="70005"/>
                  </a:cubicBezTo>
                  <a:cubicBezTo>
                    <a:pt x="34771" y="69719"/>
                    <a:pt x="34961" y="69338"/>
                    <a:pt x="35247" y="69052"/>
                  </a:cubicBezTo>
                  <a:cubicBezTo>
                    <a:pt x="36103" y="67909"/>
                    <a:pt x="34866" y="66957"/>
                    <a:pt x="33724" y="67147"/>
                  </a:cubicBezTo>
                  <a:cubicBezTo>
                    <a:pt x="31345" y="58670"/>
                    <a:pt x="28585" y="50383"/>
                    <a:pt x="25445" y="42192"/>
                  </a:cubicBezTo>
                  <a:cubicBezTo>
                    <a:pt x="34485" y="38001"/>
                    <a:pt x="43907" y="35238"/>
                    <a:pt x="53994" y="34191"/>
                  </a:cubicBezTo>
                  <a:cubicBezTo>
                    <a:pt x="58848" y="33714"/>
                    <a:pt x="64653" y="32762"/>
                    <a:pt x="69506" y="33905"/>
                  </a:cubicBezTo>
                  <a:cubicBezTo>
                    <a:pt x="79879" y="36191"/>
                    <a:pt x="75407" y="40858"/>
                    <a:pt x="71600" y="4771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031AC506-E20E-15ED-46BD-858D452EA242}"/>
                </a:ext>
              </a:extLst>
            </p:cNvPr>
            <p:cNvSpPr/>
            <p:nvPr/>
          </p:nvSpPr>
          <p:spPr>
            <a:xfrm>
              <a:off x="2490280" y="1504485"/>
              <a:ext cx="107386" cy="108707"/>
            </a:xfrm>
            <a:custGeom>
              <a:avLst/>
              <a:gdLst>
                <a:gd name="connsiteX0" fmla="*/ 500 w 107386"/>
                <a:gd name="connsiteY0" fmla="*/ 19705 h 108707"/>
                <a:gd name="connsiteX1" fmla="*/ 2974 w 107386"/>
                <a:gd name="connsiteY1" fmla="*/ 22181 h 108707"/>
                <a:gd name="connsiteX2" fmla="*/ 99377 w 107386"/>
                <a:gd name="connsiteY2" fmla="*/ 61710 h 108707"/>
                <a:gd name="connsiteX3" fmla="*/ 47797 w 107386"/>
                <a:gd name="connsiteY3" fmla="*/ 88380 h 108707"/>
                <a:gd name="connsiteX4" fmla="*/ 56838 w 107386"/>
                <a:gd name="connsiteY4" fmla="*/ 16276 h 108707"/>
                <a:gd name="connsiteX5" fmla="*/ 52650 w 107386"/>
                <a:gd name="connsiteY5" fmla="*/ 13799 h 108707"/>
                <a:gd name="connsiteX6" fmla="*/ 48368 w 107386"/>
                <a:gd name="connsiteY6" fmla="*/ 100381 h 108707"/>
                <a:gd name="connsiteX7" fmla="*/ 103088 w 107386"/>
                <a:gd name="connsiteY7" fmla="*/ 82760 h 108707"/>
                <a:gd name="connsiteX8" fmla="*/ 500 w 107386"/>
                <a:gd name="connsiteY8" fmla="*/ 19705 h 108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386" h="108707">
                  <a:moveTo>
                    <a:pt x="500" y="19705"/>
                  </a:moveTo>
                  <a:cubicBezTo>
                    <a:pt x="-1023" y="21419"/>
                    <a:pt x="1261" y="23610"/>
                    <a:pt x="2974" y="22181"/>
                  </a:cubicBezTo>
                  <a:cubicBezTo>
                    <a:pt x="39613" y="-7061"/>
                    <a:pt x="98901" y="9608"/>
                    <a:pt x="99377" y="61710"/>
                  </a:cubicBezTo>
                  <a:cubicBezTo>
                    <a:pt x="99662" y="89237"/>
                    <a:pt x="68448" y="118479"/>
                    <a:pt x="47797" y="88380"/>
                  </a:cubicBezTo>
                  <a:cubicBezTo>
                    <a:pt x="31904" y="65234"/>
                    <a:pt x="45418" y="38183"/>
                    <a:pt x="56838" y="16276"/>
                  </a:cubicBezTo>
                  <a:cubicBezTo>
                    <a:pt x="58265" y="13513"/>
                    <a:pt x="54173" y="11037"/>
                    <a:pt x="52650" y="13799"/>
                  </a:cubicBezTo>
                  <a:cubicBezTo>
                    <a:pt x="38376" y="39421"/>
                    <a:pt x="21436" y="76378"/>
                    <a:pt x="48368" y="100381"/>
                  </a:cubicBezTo>
                  <a:cubicBezTo>
                    <a:pt x="68353" y="118193"/>
                    <a:pt x="94142" y="105144"/>
                    <a:pt x="103088" y="82760"/>
                  </a:cubicBezTo>
                  <a:cubicBezTo>
                    <a:pt x="127260" y="21800"/>
                    <a:pt x="43515" y="-29540"/>
                    <a:pt x="500" y="19705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6ADE07DB-169A-4781-84AA-FE321F60F3C1}"/>
                </a:ext>
              </a:extLst>
            </p:cNvPr>
            <p:cNvSpPr/>
            <p:nvPr/>
          </p:nvSpPr>
          <p:spPr>
            <a:xfrm>
              <a:off x="2401872" y="1694021"/>
              <a:ext cx="188998" cy="4952"/>
            </a:xfrm>
            <a:custGeom>
              <a:avLst/>
              <a:gdLst>
                <a:gd name="connsiteX0" fmla="*/ 186643 w 188998"/>
                <a:gd name="connsiteY0" fmla="*/ 95 h 4952"/>
                <a:gd name="connsiteX1" fmla="*/ 1642 w 188998"/>
                <a:gd name="connsiteY1" fmla="*/ 857 h 4952"/>
                <a:gd name="connsiteX2" fmla="*/ 1642 w 188998"/>
                <a:gd name="connsiteY2" fmla="*/ 4191 h 4952"/>
                <a:gd name="connsiteX3" fmla="*/ 186643 w 188998"/>
                <a:gd name="connsiteY3" fmla="*/ 4953 h 4952"/>
                <a:gd name="connsiteX4" fmla="*/ 186643 w 188998"/>
                <a:gd name="connsiteY4" fmla="*/ 0 h 4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98" h="4952">
                  <a:moveTo>
                    <a:pt x="186643" y="95"/>
                  </a:moveTo>
                  <a:cubicBezTo>
                    <a:pt x="124976" y="95"/>
                    <a:pt x="63309" y="381"/>
                    <a:pt x="1642" y="857"/>
                  </a:cubicBezTo>
                  <a:cubicBezTo>
                    <a:pt x="-547" y="857"/>
                    <a:pt x="-547" y="4191"/>
                    <a:pt x="1642" y="4191"/>
                  </a:cubicBezTo>
                  <a:cubicBezTo>
                    <a:pt x="63309" y="4667"/>
                    <a:pt x="124976" y="4953"/>
                    <a:pt x="186643" y="4953"/>
                  </a:cubicBezTo>
                  <a:cubicBezTo>
                    <a:pt x="189783" y="4953"/>
                    <a:pt x="189783" y="0"/>
                    <a:pt x="186643" y="0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DC63721F-9ABC-B1D8-1CD4-BA0A87EE267F}"/>
                </a:ext>
              </a:extLst>
            </p:cNvPr>
            <p:cNvSpPr/>
            <p:nvPr/>
          </p:nvSpPr>
          <p:spPr>
            <a:xfrm>
              <a:off x="2407279" y="1747583"/>
              <a:ext cx="98865" cy="123114"/>
            </a:xfrm>
            <a:custGeom>
              <a:avLst/>
              <a:gdLst>
                <a:gd name="connsiteX0" fmla="*/ 94825 w 98865"/>
                <a:gd name="connsiteY0" fmla="*/ 94171 h 123114"/>
                <a:gd name="connsiteX1" fmla="*/ 8129 w 98865"/>
                <a:gd name="connsiteY1" fmla="*/ 77502 h 123114"/>
                <a:gd name="connsiteX2" fmla="*/ 77695 w 98865"/>
                <a:gd name="connsiteY2" fmla="*/ 3397 h 123114"/>
                <a:gd name="connsiteX3" fmla="*/ 77695 w 98865"/>
                <a:gd name="connsiteY3" fmla="*/ 64 h 123114"/>
                <a:gd name="connsiteX4" fmla="*/ 4418 w 98865"/>
                <a:gd name="connsiteY4" fmla="*/ 88551 h 123114"/>
                <a:gd name="connsiteX5" fmla="*/ 98632 w 98865"/>
                <a:gd name="connsiteY5" fmla="*/ 96457 h 123114"/>
                <a:gd name="connsiteX6" fmla="*/ 94825 w 98865"/>
                <a:gd name="connsiteY6" fmla="*/ 94266 h 12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865" h="123114">
                  <a:moveTo>
                    <a:pt x="94825" y="94171"/>
                  </a:moveTo>
                  <a:cubicBezTo>
                    <a:pt x="70272" y="129604"/>
                    <a:pt x="17741" y="119602"/>
                    <a:pt x="8129" y="77502"/>
                  </a:cubicBezTo>
                  <a:cubicBezTo>
                    <a:pt x="-1673" y="34449"/>
                    <a:pt x="37916" y="2731"/>
                    <a:pt x="77695" y="3397"/>
                  </a:cubicBezTo>
                  <a:cubicBezTo>
                    <a:pt x="79884" y="3397"/>
                    <a:pt x="79884" y="159"/>
                    <a:pt x="77695" y="64"/>
                  </a:cubicBezTo>
                  <a:cubicBezTo>
                    <a:pt x="30208" y="-1841"/>
                    <a:pt x="-14425" y="39307"/>
                    <a:pt x="4418" y="88551"/>
                  </a:cubicBezTo>
                  <a:cubicBezTo>
                    <a:pt x="19359" y="127508"/>
                    <a:pt x="79503" y="138081"/>
                    <a:pt x="98632" y="96457"/>
                  </a:cubicBezTo>
                  <a:cubicBezTo>
                    <a:pt x="99774" y="93885"/>
                    <a:pt x="96443" y="91885"/>
                    <a:pt x="94825" y="94266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C75BB9E2-60AE-28E4-5EE4-936E9D21D7DE}"/>
                </a:ext>
              </a:extLst>
            </p:cNvPr>
            <p:cNvSpPr/>
            <p:nvPr/>
          </p:nvSpPr>
          <p:spPr>
            <a:xfrm>
              <a:off x="2510436" y="1757710"/>
              <a:ext cx="80015" cy="81053"/>
            </a:xfrm>
            <a:custGeom>
              <a:avLst/>
              <a:gdLst>
                <a:gd name="connsiteX0" fmla="*/ 72464 w 80015"/>
                <a:gd name="connsiteY0" fmla="*/ 18511 h 81053"/>
                <a:gd name="connsiteX1" fmla="*/ 9179 w 80015"/>
                <a:gd name="connsiteY1" fmla="*/ 10320 h 81053"/>
                <a:gd name="connsiteX2" fmla="*/ 11082 w 80015"/>
                <a:gd name="connsiteY2" fmla="*/ 15177 h 81053"/>
                <a:gd name="connsiteX3" fmla="*/ 804 w 80015"/>
                <a:gd name="connsiteY3" fmla="*/ 53468 h 81053"/>
                <a:gd name="connsiteX4" fmla="*/ 53811 w 80015"/>
                <a:gd name="connsiteY4" fmla="*/ 77185 h 81053"/>
                <a:gd name="connsiteX5" fmla="*/ 72464 w 80015"/>
                <a:gd name="connsiteY5" fmla="*/ 18416 h 81053"/>
                <a:gd name="connsiteX6" fmla="*/ 51813 w 80015"/>
                <a:gd name="connsiteY6" fmla="*/ 70899 h 81053"/>
                <a:gd name="connsiteX7" fmla="*/ 5848 w 80015"/>
                <a:gd name="connsiteY7" fmla="*/ 47277 h 81053"/>
                <a:gd name="connsiteX8" fmla="*/ 25262 w 80015"/>
                <a:gd name="connsiteY8" fmla="*/ 9748 h 81053"/>
                <a:gd name="connsiteX9" fmla="*/ 65136 w 80015"/>
                <a:gd name="connsiteY9" fmla="*/ 20511 h 81053"/>
                <a:gd name="connsiteX10" fmla="*/ 51813 w 80015"/>
                <a:gd name="connsiteY10" fmla="*/ 70994 h 81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15" h="81053">
                  <a:moveTo>
                    <a:pt x="72464" y="18511"/>
                  </a:moveTo>
                  <a:cubicBezTo>
                    <a:pt x="59236" y="1461"/>
                    <a:pt x="25262" y="-8826"/>
                    <a:pt x="9179" y="10320"/>
                  </a:cubicBezTo>
                  <a:cubicBezTo>
                    <a:pt x="7561" y="12320"/>
                    <a:pt x="8893" y="15082"/>
                    <a:pt x="11082" y="15177"/>
                  </a:cubicBezTo>
                  <a:cubicBezTo>
                    <a:pt x="2232" y="25369"/>
                    <a:pt x="-1860" y="40038"/>
                    <a:pt x="804" y="53468"/>
                  </a:cubicBezTo>
                  <a:cubicBezTo>
                    <a:pt x="5658" y="78328"/>
                    <a:pt x="32304" y="86805"/>
                    <a:pt x="53811" y="77185"/>
                  </a:cubicBezTo>
                  <a:cubicBezTo>
                    <a:pt x="76556" y="66993"/>
                    <a:pt x="88927" y="39752"/>
                    <a:pt x="72464" y="18416"/>
                  </a:cubicBezTo>
                  <a:close/>
                  <a:moveTo>
                    <a:pt x="51813" y="70899"/>
                  </a:moveTo>
                  <a:cubicBezTo>
                    <a:pt x="31638" y="80424"/>
                    <a:pt x="7942" y="70899"/>
                    <a:pt x="5848" y="47277"/>
                  </a:cubicBezTo>
                  <a:cubicBezTo>
                    <a:pt x="4420" y="32036"/>
                    <a:pt x="12034" y="16511"/>
                    <a:pt x="25262" y="9748"/>
                  </a:cubicBezTo>
                  <a:cubicBezTo>
                    <a:pt x="39346" y="5843"/>
                    <a:pt x="53811" y="8224"/>
                    <a:pt x="65136" y="20511"/>
                  </a:cubicBezTo>
                  <a:cubicBezTo>
                    <a:pt x="81029" y="37942"/>
                    <a:pt x="71417" y="61755"/>
                    <a:pt x="51813" y="70994"/>
                  </a:cubicBezTo>
                  <a:close/>
                </a:path>
              </a:pathLst>
            </a:custGeom>
            <a:grpFill/>
            <a:ln w="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94" name="Group 893">
            <a:extLst>
              <a:ext uri="{FF2B5EF4-FFF2-40B4-BE49-F238E27FC236}">
                <a16:creationId xmlns:a16="http://schemas.microsoft.com/office/drawing/2014/main" id="{D747E185-4853-D311-2DE4-EF1FF17A3E6F}"/>
              </a:ext>
            </a:extLst>
          </p:cNvPr>
          <p:cNvGrpSpPr/>
          <p:nvPr/>
        </p:nvGrpSpPr>
        <p:grpSpPr>
          <a:xfrm>
            <a:off x="-124688" y="-481132"/>
            <a:ext cx="12441377" cy="8251975"/>
            <a:chOff x="-124688" y="-481132"/>
            <a:chExt cx="12441377" cy="8251975"/>
          </a:xfrm>
        </p:grpSpPr>
        <p:grpSp>
          <p:nvGrpSpPr>
            <p:cNvPr id="11" name="Graphic 7">
              <a:extLst>
                <a:ext uri="{FF2B5EF4-FFF2-40B4-BE49-F238E27FC236}">
                  <a16:creationId xmlns:a16="http://schemas.microsoft.com/office/drawing/2014/main" id="{4B7F9145-6961-EBDB-E03C-1E9AAC59A226}"/>
                </a:ext>
              </a:extLst>
            </p:cNvPr>
            <p:cNvGrpSpPr/>
            <p:nvPr/>
          </p:nvGrpSpPr>
          <p:grpSpPr>
            <a:xfrm>
              <a:off x="4401003" y="494679"/>
              <a:ext cx="2388755" cy="542002"/>
              <a:chOff x="2894153" y="889545"/>
              <a:chExt cx="1350875" cy="306510"/>
            </a:xfrm>
            <a:solidFill>
              <a:schemeClr val="bg1">
                <a:alpha val="20000"/>
              </a:schemeClr>
            </a:solidFill>
          </p:grpSpPr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8818869F-187E-BD9E-D3E2-ED0AA2777113}"/>
                  </a:ext>
                </a:extLst>
              </p:cNvPr>
              <p:cNvSpPr/>
              <p:nvPr/>
            </p:nvSpPr>
            <p:spPr>
              <a:xfrm>
                <a:off x="2958490" y="982398"/>
                <a:ext cx="57452" cy="136340"/>
              </a:xfrm>
              <a:custGeom>
                <a:avLst/>
                <a:gdLst>
                  <a:gd name="connsiteX0" fmla="*/ 55699 w 57452"/>
                  <a:gd name="connsiteY0" fmla="*/ 117548 h 136340"/>
                  <a:gd name="connsiteX1" fmla="*/ 15825 w 57452"/>
                  <a:gd name="connsiteY1" fmla="*/ 119263 h 136340"/>
                  <a:gd name="connsiteX2" fmla="*/ 15635 w 57452"/>
                  <a:gd name="connsiteY2" fmla="*/ 5725 h 136340"/>
                  <a:gd name="connsiteX3" fmla="*/ 4596 w 57452"/>
                  <a:gd name="connsiteY3" fmla="*/ 4963 h 136340"/>
                  <a:gd name="connsiteX4" fmla="*/ 28 w 57452"/>
                  <a:gd name="connsiteY4" fmla="*/ 128311 h 136340"/>
                  <a:gd name="connsiteX5" fmla="*/ 9544 w 57452"/>
                  <a:gd name="connsiteY5" fmla="*/ 136217 h 136340"/>
                  <a:gd name="connsiteX6" fmla="*/ 56746 w 57452"/>
                  <a:gd name="connsiteY6" fmla="*/ 121549 h 136340"/>
                  <a:gd name="connsiteX7" fmla="*/ 55699 w 57452"/>
                  <a:gd name="connsiteY7" fmla="*/ 117453 h 136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52" h="136340">
                    <a:moveTo>
                      <a:pt x="55699" y="117548"/>
                    </a:moveTo>
                    <a:cubicBezTo>
                      <a:pt x="41615" y="114024"/>
                      <a:pt x="29053" y="116500"/>
                      <a:pt x="15825" y="119263"/>
                    </a:cubicBezTo>
                    <a:cubicBezTo>
                      <a:pt x="18490" y="81829"/>
                      <a:pt x="20012" y="43348"/>
                      <a:pt x="15635" y="5725"/>
                    </a:cubicBezTo>
                    <a:cubicBezTo>
                      <a:pt x="14778" y="-1229"/>
                      <a:pt x="4786" y="-2276"/>
                      <a:pt x="4596" y="4963"/>
                    </a:cubicBezTo>
                    <a:cubicBezTo>
                      <a:pt x="3264" y="46301"/>
                      <a:pt x="3834" y="87259"/>
                      <a:pt x="28" y="128311"/>
                    </a:cubicBezTo>
                    <a:cubicBezTo>
                      <a:pt x="-448" y="133360"/>
                      <a:pt x="5262" y="137074"/>
                      <a:pt x="9544" y="136217"/>
                    </a:cubicBezTo>
                    <a:cubicBezTo>
                      <a:pt x="26674" y="133074"/>
                      <a:pt x="42852" y="131836"/>
                      <a:pt x="56746" y="121549"/>
                    </a:cubicBezTo>
                    <a:cubicBezTo>
                      <a:pt x="58079" y="120501"/>
                      <a:pt x="57413" y="117834"/>
                      <a:pt x="55699" y="1174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 12">
                <a:extLst>
                  <a:ext uri="{FF2B5EF4-FFF2-40B4-BE49-F238E27FC236}">
                    <a16:creationId xmlns:a16="http://schemas.microsoft.com/office/drawing/2014/main" id="{4B3EE3E5-3FDC-3A22-BF17-0FF038A4F36E}"/>
                  </a:ext>
                </a:extLst>
              </p:cNvPr>
              <p:cNvSpPr/>
              <p:nvPr/>
            </p:nvSpPr>
            <p:spPr>
              <a:xfrm>
                <a:off x="3013779" y="1046359"/>
                <a:ext cx="41558" cy="55561"/>
              </a:xfrm>
              <a:custGeom>
                <a:avLst/>
                <a:gdLst>
                  <a:gd name="connsiteX0" fmla="*/ 39523 w 41558"/>
                  <a:gd name="connsiteY0" fmla="*/ 33585 h 55561"/>
                  <a:gd name="connsiteX1" fmla="*/ 20299 w 41558"/>
                  <a:gd name="connsiteY1" fmla="*/ 20250 h 55561"/>
                  <a:gd name="connsiteX2" fmla="*/ 14019 w 41558"/>
                  <a:gd name="connsiteY2" fmla="*/ 13678 h 55561"/>
                  <a:gd name="connsiteX3" fmla="*/ 24011 w 41558"/>
                  <a:gd name="connsiteY3" fmla="*/ 10344 h 55561"/>
                  <a:gd name="connsiteX4" fmla="*/ 27913 w 41558"/>
                  <a:gd name="connsiteY4" fmla="*/ 6629 h 55561"/>
                  <a:gd name="connsiteX5" fmla="*/ 505 w 41558"/>
                  <a:gd name="connsiteY5" fmla="*/ 11106 h 55561"/>
                  <a:gd name="connsiteX6" fmla="*/ 8594 w 41558"/>
                  <a:gd name="connsiteY6" fmla="*/ 29489 h 55561"/>
                  <a:gd name="connsiteX7" fmla="*/ 19157 w 41558"/>
                  <a:gd name="connsiteY7" fmla="*/ 35014 h 55561"/>
                  <a:gd name="connsiteX8" fmla="*/ 24201 w 41558"/>
                  <a:gd name="connsiteY8" fmla="*/ 37681 h 55561"/>
                  <a:gd name="connsiteX9" fmla="*/ 17159 w 41558"/>
                  <a:gd name="connsiteY9" fmla="*/ 49111 h 55561"/>
                  <a:gd name="connsiteX10" fmla="*/ 39428 w 41558"/>
                  <a:gd name="connsiteY10" fmla="*/ 33490 h 55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558" h="55561">
                    <a:moveTo>
                      <a:pt x="39523" y="33585"/>
                    </a:moveTo>
                    <a:cubicBezTo>
                      <a:pt x="35240" y="26251"/>
                      <a:pt x="27437" y="23679"/>
                      <a:pt x="20299" y="20250"/>
                    </a:cubicBezTo>
                    <a:cubicBezTo>
                      <a:pt x="17730" y="19012"/>
                      <a:pt x="13257" y="17107"/>
                      <a:pt x="14019" y="13678"/>
                    </a:cubicBezTo>
                    <a:cubicBezTo>
                      <a:pt x="14875" y="9677"/>
                      <a:pt x="21061" y="8153"/>
                      <a:pt x="24011" y="10344"/>
                    </a:cubicBezTo>
                    <a:cubicBezTo>
                      <a:pt x="26390" y="12154"/>
                      <a:pt x="29530" y="9106"/>
                      <a:pt x="27913" y="6629"/>
                    </a:cubicBezTo>
                    <a:cubicBezTo>
                      <a:pt x="20490" y="-4610"/>
                      <a:pt x="3741" y="-514"/>
                      <a:pt x="505" y="11106"/>
                    </a:cubicBezTo>
                    <a:cubicBezTo>
                      <a:pt x="-1493" y="18250"/>
                      <a:pt x="2694" y="25203"/>
                      <a:pt x="8594" y="29489"/>
                    </a:cubicBezTo>
                    <a:cubicBezTo>
                      <a:pt x="11830" y="31871"/>
                      <a:pt x="15541" y="33299"/>
                      <a:pt x="19157" y="35014"/>
                    </a:cubicBezTo>
                    <a:cubicBezTo>
                      <a:pt x="20870" y="35776"/>
                      <a:pt x="22583" y="36633"/>
                      <a:pt x="24201" y="37681"/>
                    </a:cubicBezTo>
                    <a:cubicBezTo>
                      <a:pt x="18777" y="37490"/>
                      <a:pt x="13448" y="43301"/>
                      <a:pt x="17159" y="49111"/>
                    </a:cubicBezTo>
                    <a:cubicBezTo>
                      <a:pt x="27342" y="64922"/>
                      <a:pt x="48278" y="48539"/>
                      <a:pt x="39428" y="334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7D219F7E-B43F-4E6E-4613-FE7EE40D2A4D}"/>
                  </a:ext>
                </a:extLst>
              </p:cNvPr>
              <p:cNvSpPr/>
              <p:nvPr/>
            </p:nvSpPr>
            <p:spPr>
              <a:xfrm>
                <a:off x="3063057" y="1052404"/>
                <a:ext cx="57622" cy="13063"/>
              </a:xfrm>
              <a:custGeom>
                <a:avLst/>
                <a:gdLst>
                  <a:gd name="connsiteX0" fmla="*/ 51913 w 57622"/>
                  <a:gd name="connsiteY0" fmla="*/ 1155 h 13063"/>
                  <a:gd name="connsiteX1" fmla="*/ 3283 w 57622"/>
                  <a:gd name="connsiteY1" fmla="*/ 489 h 13063"/>
                  <a:gd name="connsiteX2" fmla="*/ 3283 w 57622"/>
                  <a:gd name="connsiteY2" fmla="*/ 7347 h 13063"/>
                  <a:gd name="connsiteX3" fmla="*/ 51913 w 57622"/>
                  <a:gd name="connsiteY3" fmla="*/ 13062 h 13063"/>
                  <a:gd name="connsiteX4" fmla="*/ 51913 w 57622"/>
                  <a:gd name="connsiteY4" fmla="*/ 1155 h 1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622" h="13063">
                    <a:moveTo>
                      <a:pt x="51913" y="1155"/>
                    </a:moveTo>
                    <a:cubicBezTo>
                      <a:pt x="35735" y="-559"/>
                      <a:pt x="19366" y="12"/>
                      <a:pt x="3283" y="489"/>
                    </a:cubicBezTo>
                    <a:cubicBezTo>
                      <a:pt x="-1094" y="584"/>
                      <a:pt x="-1094" y="6680"/>
                      <a:pt x="3283" y="7347"/>
                    </a:cubicBezTo>
                    <a:cubicBezTo>
                      <a:pt x="19366" y="9918"/>
                      <a:pt x="35735" y="12585"/>
                      <a:pt x="51913" y="13062"/>
                    </a:cubicBezTo>
                    <a:cubicBezTo>
                      <a:pt x="59526" y="13252"/>
                      <a:pt x="59526" y="2013"/>
                      <a:pt x="51913" y="11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6E66DEB4-46B7-3EE7-BC9C-B1CD52699549}"/>
                  </a:ext>
                </a:extLst>
              </p:cNvPr>
              <p:cNvSpPr/>
              <p:nvPr/>
            </p:nvSpPr>
            <p:spPr>
              <a:xfrm>
                <a:off x="3066370" y="1069785"/>
                <a:ext cx="60951" cy="13442"/>
              </a:xfrm>
              <a:custGeom>
                <a:avLst/>
                <a:gdLst>
                  <a:gd name="connsiteX0" fmla="*/ 59924 w 60951"/>
                  <a:gd name="connsiteY0" fmla="*/ 5968 h 13442"/>
                  <a:gd name="connsiteX1" fmla="*/ 34610 w 60951"/>
                  <a:gd name="connsiteY1" fmla="*/ 63 h 13442"/>
                  <a:gd name="connsiteX2" fmla="*/ 3205 w 60951"/>
                  <a:gd name="connsiteY2" fmla="*/ 4349 h 13442"/>
                  <a:gd name="connsiteX3" fmla="*/ 5584 w 60951"/>
                  <a:gd name="connsiteY3" fmla="*/ 13207 h 13442"/>
                  <a:gd name="connsiteX4" fmla="*/ 36513 w 60951"/>
                  <a:gd name="connsiteY4" fmla="*/ 12159 h 13442"/>
                  <a:gd name="connsiteX5" fmla="*/ 59258 w 60951"/>
                  <a:gd name="connsiteY5" fmla="*/ 11302 h 13442"/>
                  <a:gd name="connsiteX6" fmla="*/ 59924 w 60951"/>
                  <a:gd name="connsiteY6" fmla="*/ 5968 h 13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951" h="13442">
                    <a:moveTo>
                      <a:pt x="59924" y="5968"/>
                    </a:moveTo>
                    <a:cubicBezTo>
                      <a:pt x="53548" y="-699"/>
                      <a:pt x="42984" y="-33"/>
                      <a:pt x="34610" y="63"/>
                    </a:cubicBezTo>
                    <a:cubicBezTo>
                      <a:pt x="23951" y="158"/>
                      <a:pt x="13388" y="1872"/>
                      <a:pt x="3205" y="4349"/>
                    </a:cubicBezTo>
                    <a:cubicBezTo>
                      <a:pt x="-2410" y="5682"/>
                      <a:pt x="-30" y="13969"/>
                      <a:pt x="5584" y="13207"/>
                    </a:cubicBezTo>
                    <a:cubicBezTo>
                      <a:pt x="15862" y="11874"/>
                      <a:pt x="26045" y="11683"/>
                      <a:pt x="36513" y="12159"/>
                    </a:cubicBezTo>
                    <a:cubicBezTo>
                      <a:pt x="44221" y="12540"/>
                      <a:pt x="52596" y="15303"/>
                      <a:pt x="59258" y="11302"/>
                    </a:cubicBezTo>
                    <a:cubicBezTo>
                      <a:pt x="61066" y="10254"/>
                      <a:pt x="61637" y="7683"/>
                      <a:pt x="59924" y="59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5892E737-BC02-6662-4946-B1AC2A49D6E9}"/>
                  </a:ext>
                </a:extLst>
              </p:cNvPr>
              <p:cNvSpPr/>
              <p:nvPr/>
            </p:nvSpPr>
            <p:spPr>
              <a:xfrm>
                <a:off x="3138553" y="983226"/>
                <a:ext cx="79253" cy="120156"/>
              </a:xfrm>
              <a:custGeom>
                <a:avLst/>
                <a:gdLst>
                  <a:gd name="connsiteX0" fmla="*/ 73675 w 79253"/>
                  <a:gd name="connsiteY0" fmla="*/ 107577 h 120156"/>
                  <a:gd name="connsiteX1" fmla="*/ 16575 w 79253"/>
                  <a:gd name="connsiteY1" fmla="*/ 74144 h 120156"/>
                  <a:gd name="connsiteX2" fmla="*/ 36846 w 79253"/>
                  <a:gd name="connsiteY2" fmla="*/ 5469 h 120156"/>
                  <a:gd name="connsiteX3" fmla="*/ 33896 w 79253"/>
                  <a:gd name="connsiteY3" fmla="*/ 325 h 120156"/>
                  <a:gd name="connsiteX4" fmla="*/ 4014 w 79253"/>
                  <a:gd name="connsiteY4" fmla="*/ 75477 h 120156"/>
                  <a:gd name="connsiteX5" fmla="*/ 75102 w 79253"/>
                  <a:gd name="connsiteY5" fmla="*/ 119197 h 120156"/>
                  <a:gd name="connsiteX6" fmla="*/ 73580 w 79253"/>
                  <a:gd name="connsiteY6" fmla="*/ 107577 h 12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253" h="120156">
                    <a:moveTo>
                      <a:pt x="73675" y="107577"/>
                    </a:moveTo>
                    <a:cubicBezTo>
                      <a:pt x="50074" y="105481"/>
                      <a:pt x="27995" y="97861"/>
                      <a:pt x="16575" y="74144"/>
                    </a:cubicBezTo>
                    <a:cubicBezTo>
                      <a:pt x="4394" y="48903"/>
                      <a:pt x="15909" y="19280"/>
                      <a:pt x="36846" y="5469"/>
                    </a:cubicBezTo>
                    <a:cubicBezTo>
                      <a:pt x="39796" y="3564"/>
                      <a:pt x="37226" y="-1294"/>
                      <a:pt x="33896" y="325"/>
                    </a:cubicBezTo>
                    <a:cubicBezTo>
                      <a:pt x="6773" y="13470"/>
                      <a:pt x="-7501" y="44997"/>
                      <a:pt x="4014" y="75477"/>
                    </a:cubicBezTo>
                    <a:cubicBezTo>
                      <a:pt x="14387" y="102909"/>
                      <a:pt x="46648" y="125103"/>
                      <a:pt x="75102" y="119197"/>
                    </a:cubicBezTo>
                    <a:cubicBezTo>
                      <a:pt x="81478" y="117864"/>
                      <a:pt x="80146" y="108148"/>
                      <a:pt x="73580" y="10757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667E769-84C1-6FB4-908B-0BFB3F4E8956}"/>
                  </a:ext>
                </a:extLst>
              </p:cNvPr>
              <p:cNvSpPr/>
              <p:nvPr/>
            </p:nvSpPr>
            <p:spPr>
              <a:xfrm>
                <a:off x="3219746" y="1007222"/>
                <a:ext cx="55335" cy="77445"/>
              </a:xfrm>
              <a:custGeom>
                <a:avLst/>
                <a:gdLst>
                  <a:gd name="connsiteX0" fmla="*/ 43776 w 55335"/>
                  <a:gd name="connsiteY0" fmla="*/ 45861 h 77445"/>
                  <a:gd name="connsiteX1" fmla="*/ 13323 w 55335"/>
                  <a:gd name="connsiteY1" fmla="*/ 28907 h 77445"/>
                  <a:gd name="connsiteX2" fmla="*/ 42063 w 55335"/>
                  <a:gd name="connsiteY2" fmla="*/ 7856 h 77445"/>
                  <a:gd name="connsiteX3" fmla="*/ 43300 w 55335"/>
                  <a:gd name="connsiteY3" fmla="*/ 3380 h 77445"/>
                  <a:gd name="connsiteX4" fmla="*/ 0 w 55335"/>
                  <a:gd name="connsiteY4" fmla="*/ 31859 h 77445"/>
                  <a:gd name="connsiteX5" fmla="*/ 3236 w 55335"/>
                  <a:gd name="connsiteY5" fmla="*/ 37670 h 77445"/>
                  <a:gd name="connsiteX6" fmla="*/ 28740 w 55335"/>
                  <a:gd name="connsiteY6" fmla="*/ 51957 h 77445"/>
                  <a:gd name="connsiteX7" fmla="*/ 39970 w 55335"/>
                  <a:gd name="connsiteY7" fmla="*/ 58339 h 77445"/>
                  <a:gd name="connsiteX8" fmla="*/ 34831 w 55335"/>
                  <a:gd name="connsiteY8" fmla="*/ 65483 h 77445"/>
                  <a:gd name="connsiteX9" fmla="*/ 22174 w 55335"/>
                  <a:gd name="connsiteY9" fmla="*/ 61196 h 77445"/>
                  <a:gd name="connsiteX10" fmla="*/ 18748 w 55335"/>
                  <a:gd name="connsiteY10" fmla="*/ 73484 h 77445"/>
                  <a:gd name="connsiteX11" fmla="*/ 55291 w 55335"/>
                  <a:gd name="connsiteY11" fmla="*/ 60720 h 77445"/>
                  <a:gd name="connsiteX12" fmla="*/ 43871 w 55335"/>
                  <a:gd name="connsiteY12" fmla="*/ 45861 h 77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335" h="77445">
                    <a:moveTo>
                      <a:pt x="43776" y="45861"/>
                    </a:moveTo>
                    <a:cubicBezTo>
                      <a:pt x="33974" y="39765"/>
                      <a:pt x="23506" y="34431"/>
                      <a:pt x="13323" y="28907"/>
                    </a:cubicBezTo>
                    <a:cubicBezTo>
                      <a:pt x="15417" y="15572"/>
                      <a:pt x="28455" y="7094"/>
                      <a:pt x="42063" y="7856"/>
                    </a:cubicBezTo>
                    <a:cubicBezTo>
                      <a:pt x="44252" y="7952"/>
                      <a:pt x="45584" y="4618"/>
                      <a:pt x="43300" y="3380"/>
                    </a:cubicBezTo>
                    <a:cubicBezTo>
                      <a:pt x="21793" y="-7479"/>
                      <a:pt x="0" y="9380"/>
                      <a:pt x="0" y="31859"/>
                    </a:cubicBezTo>
                    <a:cubicBezTo>
                      <a:pt x="0" y="34050"/>
                      <a:pt x="1237" y="36527"/>
                      <a:pt x="3236" y="37670"/>
                    </a:cubicBezTo>
                    <a:cubicBezTo>
                      <a:pt x="11705" y="42432"/>
                      <a:pt x="20270" y="47195"/>
                      <a:pt x="28740" y="51957"/>
                    </a:cubicBezTo>
                    <a:cubicBezTo>
                      <a:pt x="31024" y="53291"/>
                      <a:pt x="39399" y="56339"/>
                      <a:pt x="39970" y="58339"/>
                    </a:cubicBezTo>
                    <a:cubicBezTo>
                      <a:pt x="38257" y="60720"/>
                      <a:pt x="36543" y="63101"/>
                      <a:pt x="34831" y="65483"/>
                    </a:cubicBezTo>
                    <a:cubicBezTo>
                      <a:pt x="30548" y="64530"/>
                      <a:pt x="26266" y="63101"/>
                      <a:pt x="22174" y="61196"/>
                    </a:cubicBezTo>
                    <a:cubicBezTo>
                      <a:pt x="14180" y="57958"/>
                      <a:pt x="11134" y="70055"/>
                      <a:pt x="18748" y="73484"/>
                    </a:cubicBezTo>
                    <a:cubicBezTo>
                      <a:pt x="31690" y="79389"/>
                      <a:pt x="56528" y="81199"/>
                      <a:pt x="55291" y="60720"/>
                    </a:cubicBezTo>
                    <a:cubicBezTo>
                      <a:pt x="54815" y="53576"/>
                      <a:pt x="49486" y="49385"/>
                      <a:pt x="43871" y="4586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75172E5E-E1DA-F166-5338-3547D42C415B}"/>
                  </a:ext>
                </a:extLst>
              </p:cNvPr>
              <p:cNvSpPr/>
              <p:nvPr/>
            </p:nvSpPr>
            <p:spPr>
              <a:xfrm>
                <a:off x="3274961" y="1013581"/>
                <a:ext cx="23582" cy="85834"/>
              </a:xfrm>
              <a:custGeom>
                <a:avLst/>
                <a:gdLst>
                  <a:gd name="connsiteX0" fmla="*/ 6262 w 23582"/>
                  <a:gd name="connsiteY0" fmla="*/ 1878 h 85834"/>
                  <a:gd name="connsiteX1" fmla="*/ 172 w 23582"/>
                  <a:gd name="connsiteY1" fmla="*/ 4069 h 85834"/>
                  <a:gd name="connsiteX2" fmla="*/ 11020 w 23582"/>
                  <a:gd name="connsiteY2" fmla="*/ 79317 h 85834"/>
                  <a:gd name="connsiteX3" fmla="*/ 23582 w 23582"/>
                  <a:gd name="connsiteY3" fmla="*/ 80174 h 85834"/>
                  <a:gd name="connsiteX4" fmla="*/ 6262 w 23582"/>
                  <a:gd name="connsiteY4" fmla="*/ 1974 h 85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82" h="85834">
                    <a:moveTo>
                      <a:pt x="6262" y="1878"/>
                    </a:moveTo>
                    <a:cubicBezTo>
                      <a:pt x="4740" y="-1741"/>
                      <a:pt x="-1066" y="354"/>
                      <a:pt x="172" y="4069"/>
                    </a:cubicBezTo>
                    <a:cubicBezTo>
                      <a:pt x="8261" y="29120"/>
                      <a:pt x="10925" y="53599"/>
                      <a:pt x="11020" y="79317"/>
                    </a:cubicBezTo>
                    <a:cubicBezTo>
                      <a:pt x="11020" y="87413"/>
                      <a:pt x="23677" y="88270"/>
                      <a:pt x="23582" y="80174"/>
                    </a:cubicBezTo>
                    <a:cubicBezTo>
                      <a:pt x="23487" y="53504"/>
                      <a:pt x="16635" y="27024"/>
                      <a:pt x="6262" y="19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191B68F8-B201-D466-C5A2-99D1DC30C2E4}"/>
                  </a:ext>
                </a:extLst>
              </p:cNvPr>
              <p:cNvSpPr/>
              <p:nvPr/>
            </p:nvSpPr>
            <p:spPr>
              <a:xfrm>
                <a:off x="3363851" y="1050029"/>
                <a:ext cx="73217" cy="13140"/>
              </a:xfrm>
              <a:custGeom>
                <a:avLst/>
                <a:gdLst>
                  <a:gd name="connsiteX0" fmla="*/ 71540 w 73217"/>
                  <a:gd name="connsiteY0" fmla="*/ 3531 h 13140"/>
                  <a:gd name="connsiteX1" fmla="*/ 41753 w 73217"/>
                  <a:gd name="connsiteY1" fmla="*/ 959 h 13140"/>
                  <a:gd name="connsiteX2" fmla="*/ 3306 w 73217"/>
                  <a:gd name="connsiteY2" fmla="*/ 7 h 13140"/>
                  <a:gd name="connsiteX3" fmla="*/ 2450 w 73217"/>
                  <a:gd name="connsiteY3" fmla="*/ 6579 h 13140"/>
                  <a:gd name="connsiteX4" fmla="*/ 39279 w 73217"/>
                  <a:gd name="connsiteY4" fmla="*/ 12103 h 13140"/>
                  <a:gd name="connsiteX5" fmla="*/ 71635 w 73217"/>
                  <a:gd name="connsiteY5" fmla="*/ 9246 h 13140"/>
                  <a:gd name="connsiteX6" fmla="*/ 71635 w 73217"/>
                  <a:gd name="connsiteY6" fmla="*/ 3626 h 13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217" h="13140">
                    <a:moveTo>
                      <a:pt x="71540" y="3531"/>
                    </a:moveTo>
                    <a:cubicBezTo>
                      <a:pt x="62118" y="-1327"/>
                      <a:pt x="51936" y="1054"/>
                      <a:pt x="41753" y="959"/>
                    </a:cubicBezTo>
                    <a:cubicBezTo>
                      <a:pt x="28905" y="864"/>
                      <a:pt x="16058" y="-89"/>
                      <a:pt x="3306" y="7"/>
                    </a:cubicBezTo>
                    <a:cubicBezTo>
                      <a:pt x="-215" y="7"/>
                      <a:pt x="-1547" y="5436"/>
                      <a:pt x="2450" y="6579"/>
                    </a:cubicBezTo>
                    <a:cubicBezTo>
                      <a:pt x="14631" y="9913"/>
                      <a:pt x="26812" y="11437"/>
                      <a:pt x="39279" y="12103"/>
                    </a:cubicBezTo>
                    <a:cubicBezTo>
                      <a:pt x="49842" y="12675"/>
                      <a:pt x="62785" y="15247"/>
                      <a:pt x="71635" y="9246"/>
                    </a:cubicBezTo>
                    <a:cubicBezTo>
                      <a:pt x="73348" y="8103"/>
                      <a:pt x="74109" y="4864"/>
                      <a:pt x="71635" y="36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80709301-ED41-48C5-F134-2ED5BA584C76}"/>
                  </a:ext>
                </a:extLst>
              </p:cNvPr>
              <p:cNvSpPr/>
              <p:nvPr/>
            </p:nvSpPr>
            <p:spPr>
              <a:xfrm>
                <a:off x="3399053" y="1025408"/>
                <a:ext cx="31140" cy="70314"/>
              </a:xfrm>
              <a:custGeom>
                <a:avLst/>
                <a:gdLst>
                  <a:gd name="connsiteX0" fmla="*/ 7027 w 31140"/>
                  <a:gd name="connsiteY0" fmla="*/ 2053 h 70314"/>
                  <a:gd name="connsiteX1" fmla="*/ 461 w 31140"/>
                  <a:gd name="connsiteY1" fmla="*/ 5482 h 70314"/>
                  <a:gd name="connsiteX2" fmla="*/ 17209 w 31140"/>
                  <a:gd name="connsiteY2" fmla="*/ 64728 h 70314"/>
                  <a:gd name="connsiteX3" fmla="*/ 31009 w 31140"/>
                  <a:gd name="connsiteY3" fmla="*/ 61775 h 70314"/>
                  <a:gd name="connsiteX4" fmla="*/ 7027 w 31140"/>
                  <a:gd name="connsiteY4" fmla="*/ 2053 h 70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40" h="70314">
                    <a:moveTo>
                      <a:pt x="7027" y="2053"/>
                    </a:moveTo>
                    <a:cubicBezTo>
                      <a:pt x="4457" y="-2328"/>
                      <a:pt x="-1728" y="1006"/>
                      <a:pt x="461" y="5482"/>
                    </a:cubicBezTo>
                    <a:cubicBezTo>
                      <a:pt x="9596" y="24818"/>
                      <a:pt x="13593" y="44059"/>
                      <a:pt x="17209" y="64728"/>
                    </a:cubicBezTo>
                    <a:cubicBezTo>
                      <a:pt x="18827" y="73872"/>
                      <a:pt x="32626" y="71014"/>
                      <a:pt x="31009" y="61775"/>
                    </a:cubicBezTo>
                    <a:cubicBezTo>
                      <a:pt x="27392" y="40915"/>
                      <a:pt x="17780" y="20532"/>
                      <a:pt x="7027" y="20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C585D141-9B43-1947-9D1C-4FA6ACA4B1AB}"/>
                  </a:ext>
                </a:extLst>
              </p:cNvPr>
              <p:cNvSpPr/>
              <p:nvPr/>
            </p:nvSpPr>
            <p:spPr>
              <a:xfrm>
                <a:off x="3466230" y="1012064"/>
                <a:ext cx="64248" cy="98213"/>
              </a:xfrm>
              <a:custGeom>
                <a:avLst/>
                <a:gdLst>
                  <a:gd name="connsiteX0" fmla="*/ 55000 w 64248"/>
                  <a:gd name="connsiteY0" fmla="*/ 55022 h 98213"/>
                  <a:gd name="connsiteX1" fmla="*/ 37490 w 64248"/>
                  <a:gd name="connsiteY1" fmla="*/ 43782 h 98213"/>
                  <a:gd name="connsiteX2" fmla="*/ 23405 w 64248"/>
                  <a:gd name="connsiteY2" fmla="*/ 36257 h 98213"/>
                  <a:gd name="connsiteX3" fmla="*/ 17695 w 64248"/>
                  <a:gd name="connsiteY3" fmla="*/ 31209 h 98213"/>
                  <a:gd name="connsiteX4" fmla="*/ 28068 w 64248"/>
                  <a:gd name="connsiteY4" fmla="*/ 10921 h 98213"/>
                  <a:gd name="connsiteX5" fmla="*/ 29591 w 64248"/>
                  <a:gd name="connsiteY5" fmla="*/ 14540 h 98213"/>
                  <a:gd name="connsiteX6" fmla="*/ 33588 w 64248"/>
                  <a:gd name="connsiteY6" fmla="*/ 4349 h 98213"/>
                  <a:gd name="connsiteX7" fmla="*/ 30638 w 64248"/>
                  <a:gd name="connsiteY7" fmla="*/ 1205 h 98213"/>
                  <a:gd name="connsiteX8" fmla="*/ 4277 w 64248"/>
                  <a:gd name="connsiteY8" fmla="*/ 37877 h 98213"/>
                  <a:gd name="connsiteX9" fmla="*/ 33302 w 64248"/>
                  <a:gd name="connsiteY9" fmla="*/ 58736 h 98213"/>
                  <a:gd name="connsiteX10" fmla="*/ 45388 w 64248"/>
                  <a:gd name="connsiteY10" fmla="*/ 79310 h 98213"/>
                  <a:gd name="connsiteX11" fmla="*/ 27783 w 64248"/>
                  <a:gd name="connsiteY11" fmla="*/ 72643 h 98213"/>
                  <a:gd name="connsiteX12" fmla="*/ 18456 w 64248"/>
                  <a:gd name="connsiteY12" fmla="*/ 74548 h 98213"/>
                  <a:gd name="connsiteX13" fmla="*/ 62042 w 64248"/>
                  <a:gd name="connsiteY13" fmla="*/ 84740 h 98213"/>
                  <a:gd name="connsiteX14" fmla="*/ 54905 w 64248"/>
                  <a:gd name="connsiteY14" fmla="*/ 55022 h 98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4248" h="98213">
                    <a:moveTo>
                      <a:pt x="55000" y="55022"/>
                    </a:moveTo>
                    <a:cubicBezTo>
                      <a:pt x="49956" y="50069"/>
                      <a:pt x="43580" y="46925"/>
                      <a:pt x="37490" y="43782"/>
                    </a:cubicBezTo>
                    <a:cubicBezTo>
                      <a:pt x="32731" y="41401"/>
                      <a:pt x="27783" y="39496"/>
                      <a:pt x="23405" y="36257"/>
                    </a:cubicBezTo>
                    <a:cubicBezTo>
                      <a:pt x="21502" y="34543"/>
                      <a:pt x="19598" y="32924"/>
                      <a:pt x="17695" y="31209"/>
                    </a:cubicBezTo>
                    <a:cubicBezTo>
                      <a:pt x="14745" y="19303"/>
                      <a:pt x="18171" y="12540"/>
                      <a:pt x="28068" y="10921"/>
                    </a:cubicBezTo>
                    <a:cubicBezTo>
                      <a:pt x="26355" y="11969"/>
                      <a:pt x="27307" y="15207"/>
                      <a:pt x="29591" y="14540"/>
                    </a:cubicBezTo>
                    <a:cubicBezTo>
                      <a:pt x="34635" y="13207"/>
                      <a:pt x="34825" y="9206"/>
                      <a:pt x="33588" y="4349"/>
                    </a:cubicBezTo>
                    <a:cubicBezTo>
                      <a:pt x="33207" y="2920"/>
                      <a:pt x="32065" y="1586"/>
                      <a:pt x="30638" y="1205"/>
                    </a:cubicBezTo>
                    <a:cubicBezTo>
                      <a:pt x="9035" y="-5748"/>
                      <a:pt x="-8380" y="18827"/>
                      <a:pt x="4277" y="37877"/>
                    </a:cubicBezTo>
                    <a:cubicBezTo>
                      <a:pt x="11319" y="48545"/>
                      <a:pt x="22644" y="52831"/>
                      <a:pt x="33302" y="58736"/>
                    </a:cubicBezTo>
                    <a:cubicBezTo>
                      <a:pt x="39964" y="62356"/>
                      <a:pt x="53668" y="70643"/>
                      <a:pt x="45388" y="79310"/>
                    </a:cubicBezTo>
                    <a:cubicBezTo>
                      <a:pt x="38346" y="86740"/>
                      <a:pt x="32731" y="77310"/>
                      <a:pt x="27783" y="72643"/>
                    </a:cubicBezTo>
                    <a:cubicBezTo>
                      <a:pt x="24357" y="69404"/>
                      <a:pt x="20074" y="70643"/>
                      <a:pt x="18456" y="74548"/>
                    </a:cubicBezTo>
                    <a:cubicBezTo>
                      <a:pt x="6656" y="102266"/>
                      <a:pt x="52050" y="105599"/>
                      <a:pt x="62042" y="84740"/>
                    </a:cubicBezTo>
                    <a:cubicBezTo>
                      <a:pt x="66991" y="74548"/>
                      <a:pt x="63184" y="63118"/>
                      <a:pt x="54905" y="550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A070AD55-1E2C-4E3A-467D-D439536715D0}"/>
                  </a:ext>
                </a:extLst>
              </p:cNvPr>
              <p:cNvSpPr/>
              <p:nvPr/>
            </p:nvSpPr>
            <p:spPr>
              <a:xfrm>
                <a:off x="3541001" y="1032155"/>
                <a:ext cx="92894" cy="67879"/>
              </a:xfrm>
              <a:custGeom>
                <a:avLst/>
                <a:gdLst>
                  <a:gd name="connsiteX0" fmla="*/ 89860 w 92894"/>
                  <a:gd name="connsiteY0" fmla="*/ 55981 h 67879"/>
                  <a:gd name="connsiteX1" fmla="*/ 43229 w 92894"/>
                  <a:gd name="connsiteY1" fmla="*/ 43217 h 67879"/>
                  <a:gd name="connsiteX2" fmla="*/ 38090 w 92894"/>
                  <a:gd name="connsiteY2" fmla="*/ 6165 h 67879"/>
                  <a:gd name="connsiteX3" fmla="*/ 119 w 92894"/>
                  <a:gd name="connsiteY3" fmla="*/ 14452 h 67879"/>
                  <a:gd name="connsiteX4" fmla="*/ 5353 w 92894"/>
                  <a:gd name="connsiteY4" fmla="*/ 16261 h 67879"/>
                  <a:gd name="connsiteX5" fmla="*/ 35711 w 92894"/>
                  <a:gd name="connsiteY5" fmla="*/ 16261 h 67879"/>
                  <a:gd name="connsiteX6" fmla="*/ 22863 w 92894"/>
                  <a:gd name="connsiteY6" fmla="*/ 48646 h 67879"/>
                  <a:gd name="connsiteX7" fmla="*/ 27431 w 92894"/>
                  <a:gd name="connsiteY7" fmla="*/ 59886 h 67879"/>
                  <a:gd name="connsiteX8" fmla="*/ 83388 w 92894"/>
                  <a:gd name="connsiteY8" fmla="*/ 66744 h 67879"/>
                  <a:gd name="connsiteX9" fmla="*/ 89860 w 92894"/>
                  <a:gd name="connsiteY9" fmla="*/ 55981 h 67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894" h="67879">
                    <a:moveTo>
                      <a:pt x="89860" y="55981"/>
                    </a:moveTo>
                    <a:cubicBezTo>
                      <a:pt x="75966" y="46075"/>
                      <a:pt x="59216" y="41693"/>
                      <a:pt x="43229" y="43217"/>
                    </a:cubicBezTo>
                    <a:cubicBezTo>
                      <a:pt x="49795" y="31311"/>
                      <a:pt x="50842" y="16642"/>
                      <a:pt x="38090" y="6165"/>
                    </a:cubicBezTo>
                    <a:cubicBezTo>
                      <a:pt x="25338" y="-4313"/>
                      <a:pt x="4592" y="-1360"/>
                      <a:pt x="119" y="14452"/>
                    </a:cubicBezTo>
                    <a:cubicBezTo>
                      <a:pt x="-833" y="17785"/>
                      <a:pt x="4211" y="19405"/>
                      <a:pt x="5353" y="16261"/>
                    </a:cubicBezTo>
                    <a:cubicBezTo>
                      <a:pt x="9826" y="4069"/>
                      <a:pt x="29239" y="4736"/>
                      <a:pt x="35711" y="16261"/>
                    </a:cubicBezTo>
                    <a:cubicBezTo>
                      <a:pt x="42753" y="28739"/>
                      <a:pt x="32951" y="43217"/>
                      <a:pt x="22863" y="48646"/>
                    </a:cubicBezTo>
                    <a:cubicBezTo>
                      <a:pt x="17248" y="51599"/>
                      <a:pt x="20960" y="62077"/>
                      <a:pt x="27431" y="59886"/>
                    </a:cubicBezTo>
                    <a:cubicBezTo>
                      <a:pt x="47035" y="53314"/>
                      <a:pt x="64926" y="55028"/>
                      <a:pt x="83388" y="66744"/>
                    </a:cubicBezTo>
                    <a:cubicBezTo>
                      <a:pt x="90621" y="71316"/>
                      <a:pt x="96807" y="60934"/>
                      <a:pt x="89860" y="559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13A5E6A2-F53E-7076-D700-A007458D541F}"/>
                  </a:ext>
                </a:extLst>
              </p:cNvPr>
              <p:cNvSpPr/>
              <p:nvPr/>
            </p:nvSpPr>
            <p:spPr>
              <a:xfrm>
                <a:off x="3601930" y="1051560"/>
                <a:ext cx="76465" cy="15145"/>
              </a:xfrm>
              <a:custGeom>
                <a:avLst/>
                <a:gdLst>
                  <a:gd name="connsiteX0" fmla="*/ 70327 w 76465"/>
                  <a:gd name="connsiteY0" fmla="*/ 2381 h 15145"/>
                  <a:gd name="connsiteX1" fmla="*/ 3997 w 76465"/>
                  <a:gd name="connsiteY1" fmla="*/ 286 h 15145"/>
                  <a:gd name="connsiteX2" fmla="*/ 3997 w 76465"/>
                  <a:gd name="connsiteY2" fmla="*/ 8572 h 15145"/>
                  <a:gd name="connsiteX3" fmla="*/ 70327 w 76465"/>
                  <a:gd name="connsiteY3" fmla="*/ 15144 h 15145"/>
                  <a:gd name="connsiteX4" fmla="*/ 70327 w 76465"/>
                  <a:gd name="connsiteY4" fmla="*/ 2381 h 15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465" h="15145">
                    <a:moveTo>
                      <a:pt x="70327" y="2381"/>
                    </a:moveTo>
                    <a:cubicBezTo>
                      <a:pt x="48344" y="-191"/>
                      <a:pt x="25885" y="-286"/>
                      <a:pt x="3997" y="286"/>
                    </a:cubicBezTo>
                    <a:cubicBezTo>
                      <a:pt x="-1332" y="381"/>
                      <a:pt x="-1332" y="7715"/>
                      <a:pt x="3997" y="8572"/>
                    </a:cubicBezTo>
                    <a:cubicBezTo>
                      <a:pt x="25885" y="12001"/>
                      <a:pt x="48344" y="14954"/>
                      <a:pt x="70327" y="15144"/>
                    </a:cubicBezTo>
                    <a:cubicBezTo>
                      <a:pt x="78511" y="15240"/>
                      <a:pt x="78511" y="3334"/>
                      <a:pt x="70327" y="23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225F077A-8F2A-320B-8E6E-8748B4C6870B}"/>
                  </a:ext>
                </a:extLst>
              </p:cNvPr>
              <p:cNvSpPr/>
              <p:nvPr/>
            </p:nvSpPr>
            <p:spPr>
              <a:xfrm>
                <a:off x="3634403" y="1031961"/>
                <a:ext cx="15518" cy="72910"/>
              </a:xfrm>
              <a:custGeom>
                <a:avLst/>
                <a:gdLst>
                  <a:gd name="connsiteX0" fmla="*/ 12636 w 15518"/>
                  <a:gd name="connsiteY0" fmla="*/ 41411 h 72910"/>
                  <a:gd name="connsiteX1" fmla="*/ 11494 w 15518"/>
                  <a:gd name="connsiteY1" fmla="*/ 4454 h 72910"/>
                  <a:gd name="connsiteX2" fmla="*/ 3214 w 15518"/>
                  <a:gd name="connsiteY2" fmla="*/ 2835 h 72910"/>
                  <a:gd name="connsiteX3" fmla="*/ 359 w 15518"/>
                  <a:gd name="connsiteY3" fmla="*/ 37506 h 72910"/>
                  <a:gd name="connsiteX4" fmla="*/ 3880 w 15518"/>
                  <a:gd name="connsiteY4" fmla="*/ 69605 h 72910"/>
                  <a:gd name="connsiteX5" fmla="*/ 15110 w 15518"/>
                  <a:gd name="connsiteY5" fmla="*/ 68843 h 72910"/>
                  <a:gd name="connsiteX6" fmla="*/ 12541 w 15518"/>
                  <a:gd name="connsiteY6" fmla="*/ 41411 h 72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18" h="72910">
                    <a:moveTo>
                      <a:pt x="12636" y="41411"/>
                    </a:moveTo>
                    <a:cubicBezTo>
                      <a:pt x="10827" y="29124"/>
                      <a:pt x="10923" y="16741"/>
                      <a:pt x="11494" y="4454"/>
                    </a:cubicBezTo>
                    <a:cubicBezTo>
                      <a:pt x="11684" y="-213"/>
                      <a:pt x="3880" y="-1928"/>
                      <a:pt x="3214" y="2835"/>
                    </a:cubicBezTo>
                    <a:cubicBezTo>
                      <a:pt x="1597" y="14360"/>
                      <a:pt x="740" y="25790"/>
                      <a:pt x="359" y="37506"/>
                    </a:cubicBezTo>
                    <a:cubicBezTo>
                      <a:pt x="-21" y="48459"/>
                      <a:pt x="-1068" y="59318"/>
                      <a:pt x="3880" y="69605"/>
                    </a:cubicBezTo>
                    <a:cubicBezTo>
                      <a:pt x="6069" y="74177"/>
                      <a:pt x="14349" y="74082"/>
                      <a:pt x="15110" y="68843"/>
                    </a:cubicBezTo>
                    <a:cubicBezTo>
                      <a:pt x="16537" y="59508"/>
                      <a:pt x="13873" y="50841"/>
                      <a:pt x="12541" y="4141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AE362473-5BF3-EC21-F522-91B5D1460B5D}"/>
                  </a:ext>
                </a:extLst>
              </p:cNvPr>
              <p:cNvSpPr/>
              <p:nvPr/>
            </p:nvSpPr>
            <p:spPr>
              <a:xfrm>
                <a:off x="3694616" y="988200"/>
                <a:ext cx="59308" cy="106098"/>
              </a:xfrm>
              <a:custGeom>
                <a:avLst/>
                <a:gdLst>
                  <a:gd name="connsiteX0" fmla="*/ 59103 w 59308"/>
                  <a:gd name="connsiteY0" fmla="*/ 65264 h 106098"/>
                  <a:gd name="connsiteX1" fmla="*/ 42639 w 59308"/>
                  <a:gd name="connsiteY1" fmla="*/ 43833 h 106098"/>
                  <a:gd name="connsiteX2" fmla="*/ 15517 w 59308"/>
                  <a:gd name="connsiteY2" fmla="*/ 29736 h 106098"/>
                  <a:gd name="connsiteX3" fmla="*/ 42258 w 59308"/>
                  <a:gd name="connsiteY3" fmla="*/ 11067 h 106098"/>
                  <a:gd name="connsiteX4" fmla="*/ 44923 w 59308"/>
                  <a:gd name="connsiteY4" fmla="*/ 4971 h 106098"/>
                  <a:gd name="connsiteX5" fmla="*/ 5 w 59308"/>
                  <a:gd name="connsiteY5" fmla="*/ 24402 h 106098"/>
                  <a:gd name="connsiteX6" fmla="*/ 13994 w 59308"/>
                  <a:gd name="connsiteY6" fmla="*/ 51643 h 106098"/>
                  <a:gd name="connsiteX7" fmla="*/ 31219 w 59308"/>
                  <a:gd name="connsiteY7" fmla="*/ 57073 h 106098"/>
                  <a:gd name="connsiteX8" fmla="*/ 43115 w 59308"/>
                  <a:gd name="connsiteY8" fmla="*/ 71074 h 106098"/>
                  <a:gd name="connsiteX9" fmla="*/ 37310 w 59308"/>
                  <a:gd name="connsiteY9" fmla="*/ 79837 h 106098"/>
                  <a:gd name="connsiteX10" fmla="*/ 28269 w 59308"/>
                  <a:gd name="connsiteY10" fmla="*/ 86029 h 106098"/>
                  <a:gd name="connsiteX11" fmla="*/ 25700 w 59308"/>
                  <a:gd name="connsiteY11" fmla="*/ 87743 h 106098"/>
                  <a:gd name="connsiteX12" fmla="*/ 20656 w 59308"/>
                  <a:gd name="connsiteY12" fmla="*/ 86219 h 106098"/>
                  <a:gd name="connsiteX13" fmla="*/ 14185 w 59308"/>
                  <a:gd name="connsiteY13" fmla="*/ 89553 h 106098"/>
                  <a:gd name="connsiteX14" fmla="*/ 13614 w 59308"/>
                  <a:gd name="connsiteY14" fmla="*/ 90886 h 106098"/>
                  <a:gd name="connsiteX15" fmla="*/ 16659 w 59308"/>
                  <a:gd name="connsiteY15" fmla="*/ 102793 h 106098"/>
                  <a:gd name="connsiteX16" fmla="*/ 59198 w 59308"/>
                  <a:gd name="connsiteY16" fmla="*/ 65264 h 106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08" h="106098">
                    <a:moveTo>
                      <a:pt x="59103" y="65264"/>
                    </a:moveTo>
                    <a:cubicBezTo>
                      <a:pt x="57961" y="55453"/>
                      <a:pt x="51965" y="47452"/>
                      <a:pt x="42639" y="43833"/>
                    </a:cubicBezTo>
                    <a:cubicBezTo>
                      <a:pt x="32552" y="39832"/>
                      <a:pt x="19895" y="43547"/>
                      <a:pt x="15517" y="29736"/>
                    </a:cubicBezTo>
                    <a:cubicBezTo>
                      <a:pt x="10378" y="13448"/>
                      <a:pt x="29411" y="5638"/>
                      <a:pt x="42258" y="11067"/>
                    </a:cubicBezTo>
                    <a:cubicBezTo>
                      <a:pt x="45875" y="12591"/>
                      <a:pt x="48349" y="6876"/>
                      <a:pt x="44923" y="4971"/>
                    </a:cubicBezTo>
                    <a:cubicBezTo>
                      <a:pt x="26271" y="-5507"/>
                      <a:pt x="576" y="399"/>
                      <a:pt x="5" y="24402"/>
                    </a:cubicBezTo>
                    <a:cubicBezTo>
                      <a:pt x="-185" y="34689"/>
                      <a:pt x="5049" y="45643"/>
                      <a:pt x="13994" y="51643"/>
                    </a:cubicBezTo>
                    <a:cubicBezTo>
                      <a:pt x="19324" y="55168"/>
                      <a:pt x="26271" y="54120"/>
                      <a:pt x="31219" y="57073"/>
                    </a:cubicBezTo>
                    <a:cubicBezTo>
                      <a:pt x="35216" y="61740"/>
                      <a:pt x="39118" y="66407"/>
                      <a:pt x="43115" y="71074"/>
                    </a:cubicBezTo>
                    <a:cubicBezTo>
                      <a:pt x="41212" y="74027"/>
                      <a:pt x="39308" y="76885"/>
                      <a:pt x="37310" y="79837"/>
                    </a:cubicBezTo>
                    <a:cubicBezTo>
                      <a:pt x="34550" y="82219"/>
                      <a:pt x="31505" y="84314"/>
                      <a:pt x="28269" y="86029"/>
                    </a:cubicBezTo>
                    <a:cubicBezTo>
                      <a:pt x="27032" y="86410"/>
                      <a:pt x="26175" y="87076"/>
                      <a:pt x="25700" y="87743"/>
                    </a:cubicBezTo>
                    <a:cubicBezTo>
                      <a:pt x="24082" y="86981"/>
                      <a:pt x="22559" y="86505"/>
                      <a:pt x="20656" y="86219"/>
                    </a:cubicBezTo>
                    <a:cubicBezTo>
                      <a:pt x="18277" y="85933"/>
                      <a:pt x="15137" y="87362"/>
                      <a:pt x="14185" y="89553"/>
                    </a:cubicBezTo>
                    <a:cubicBezTo>
                      <a:pt x="13994" y="90029"/>
                      <a:pt x="13804" y="90505"/>
                      <a:pt x="13614" y="90886"/>
                    </a:cubicBezTo>
                    <a:cubicBezTo>
                      <a:pt x="11710" y="95173"/>
                      <a:pt x="12472" y="99649"/>
                      <a:pt x="16659" y="102793"/>
                    </a:cubicBezTo>
                    <a:cubicBezTo>
                      <a:pt x="35692" y="116794"/>
                      <a:pt x="61197" y="82885"/>
                      <a:pt x="59198" y="6526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23511D29-373C-9837-2A0E-1A08B73668B2}"/>
                  </a:ext>
                </a:extLst>
              </p:cNvPr>
              <p:cNvSpPr/>
              <p:nvPr/>
            </p:nvSpPr>
            <p:spPr>
              <a:xfrm>
                <a:off x="3785523" y="1040163"/>
                <a:ext cx="51675" cy="73526"/>
              </a:xfrm>
              <a:custGeom>
                <a:avLst/>
                <a:gdLst>
                  <a:gd name="connsiteX0" fmla="*/ 42520 w 51675"/>
                  <a:gd name="connsiteY0" fmla="*/ 34066 h 73526"/>
                  <a:gd name="connsiteX1" fmla="*/ 30910 w 51675"/>
                  <a:gd name="connsiteY1" fmla="*/ 29018 h 73526"/>
                  <a:gd name="connsiteX2" fmla="*/ 25486 w 51675"/>
                  <a:gd name="connsiteY2" fmla="*/ 2062 h 73526"/>
                  <a:gd name="connsiteX3" fmla="*/ 2265 w 51675"/>
                  <a:gd name="connsiteY3" fmla="*/ 15969 h 73526"/>
                  <a:gd name="connsiteX4" fmla="*/ 9688 w 51675"/>
                  <a:gd name="connsiteY4" fmla="*/ 16445 h 73526"/>
                  <a:gd name="connsiteX5" fmla="*/ 18824 w 51675"/>
                  <a:gd name="connsiteY5" fmla="*/ 12540 h 73526"/>
                  <a:gd name="connsiteX6" fmla="*/ 9117 w 51675"/>
                  <a:gd name="connsiteY6" fmla="*/ 31685 h 73526"/>
                  <a:gd name="connsiteX7" fmla="*/ 14447 w 51675"/>
                  <a:gd name="connsiteY7" fmla="*/ 44734 h 73526"/>
                  <a:gd name="connsiteX8" fmla="*/ 33194 w 51675"/>
                  <a:gd name="connsiteY8" fmla="*/ 43877 h 73526"/>
                  <a:gd name="connsiteX9" fmla="*/ 38048 w 51675"/>
                  <a:gd name="connsiteY9" fmla="*/ 52831 h 73526"/>
                  <a:gd name="connsiteX10" fmla="*/ 28817 w 51675"/>
                  <a:gd name="connsiteY10" fmla="*/ 56355 h 73526"/>
                  <a:gd name="connsiteX11" fmla="*/ 5216 w 51675"/>
                  <a:gd name="connsiteY11" fmla="*/ 63784 h 73526"/>
                  <a:gd name="connsiteX12" fmla="*/ 5216 w 51675"/>
                  <a:gd name="connsiteY12" fmla="*/ 68642 h 73526"/>
                  <a:gd name="connsiteX13" fmla="*/ 31671 w 51675"/>
                  <a:gd name="connsiteY13" fmla="*/ 70547 h 73526"/>
                  <a:gd name="connsiteX14" fmla="*/ 51276 w 51675"/>
                  <a:gd name="connsiteY14" fmla="*/ 55307 h 73526"/>
                  <a:gd name="connsiteX15" fmla="*/ 42425 w 51675"/>
                  <a:gd name="connsiteY15" fmla="*/ 34066 h 7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1675" h="73526">
                    <a:moveTo>
                      <a:pt x="42520" y="34066"/>
                    </a:moveTo>
                    <a:cubicBezTo>
                      <a:pt x="38999" y="31304"/>
                      <a:pt x="35098" y="29780"/>
                      <a:pt x="30910" y="29018"/>
                    </a:cubicBezTo>
                    <a:cubicBezTo>
                      <a:pt x="36430" y="19779"/>
                      <a:pt x="37572" y="9016"/>
                      <a:pt x="25486" y="2062"/>
                    </a:cubicBezTo>
                    <a:cubicBezTo>
                      <a:pt x="16160" y="-3272"/>
                      <a:pt x="-7346" y="1872"/>
                      <a:pt x="2265" y="15969"/>
                    </a:cubicBezTo>
                    <a:cubicBezTo>
                      <a:pt x="3978" y="18541"/>
                      <a:pt x="7975" y="19398"/>
                      <a:pt x="9688" y="16445"/>
                    </a:cubicBezTo>
                    <a:cubicBezTo>
                      <a:pt x="11496" y="13111"/>
                      <a:pt x="14447" y="10254"/>
                      <a:pt x="18824" y="12540"/>
                    </a:cubicBezTo>
                    <a:cubicBezTo>
                      <a:pt x="29388" y="18064"/>
                      <a:pt x="13590" y="29875"/>
                      <a:pt x="9117" y="31685"/>
                    </a:cubicBezTo>
                    <a:cubicBezTo>
                      <a:pt x="1694" y="34638"/>
                      <a:pt x="7214" y="45782"/>
                      <a:pt x="14447" y="44734"/>
                    </a:cubicBezTo>
                    <a:cubicBezTo>
                      <a:pt x="20061" y="43972"/>
                      <a:pt x="27579" y="41496"/>
                      <a:pt x="33194" y="43877"/>
                    </a:cubicBezTo>
                    <a:cubicBezTo>
                      <a:pt x="36335" y="45211"/>
                      <a:pt x="40332" y="49306"/>
                      <a:pt x="38048" y="52831"/>
                    </a:cubicBezTo>
                    <a:cubicBezTo>
                      <a:pt x="36620" y="55022"/>
                      <a:pt x="31101" y="55783"/>
                      <a:pt x="28817" y="56355"/>
                    </a:cubicBezTo>
                    <a:cubicBezTo>
                      <a:pt x="20537" y="58260"/>
                      <a:pt x="11306" y="57212"/>
                      <a:pt x="5216" y="63784"/>
                    </a:cubicBezTo>
                    <a:cubicBezTo>
                      <a:pt x="4074" y="65023"/>
                      <a:pt x="3788" y="67214"/>
                      <a:pt x="5216" y="68642"/>
                    </a:cubicBezTo>
                    <a:cubicBezTo>
                      <a:pt x="13114" y="76072"/>
                      <a:pt x="22821" y="73595"/>
                      <a:pt x="31671" y="70547"/>
                    </a:cubicBezTo>
                    <a:cubicBezTo>
                      <a:pt x="39380" y="67880"/>
                      <a:pt x="49087" y="64166"/>
                      <a:pt x="51276" y="55307"/>
                    </a:cubicBezTo>
                    <a:cubicBezTo>
                      <a:pt x="53084" y="47687"/>
                      <a:pt x="48516" y="38924"/>
                      <a:pt x="42425" y="340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5003BE03-95C9-D282-AE6E-AA7D66D4C79B}"/>
                  </a:ext>
                </a:extLst>
              </p:cNvPr>
              <p:cNvSpPr/>
              <p:nvPr/>
            </p:nvSpPr>
            <p:spPr>
              <a:xfrm>
                <a:off x="3826963" y="980235"/>
                <a:ext cx="68179" cy="173082"/>
              </a:xfrm>
              <a:custGeom>
                <a:avLst/>
                <a:gdLst>
                  <a:gd name="connsiteX0" fmla="*/ 5457 w 68179"/>
                  <a:gd name="connsiteY0" fmla="*/ 459 h 173082"/>
                  <a:gd name="connsiteX1" fmla="*/ 1841 w 68179"/>
                  <a:gd name="connsiteY1" fmla="*/ 6460 h 173082"/>
                  <a:gd name="connsiteX2" fmla="*/ 24966 w 68179"/>
                  <a:gd name="connsiteY2" fmla="*/ 156955 h 173082"/>
                  <a:gd name="connsiteX3" fmla="*/ 37813 w 68179"/>
                  <a:gd name="connsiteY3" fmla="*/ 170671 h 173082"/>
                  <a:gd name="connsiteX4" fmla="*/ 5457 w 68179"/>
                  <a:gd name="connsiteY4" fmla="*/ 459 h 17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179" h="173082">
                    <a:moveTo>
                      <a:pt x="5457" y="459"/>
                    </a:moveTo>
                    <a:cubicBezTo>
                      <a:pt x="1365" y="-1637"/>
                      <a:pt x="-2346" y="3983"/>
                      <a:pt x="1841" y="6460"/>
                    </a:cubicBezTo>
                    <a:cubicBezTo>
                      <a:pt x="59511" y="40559"/>
                      <a:pt x="70550" y="112854"/>
                      <a:pt x="24966" y="156955"/>
                    </a:cubicBezTo>
                    <a:cubicBezTo>
                      <a:pt x="16782" y="164860"/>
                      <a:pt x="29724" y="178672"/>
                      <a:pt x="37813" y="170671"/>
                    </a:cubicBezTo>
                    <a:cubicBezTo>
                      <a:pt x="89108" y="120379"/>
                      <a:pt x="73500" y="35225"/>
                      <a:pt x="5457" y="4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D1C99C20-CB78-E481-F2D7-266578B9BFCA}"/>
                  </a:ext>
                </a:extLst>
              </p:cNvPr>
              <p:cNvSpPr/>
              <p:nvPr/>
            </p:nvSpPr>
            <p:spPr>
              <a:xfrm>
                <a:off x="3916225" y="1062646"/>
                <a:ext cx="90876" cy="46464"/>
              </a:xfrm>
              <a:custGeom>
                <a:avLst/>
                <a:gdLst>
                  <a:gd name="connsiteX0" fmla="*/ 89872 w 90876"/>
                  <a:gd name="connsiteY0" fmla="*/ 38253 h 46464"/>
                  <a:gd name="connsiteX1" fmla="*/ 53424 w 90876"/>
                  <a:gd name="connsiteY1" fmla="*/ 25013 h 46464"/>
                  <a:gd name="connsiteX2" fmla="*/ 6317 w 90876"/>
                  <a:gd name="connsiteY2" fmla="*/ 724 h 46464"/>
                  <a:gd name="connsiteX3" fmla="*/ 1368 w 90876"/>
                  <a:gd name="connsiteY3" fmla="*/ 6915 h 46464"/>
                  <a:gd name="connsiteX4" fmla="*/ 47238 w 90876"/>
                  <a:gd name="connsiteY4" fmla="*/ 36538 h 46464"/>
                  <a:gd name="connsiteX5" fmla="*/ 89872 w 90876"/>
                  <a:gd name="connsiteY5" fmla="*/ 43110 h 46464"/>
                  <a:gd name="connsiteX6" fmla="*/ 89872 w 90876"/>
                  <a:gd name="connsiteY6" fmla="*/ 38253 h 46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0876" h="46464">
                    <a:moveTo>
                      <a:pt x="89872" y="38253"/>
                    </a:moveTo>
                    <a:cubicBezTo>
                      <a:pt x="81878" y="28347"/>
                      <a:pt x="64843" y="28823"/>
                      <a:pt x="53424" y="25013"/>
                    </a:cubicBezTo>
                    <a:cubicBezTo>
                      <a:pt x="36484" y="19393"/>
                      <a:pt x="21067" y="11202"/>
                      <a:pt x="6317" y="724"/>
                    </a:cubicBezTo>
                    <a:cubicBezTo>
                      <a:pt x="2510" y="-2038"/>
                      <a:pt x="-2438" y="3772"/>
                      <a:pt x="1368" y="6915"/>
                    </a:cubicBezTo>
                    <a:cubicBezTo>
                      <a:pt x="15358" y="18822"/>
                      <a:pt x="30584" y="29109"/>
                      <a:pt x="47238" y="36538"/>
                    </a:cubicBezTo>
                    <a:cubicBezTo>
                      <a:pt x="59514" y="41967"/>
                      <a:pt x="78547" y="51588"/>
                      <a:pt x="89872" y="43110"/>
                    </a:cubicBezTo>
                    <a:cubicBezTo>
                      <a:pt x="91395" y="41967"/>
                      <a:pt x="91014" y="39586"/>
                      <a:pt x="89872" y="382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37217DC2-1505-04AA-58E8-3C60F3797CB7}"/>
                  </a:ext>
                </a:extLst>
              </p:cNvPr>
              <p:cNvSpPr/>
              <p:nvPr/>
            </p:nvSpPr>
            <p:spPr>
              <a:xfrm>
                <a:off x="3946761" y="1050622"/>
                <a:ext cx="52410" cy="84458"/>
              </a:xfrm>
              <a:custGeom>
                <a:avLst/>
                <a:gdLst>
                  <a:gd name="connsiteX0" fmla="*/ 45537 w 52410"/>
                  <a:gd name="connsiteY0" fmla="*/ 1128 h 84458"/>
                  <a:gd name="connsiteX1" fmla="*/ 524 w 52410"/>
                  <a:gd name="connsiteY1" fmla="*/ 74280 h 84458"/>
                  <a:gd name="connsiteX2" fmla="*/ 15941 w 52410"/>
                  <a:gd name="connsiteY2" fmla="*/ 79519 h 84458"/>
                  <a:gd name="connsiteX3" fmla="*/ 51818 w 52410"/>
                  <a:gd name="connsiteY3" fmla="*/ 6462 h 84458"/>
                  <a:gd name="connsiteX4" fmla="*/ 45442 w 52410"/>
                  <a:gd name="connsiteY4" fmla="*/ 1128 h 84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410" h="84458">
                    <a:moveTo>
                      <a:pt x="45537" y="1128"/>
                    </a:moveTo>
                    <a:cubicBezTo>
                      <a:pt x="27456" y="22941"/>
                      <a:pt x="10517" y="47134"/>
                      <a:pt x="524" y="74280"/>
                    </a:cubicBezTo>
                    <a:cubicBezTo>
                      <a:pt x="-2997" y="83901"/>
                      <a:pt x="12230" y="88758"/>
                      <a:pt x="15941" y="79519"/>
                    </a:cubicBezTo>
                    <a:cubicBezTo>
                      <a:pt x="26409" y="53897"/>
                      <a:pt x="36497" y="29418"/>
                      <a:pt x="51818" y="6462"/>
                    </a:cubicBezTo>
                    <a:cubicBezTo>
                      <a:pt x="54293" y="2843"/>
                      <a:pt x="48393" y="-2301"/>
                      <a:pt x="45442" y="11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8AFDFEC0-E362-3961-15B1-21245E4DBE38}"/>
                  </a:ext>
                </a:extLst>
              </p:cNvPr>
              <p:cNvSpPr/>
              <p:nvPr/>
            </p:nvSpPr>
            <p:spPr>
              <a:xfrm>
                <a:off x="4043901" y="1008694"/>
                <a:ext cx="111667" cy="14222"/>
              </a:xfrm>
              <a:custGeom>
                <a:avLst/>
                <a:gdLst>
                  <a:gd name="connsiteX0" fmla="*/ 105992 w 111667"/>
                  <a:gd name="connsiteY0" fmla="*/ 1717 h 14222"/>
                  <a:gd name="connsiteX1" fmla="*/ 4355 w 111667"/>
                  <a:gd name="connsiteY1" fmla="*/ 1717 h 14222"/>
                  <a:gd name="connsiteX2" fmla="*/ 4355 w 111667"/>
                  <a:gd name="connsiteY2" fmla="*/ 10766 h 14222"/>
                  <a:gd name="connsiteX3" fmla="*/ 105992 w 111667"/>
                  <a:gd name="connsiteY3" fmla="*/ 13528 h 14222"/>
                  <a:gd name="connsiteX4" fmla="*/ 105992 w 111667"/>
                  <a:gd name="connsiteY4" fmla="*/ 1622 h 14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667" h="14222">
                    <a:moveTo>
                      <a:pt x="105992" y="1717"/>
                    </a:moveTo>
                    <a:cubicBezTo>
                      <a:pt x="72493" y="-759"/>
                      <a:pt x="37568" y="-378"/>
                      <a:pt x="4355" y="1717"/>
                    </a:cubicBezTo>
                    <a:cubicBezTo>
                      <a:pt x="-1260" y="2098"/>
                      <a:pt x="-1640" y="10195"/>
                      <a:pt x="4355" y="10766"/>
                    </a:cubicBezTo>
                    <a:cubicBezTo>
                      <a:pt x="37853" y="13814"/>
                      <a:pt x="72779" y="15148"/>
                      <a:pt x="105992" y="13528"/>
                    </a:cubicBezTo>
                    <a:cubicBezTo>
                      <a:pt x="113319" y="13147"/>
                      <a:pt x="113795" y="2289"/>
                      <a:pt x="105992" y="16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BF512AF9-767B-D198-3662-22C04FE99647}"/>
                  </a:ext>
                </a:extLst>
              </p:cNvPr>
              <p:cNvSpPr/>
              <p:nvPr/>
            </p:nvSpPr>
            <p:spPr>
              <a:xfrm>
                <a:off x="4100692" y="1014250"/>
                <a:ext cx="23660" cy="96628"/>
              </a:xfrm>
              <a:custGeom>
                <a:avLst/>
                <a:gdLst>
                  <a:gd name="connsiteX0" fmla="*/ 20651 w 23660"/>
                  <a:gd name="connsiteY0" fmla="*/ 52264 h 96628"/>
                  <a:gd name="connsiteX1" fmla="*/ 4663 w 23660"/>
                  <a:gd name="connsiteY1" fmla="*/ 1305 h 96628"/>
                  <a:gd name="connsiteX2" fmla="*/ 0 w 23660"/>
                  <a:gd name="connsiteY2" fmla="*/ 2257 h 96628"/>
                  <a:gd name="connsiteX3" fmla="*/ 6852 w 23660"/>
                  <a:gd name="connsiteY3" fmla="*/ 53216 h 96628"/>
                  <a:gd name="connsiteX4" fmla="*/ 11705 w 23660"/>
                  <a:gd name="connsiteY4" fmla="*/ 94459 h 96628"/>
                  <a:gd name="connsiteX5" fmla="*/ 18652 w 23660"/>
                  <a:gd name="connsiteY5" fmla="*/ 94935 h 96628"/>
                  <a:gd name="connsiteX6" fmla="*/ 20651 w 23660"/>
                  <a:gd name="connsiteY6" fmla="*/ 52264 h 96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660" h="96628">
                    <a:moveTo>
                      <a:pt x="20651" y="52264"/>
                    </a:moveTo>
                    <a:cubicBezTo>
                      <a:pt x="17986" y="35119"/>
                      <a:pt x="14656" y="16164"/>
                      <a:pt x="4663" y="1305"/>
                    </a:cubicBezTo>
                    <a:cubicBezTo>
                      <a:pt x="3331" y="-695"/>
                      <a:pt x="0" y="-410"/>
                      <a:pt x="0" y="2257"/>
                    </a:cubicBezTo>
                    <a:cubicBezTo>
                      <a:pt x="285" y="19212"/>
                      <a:pt x="5519" y="36166"/>
                      <a:pt x="6852" y="53216"/>
                    </a:cubicBezTo>
                    <a:cubicBezTo>
                      <a:pt x="7899" y="66646"/>
                      <a:pt x="4187" y="82362"/>
                      <a:pt x="11705" y="94459"/>
                    </a:cubicBezTo>
                    <a:cubicBezTo>
                      <a:pt x="13514" y="97317"/>
                      <a:pt x="16844" y="97222"/>
                      <a:pt x="18652" y="94935"/>
                    </a:cubicBezTo>
                    <a:cubicBezTo>
                      <a:pt x="27122" y="83982"/>
                      <a:pt x="22744" y="65884"/>
                      <a:pt x="20651" y="5226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9BDD92EC-2A58-5791-341A-C46DDE3500A4}"/>
                  </a:ext>
                </a:extLst>
              </p:cNvPr>
              <p:cNvSpPr/>
              <p:nvPr/>
            </p:nvSpPr>
            <p:spPr>
              <a:xfrm>
                <a:off x="2901244" y="889545"/>
                <a:ext cx="1343783" cy="306510"/>
              </a:xfrm>
              <a:custGeom>
                <a:avLst/>
                <a:gdLst>
                  <a:gd name="connsiteX0" fmla="*/ 1343528 w 1343783"/>
                  <a:gd name="connsiteY0" fmla="*/ 298508 h 306510"/>
                  <a:gd name="connsiteX1" fmla="*/ 1297658 w 1343783"/>
                  <a:gd name="connsiteY1" fmla="*/ 7424 h 306510"/>
                  <a:gd name="connsiteX2" fmla="*/ 1283383 w 1343783"/>
                  <a:gd name="connsiteY2" fmla="*/ 6472 h 306510"/>
                  <a:gd name="connsiteX3" fmla="*/ 1328492 w 1343783"/>
                  <a:gd name="connsiteY3" fmla="*/ 292984 h 306510"/>
                  <a:gd name="connsiteX4" fmla="*/ 557081 w 1343783"/>
                  <a:gd name="connsiteY4" fmla="*/ 284030 h 306510"/>
                  <a:gd name="connsiteX5" fmla="*/ 170805 w 1343783"/>
                  <a:gd name="connsiteY5" fmla="*/ 286316 h 306510"/>
                  <a:gd name="connsiteX6" fmla="*/ 79161 w 1343783"/>
                  <a:gd name="connsiteY6" fmla="*/ 287173 h 306510"/>
                  <a:gd name="connsiteX7" fmla="*/ 52991 w 1343783"/>
                  <a:gd name="connsiteY7" fmla="*/ 287459 h 306510"/>
                  <a:gd name="connsiteX8" fmla="*/ 41571 w 1343783"/>
                  <a:gd name="connsiteY8" fmla="*/ 269743 h 306510"/>
                  <a:gd name="connsiteX9" fmla="*/ 30341 w 1343783"/>
                  <a:gd name="connsiteY9" fmla="*/ 219355 h 306510"/>
                  <a:gd name="connsiteX10" fmla="*/ 11118 w 1343783"/>
                  <a:gd name="connsiteY10" fmla="*/ 29522 h 306510"/>
                  <a:gd name="connsiteX11" fmla="*/ 7026 w 1343783"/>
                  <a:gd name="connsiteY11" fmla="*/ 29236 h 306510"/>
                  <a:gd name="connsiteX12" fmla="*/ 31483 w 1343783"/>
                  <a:gd name="connsiteY12" fmla="*/ 298222 h 306510"/>
                  <a:gd name="connsiteX13" fmla="*/ 39858 w 1343783"/>
                  <a:gd name="connsiteY13" fmla="*/ 305176 h 306510"/>
                  <a:gd name="connsiteX14" fmla="*/ 1337056 w 1343783"/>
                  <a:gd name="connsiteY14" fmla="*/ 306509 h 306510"/>
                  <a:gd name="connsiteX15" fmla="*/ 1343528 w 1343783"/>
                  <a:gd name="connsiteY15" fmla="*/ 298413 h 306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3783" h="306510">
                    <a:moveTo>
                      <a:pt x="1343528" y="298508"/>
                    </a:moveTo>
                    <a:cubicBezTo>
                      <a:pt x="1316120" y="202782"/>
                      <a:pt x="1300798" y="105436"/>
                      <a:pt x="1297658" y="7424"/>
                    </a:cubicBezTo>
                    <a:cubicBezTo>
                      <a:pt x="1297373" y="-1815"/>
                      <a:pt x="1283003" y="-2768"/>
                      <a:pt x="1283383" y="6472"/>
                    </a:cubicBezTo>
                    <a:cubicBezTo>
                      <a:pt x="1286809" y="102960"/>
                      <a:pt x="1302036" y="198686"/>
                      <a:pt x="1328492" y="292984"/>
                    </a:cubicBezTo>
                    <a:cubicBezTo>
                      <a:pt x="1071164" y="286697"/>
                      <a:pt x="814028" y="283554"/>
                      <a:pt x="557081" y="284030"/>
                    </a:cubicBezTo>
                    <a:cubicBezTo>
                      <a:pt x="428323" y="284221"/>
                      <a:pt x="299564" y="285364"/>
                      <a:pt x="170805" y="286316"/>
                    </a:cubicBezTo>
                    <a:cubicBezTo>
                      <a:pt x="140257" y="286507"/>
                      <a:pt x="109709" y="286792"/>
                      <a:pt x="79161" y="287173"/>
                    </a:cubicBezTo>
                    <a:cubicBezTo>
                      <a:pt x="70406" y="287173"/>
                      <a:pt x="61746" y="287364"/>
                      <a:pt x="52991" y="287459"/>
                    </a:cubicBezTo>
                    <a:cubicBezTo>
                      <a:pt x="44711" y="284792"/>
                      <a:pt x="40809" y="278887"/>
                      <a:pt x="41571" y="269743"/>
                    </a:cubicBezTo>
                    <a:cubicBezTo>
                      <a:pt x="35004" y="254884"/>
                      <a:pt x="33387" y="235072"/>
                      <a:pt x="30341" y="219355"/>
                    </a:cubicBezTo>
                    <a:cubicBezTo>
                      <a:pt x="18160" y="155824"/>
                      <a:pt x="19778" y="92863"/>
                      <a:pt x="11118" y="29522"/>
                    </a:cubicBezTo>
                    <a:cubicBezTo>
                      <a:pt x="10832" y="27427"/>
                      <a:pt x="7502" y="27331"/>
                      <a:pt x="7026" y="29236"/>
                    </a:cubicBezTo>
                    <a:cubicBezTo>
                      <a:pt x="-11246" y="112580"/>
                      <a:pt x="9405" y="214688"/>
                      <a:pt x="31483" y="298222"/>
                    </a:cubicBezTo>
                    <a:cubicBezTo>
                      <a:pt x="32435" y="301747"/>
                      <a:pt x="36146" y="305271"/>
                      <a:pt x="39858" y="305176"/>
                    </a:cubicBezTo>
                    <a:cubicBezTo>
                      <a:pt x="472099" y="299175"/>
                      <a:pt x="903674" y="295365"/>
                      <a:pt x="1337056" y="306509"/>
                    </a:cubicBezTo>
                    <a:cubicBezTo>
                      <a:pt x="1341339" y="306604"/>
                      <a:pt x="1344765" y="302890"/>
                      <a:pt x="1343528" y="2984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28FB1CFD-32F4-8ACF-F8E7-C47917068CAD}"/>
                  </a:ext>
                </a:extLst>
              </p:cNvPr>
              <p:cNvSpPr/>
              <p:nvPr/>
            </p:nvSpPr>
            <p:spPr>
              <a:xfrm>
                <a:off x="2894153" y="890440"/>
                <a:ext cx="1287619" cy="44725"/>
              </a:xfrm>
              <a:custGeom>
                <a:avLst/>
                <a:gdLst>
                  <a:gd name="connsiteX0" fmla="*/ 1282100 w 1287619"/>
                  <a:gd name="connsiteY0" fmla="*/ 24055 h 44725"/>
                  <a:gd name="connsiteX1" fmla="*/ 633358 w 1287619"/>
                  <a:gd name="connsiteY1" fmla="*/ 433 h 44725"/>
                  <a:gd name="connsiteX2" fmla="*/ 310367 w 1287619"/>
                  <a:gd name="connsiteY2" fmla="*/ 11958 h 44725"/>
                  <a:gd name="connsiteX3" fmla="*/ 1556 w 1287619"/>
                  <a:gd name="connsiteY3" fmla="*/ 40438 h 44725"/>
                  <a:gd name="connsiteX4" fmla="*/ 2127 w 1287619"/>
                  <a:gd name="connsiteY4" fmla="*/ 44724 h 44725"/>
                  <a:gd name="connsiteX5" fmla="*/ 323310 w 1287619"/>
                  <a:gd name="connsiteY5" fmla="*/ 21197 h 44725"/>
                  <a:gd name="connsiteX6" fmla="*/ 639925 w 1287619"/>
                  <a:gd name="connsiteY6" fmla="*/ 10624 h 44725"/>
                  <a:gd name="connsiteX7" fmla="*/ 1282196 w 1287619"/>
                  <a:gd name="connsiteY7" fmla="*/ 35294 h 44725"/>
                  <a:gd name="connsiteX8" fmla="*/ 1282196 w 1287619"/>
                  <a:gd name="connsiteY8" fmla="*/ 24055 h 44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7619" h="44725">
                    <a:moveTo>
                      <a:pt x="1282100" y="24055"/>
                    </a:moveTo>
                    <a:cubicBezTo>
                      <a:pt x="1065695" y="6148"/>
                      <a:pt x="849193" y="-2044"/>
                      <a:pt x="633358" y="433"/>
                    </a:cubicBezTo>
                    <a:cubicBezTo>
                      <a:pt x="525441" y="1671"/>
                      <a:pt x="417713" y="5481"/>
                      <a:pt x="310367" y="11958"/>
                    </a:cubicBezTo>
                    <a:cubicBezTo>
                      <a:pt x="207684" y="18149"/>
                      <a:pt x="102240" y="22816"/>
                      <a:pt x="1556" y="40438"/>
                    </a:cubicBezTo>
                    <a:cubicBezTo>
                      <a:pt x="-824" y="40819"/>
                      <a:pt x="-348" y="44819"/>
                      <a:pt x="2127" y="44724"/>
                    </a:cubicBezTo>
                    <a:cubicBezTo>
                      <a:pt x="109473" y="40628"/>
                      <a:pt x="216153" y="27293"/>
                      <a:pt x="323310" y="21197"/>
                    </a:cubicBezTo>
                    <a:cubicBezTo>
                      <a:pt x="428562" y="15196"/>
                      <a:pt x="534101" y="11672"/>
                      <a:pt x="639925" y="10624"/>
                    </a:cubicBezTo>
                    <a:cubicBezTo>
                      <a:pt x="853666" y="8529"/>
                      <a:pt x="1067978" y="16911"/>
                      <a:pt x="1282196" y="35294"/>
                    </a:cubicBezTo>
                    <a:cubicBezTo>
                      <a:pt x="1289428" y="35866"/>
                      <a:pt x="1289428" y="24626"/>
                      <a:pt x="1282196" y="240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" name="Graphic 7">
              <a:extLst>
                <a:ext uri="{FF2B5EF4-FFF2-40B4-BE49-F238E27FC236}">
                  <a16:creationId xmlns:a16="http://schemas.microsoft.com/office/drawing/2014/main" id="{21148265-9C38-F90C-535A-27125837E052}"/>
                </a:ext>
              </a:extLst>
            </p:cNvPr>
            <p:cNvGrpSpPr/>
            <p:nvPr/>
          </p:nvGrpSpPr>
          <p:grpSpPr>
            <a:xfrm>
              <a:off x="10414412" y="5356264"/>
              <a:ext cx="541521" cy="2390811"/>
              <a:chOff x="6294822" y="3638841"/>
              <a:chExt cx="306238" cy="1352038"/>
            </a:xfrm>
            <a:solidFill>
              <a:schemeClr val="bg1">
                <a:alpha val="20000"/>
              </a:schemeClr>
            </a:solidFill>
          </p:grpSpPr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A34BFBB1-FEAF-165C-2C97-D67B802978A9}"/>
                  </a:ext>
                </a:extLst>
              </p:cNvPr>
              <p:cNvSpPr/>
              <p:nvPr/>
            </p:nvSpPr>
            <p:spPr>
              <a:xfrm>
                <a:off x="6371975" y="3703196"/>
                <a:ext cx="136219" cy="57503"/>
              </a:xfrm>
              <a:custGeom>
                <a:avLst/>
                <a:gdLst>
                  <a:gd name="connsiteX0" fmla="*/ 18775 w 136219"/>
                  <a:gd name="connsiteY0" fmla="*/ 55749 h 57503"/>
                  <a:gd name="connsiteX1" fmla="*/ 17062 w 136219"/>
                  <a:gd name="connsiteY1" fmla="*/ 15839 h 57503"/>
                  <a:gd name="connsiteX2" fmla="*/ 130499 w 136219"/>
                  <a:gd name="connsiteY2" fmla="*/ 15649 h 57503"/>
                  <a:gd name="connsiteX3" fmla="*/ 131261 w 136219"/>
                  <a:gd name="connsiteY3" fmla="*/ 4600 h 57503"/>
                  <a:gd name="connsiteX4" fmla="*/ 8022 w 136219"/>
                  <a:gd name="connsiteY4" fmla="*/ 28 h 57503"/>
                  <a:gd name="connsiteX5" fmla="*/ 123 w 136219"/>
                  <a:gd name="connsiteY5" fmla="*/ 9553 h 57503"/>
                  <a:gd name="connsiteX6" fmla="*/ 14779 w 136219"/>
                  <a:gd name="connsiteY6" fmla="*/ 56797 h 57503"/>
                  <a:gd name="connsiteX7" fmla="*/ 18871 w 136219"/>
                  <a:gd name="connsiteY7" fmla="*/ 55749 h 5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6219" h="57503">
                    <a:moveTo>
                      <a:pt x="18775" y="55749"/>
                    </a:moveTo>
                    <a:cubicBezTo>
                      <a:pt x="22296" y="41652"/>
                      <a:pt x="19822" y="29079"/>
                      <a:pt x="17062" y="15839"/>
                    </a:cubicBezTo>
                    <a:cubicBezTo>
                      <a:pt x="54462" y="18506"/>
                      <a:pt x="92910" y="20031"/>
                      <a:pt x="130499" y="15649"/>
                    </a:cubicBezTo>
                    <a:cubicBezTo>
                      <a:pt x="137447" y="14792"/>
                      <a:pt x="138494" y="4790"/>
                      <a:pt x="131261" y="4600"/>
                    </a:cubicBezTo>
                    <a:cubicBezTo>
                      <a:pt x="89959" y="3266"/>
                      <a:pt x="49038" y="3838"/>
                      <a:pt x="8022" y="28"/>
                    </a:cubicBezTo>
                    <a:cubicBezTo>
                      <a:pt x="2978" y="-448"/>
                      <a:pt x="-733" y="5267"/>
                      <a:pt x="123" y="9553"/>
                    </a:cubicBezTo>
                    <a:cubicBezTo>
                      <a:pt x="3263" y="26698"/>
                      <a:pt x="4501" y="42890"/>
                      <a:pt x="14779" y="56797"/>
                    </a:cubicBezTo>
                    <a:cubicBezTo>
                      <a:pt x="15825" y="58131"/>
                      <a:pt x="18490" y="57464"/>
                      <a:pt x="18871" y="557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02063803-5679-67B9-A085-C54C2EE2F37B}"/>
                  </a:ext>
                </a:extLst>
              </p:cNvPr>
              <p:cNvSpPr/>
              <p:nvPr/>
            </p:nvSpPr>
            <p:spPr>
              <a:xfrm>
                <a:off x="6388778" y="3758535"/>
                <a:ext cx="55512" cy="41595"/>
              </a:xfrm>
              <a:custGeom>
                <a:avLst/>
                <a:gdLst>
                  <a:gd name="connsiteX0" fmla="*/ 21958 w 55512"/>
                  <a:gd name="connsiteY0" fmla="*/ 39558 h 41595"/>
                  <a:gd name="connsiteX1" fmla="*/ 35280 w 55512"/>
                  <a:gd name="connsiteY1" fmla="*/ 20318 h 41595"/>
                  <a:gd name="connsiteX2" fmla="*/ 41847 w 55512"/>
                  <a:gd name="connsiteY2" fmla="*/ 14031 h 41595"/>
                  <a:gd name="connsiteX3" fmla="*/ 45178 w 55512"/>
                  <a:gd name="connsiteY3" fmla="*/ 24032 h 41595"/>
                  <a:gd name="connsiteX4" fmla="*/ 48889 w 55512"/>
                  <a:gd name="connsiteY4" fmla="*/ 27937 h 41595"/>
                  <a:gd name="connsiteX5" fmla="*/ 44416 w 55512"/>
                  <a:gd name="connsiteY5" fmla="*/ 505 h 41595"/>
                  <a:gd name="connsiteX6" fmla="*/ 26050 w 55512"/>
                  <a:gd name="connsiteY6" fmla="*/ 8602 h 41595"/>
                  <a:gd name="connsiteX7" fmla="*/ 20530 w 55512"/>
                  <a:gd name="connsiteY7" fmla="*/ 19174 h 41595"/>
                  <a:gd name="connsiteX8" fmla="*/ 17865 w 55512"/>
                  <a:gd name="connsiteY8" fmla="*/ 24223 h 41595"/>
                  <a:gd name="connsiteX9" fmla="*/ 6446 w 55512"/>
                  <a:gd name="connsiteY9" fmla="*/ 17174 h 41595"/>
                  <a:gd name="connsiteX10" fmla="*/ 22052 w 55512"/>
                  <a:gd name="connsiteY10" fmla="*/ 39463 h 4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2" h="41595">
                    <a:moveTo>
                      <a:pt x="21958" y="39558"/>
                    </a:moveTo>
                    <a:cubicBezTo>
                      <a:pt x="29285" y="35272"/>
                      <a:pt x="31855" y="27461"/>
                      <a:pt x="35280" y="20318"/>
                    </a:cubicBezTo>
                    <a:cubicBezTo>
                      <a:pt x="36518" y="17746"/>
                      <a:pt x="38421" y="13269"/>
                      <a:pt x="41847" y="14031"/>
                    </a:cubicBezTo>
                    <a:cubicBezTo>
                      <a:pt x="45844" y="14888"/>
                      <a:pt x="47367" y="21079"/>
                      <a:pt x="45178" y="24032"/>
                    </a:cubicBezTo>
                    <a:cubicBezTo>
                      <a:pt x="43370" y="26413"/>
                      <a:pt x="46415" y="29557"/>
                      <a:pt x="48889" y="27937"/>
                    </a:cubicBezTo>
                    <a:cubicBezTo>
                      <a:pt x="60118" y="20508"/>
                      <a:pt x="56026" y="3744"/>
                      <a:pt x="44416" y="505"/>
                    </a:cubicBezTo>
                    <a:cubicBezTo>
                      <a:pt x="37279" y="-1495"/>
                      <a:pt x="30332" y="2696"/>
                      <a:pt x="26050" y="8602"/>
                    </a:cubicBezTo>
                    <a:cubicBezTo>
                      <a:pt x="23670" y="11840"/>
                      <a:pt x="22243" y="15555"/>
                      <a:pt x="20530" y="19174"/>
                    </a:cubicBezTo>
                    <a:cubicBezTo>
                      <a:pt x="19768" y="20889"/>
                      <a:pt x="18912" y="22603"/>
                      <a:pt x="17865" y="24223"/>
                    </a:cubicBezTo>
                    <a:cubicBezTo>
                      <a:pt x="18055" y="18794"/>
                      <a:pt x="12250" y="13460"/>
                      <a:pt x="6446" y="17174"/>
                    </a:cubicBezTo>
                    <a:cubicBezTo>
                      <a:pt x="-9352" y="27366"/>
                      <a:pt x="7016" y="48321"/>
                      <a:pt x="22052" y="394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7DEBE625-7D0D-0C0A-95B3-8EB6DB39A59F}"/>
                  </a:ext>
                </a:extLst>
              </p:cNvPr>
              <p:cNvSpPr/>
              <p:nvPr/>
            </p:nvSpPr>
            <p:spPr>
              <a:xfrm>
                <a:off x="6425293" y="3807856"/>
                <a:ext cx="13052" cy="57673"/>
              </a:xfrm>
              <a:custGeom>
                <a:avLst/>
                <a:gdLst>
                  <a:gd name="connsiteX0" fmla="*/ 11898 w 13052"/>
                  <a:gd name="connsiteY0" fmla="*/ 51959 h 57673"/>
                  <a:gd name="connsiteX1" fmla="*/ 12564 w 13052"/>
                  <a:gd name="connsiteY1" fmla="*/ 3286 h 57673"/>
                  <a:gd name="connsiteX2" fmla="*/ 5713 w 13052"/>
                  <a:gd name="connsiteY2" fmla="*/ 3286 h 57673"/>
                  <a:gd name="connsiteX3" fmla="*/ 2 w 13052"/>
                  <a:gd name="connsiteY3" fmla="*/ 51959 h 57673"/>
                  <a:gd name="connsiteX4" fmla="*/ 11898 w 13052"/>
                  <a:gd name="connsiteY4" fmla="*/ 51959 h 57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2" h="57673">
                    <a:moveTo>
                      <a:pt x="11898" y="51959"/>
                    </a:moveTo>
                    <a:cubicBezTo>
                      <a:pt x="13611" y="35766"/>
                      <a:pt x="13040" y="19383"/>
                      <a:pt x="12564" y="3286"/>
                    </a:cubicBezTo>
                    <a:cubicBezTo>
                      <a:pt x="12469" y="-1095"/>
                      <a:pt x="6378" y="-1095"/>
                      <a:pt x="5713" y="3286"/>
                    </a:cubicBezTo>
                    <a:cubicBezTo>
                      <a:pt x="3143" y="19383"/>
                      <a:pt x="478" y="35766"/>
                      <a:pt x="2" y="51959"/>
                    </a:cubicBezTo>
                    <a:cubicBezTo>
                      <a:pt x="-188" y="59579"/>
                      <a:pt x="11042" y="59579"/>
                      <a:pt x="11898" y="519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 37">
                <a:extLst>
                  <a:ext uri="{FF2B5EF4-FFF2-40B4-BE49-F238E27FC236}">
                    <a16:creationId xmlns:a16="http://schemas.microsoft.com/office/drawing/2014/main" id="{387E8BAA-0585-C24F-A781-6BEA3FA0282D}"/>
                  </a:ext>
                </a:extLst>
              </p:cNvPr>
              <p:cNvSpPr/>
              <p:nvPr/>
            </p:nvSpPr>
            <p:spPr>
              <a:xfrm>
                <a:off x="6407550" y="3811078"/>
                <a:ext cx="13430" cy="61005"/>
              </a:xfrm>
              <a:custGeom>
                <a:avLst/>
                <a:gdLst>
                  <a:gd name="connsiteX0" fmla="*/ 7468 w 13430"/>
                  <a:gd name="connsiteY0" fmla="*/ 59977 h 61005"/>
                  <a:gd name="connsiteX1" fmla="*/ 13368 w 13430"/>
                  <a:gd name="connsiteY1" fmla="*/ 34641 h 61005"/>
                  <a:gd name="connsiteX2" fmla="*/ 9086 w 13430"/>
                  <a:gd name="connsiteY2" fmla="*/ 3208 h 61005"/>
                  <a:gd name="connsiteX3" fmla="*/ 236 w 13430"/>
                  <a:gd name="connsiteY3" fmla="*/ 5589 h 61005"/>
                  <a:gd name="connsiteX4" fmla="*/ 1282 w 13430"/>
                  <a:gd name="connsiteY4" fmla="*/ 36546 h 61005"/>
                  <a:gd name="connsiteX5" fmla="*/ 2138 w 13430"/>
                  <a:gd name="connsiteY5" fmla="*/ 59310 h 61005"/>
                  <a:gd name="connsiteX6" fmla="*/ 7468 w 13430"/>
                  <a:gd name="connsiteY6" fmla="*/ 59977 h 61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30" h="61005">
                    <a:moveTo>
                      <a:pt x="7468" y="59977"/>
                    </a:moveTo>
                    <a:cubicBezTo>
                      <a:pt x="14129" y="53595"/>
                      <a:pt x="13463" y="43023"/>
                      <a:pt x="13368" y="34641"/>
                    </a:cubicBezTo>
                    <a:cubicBezTo>
                      <a:pt x="13273" y="23973"/>
                      <a:pt x="11560" y="13400"/>
                      <a:pt x="9086" y="3208"/>
                    </a:cubicBezTo>
                    <a:cubicBezTo>
                      <a:pt x="7753" y="-2412"/>
                      <a:pt x="-526" y="-31"/>
                      <a:pt x="236" y="5589"/>
                    </a:cubicBezTo>
                    <a:cubicBezTo>
                      <a:pt x="1567" y="15876"/>
                      <a:pt x="1758" y="26068"/>
                      <a:pt x="1282" y="36546"/>
                    </a:cubicBezTo>
                    <a:cubicBezTo>
                      <a:pt x="901" y="44261"/>
                      <a:pt x="-1858" y="52643"/>
                      <a:pt x="2138" y="59310"/>
                    </a:cubicBezTo>
                    <a:cubicBezTo>
                      <a:pt x="3186" y="61120"/>
                      <a:pt x="5755" y="61692"/>
                      <a:pt x="7468" y="5997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 38">
                <a:extLst>
                  <a:ext uri="{FF2B5EF4-FFF2-40B4-BE49-F238E27FC236}">
                    <a16:creationId xmlns:a16="http://schemas.microsoft.com/office/drawing/2014/main" id="{033A52ED-C6D7-97EA-050B-B2444FD0CE86}"/>
                  </a:ext>
                </a:extLst>
              </p:cNvPr>
              <p:cNvSpPr/>
              <p:nvPr/>
            </p:nvSpPr>
            <p:spPr>
              <a:xfrm>
                <a:off x="6387317" y="3883421"/>
                <a:ext cx="120049" cy="79323"/>
              </a:xfrm>
              <a:custGeom>
                <a:avLst/>
                <a:gdLst>
                  <a:gd name="connsiteX0" fmla="*/ 12569 w 120049"/>
                  <a:gd name="connsiteY0" fmla="*/ 73740 h 79323"/>
                  <a:gd name="connsiteX1" fmla="*/ 45972 w 120049"/>
                  <a:gd name="connsiteY1" fmla="*/ 16590 h 79323"/>
                  <a:gd name="connsiteX2" fmla="*/ 114586 w 120049"/>
                  <a:gd name="connsiteY2" fmla="*/ 36878 h 79323"/>
                  <a:gd name="connsiteX3" fmla="*/ 119725 w 120049"/>
                  <a:gd name="connsiteY3" fmla="*/ 33926 h 79323"/>
                  <a:gd name="connsiteX4" fmla="*/ 44640 w 120049"/>
                  <a:gd name="connsiteY4" fmla="*/ 4017 h 79323"/>
                  <a:gd name="connsiteX5" fmla="*/ 958 w 120049"/>
                  <a:gd name="connsiteY5" fmla="*/ 75169 h 79323"/>
                  <a:gd name="connsiteX6" fmla="*/ 12569 w 120049"/>
                  <a:gd name="connsiteY6" fmla="*/ 73645 h 793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049" h="79323">
                    <a:moveTo>
                      <a:pt x="12569" y="73740"/>
                    </a:moveTo>
                    <a:cubicBezTo>
                      <a:pt x="14662" y="50118"/>
                      <a:pt x="22276" y="28020"/>
                      <a:pt x="45972" y="16590"/>
                    </a:cubicBezTo>
                    <a:cubicBezTo>
                      <a:pt x="71190" y="4398"/>
                      <a:pt x="100787" y="15923"/>
                      <a:pt x="114586" y="36878"/>
                    </a:cubicBezTo>
                    <a:cubicBezTo>
                      <a:pt x="116489" y="39831"/>
                      <a:pt x="121343" y="37259"/>
                      <a:pt x="119725" y="33926"/>
                    </a:cubicBezTo>
                    <a:cubicBezTo>
                      <a:pt x="106592" y="6780"/>
                      <a:pt x="75093" y="-7508"/>
                      <a:pt x="44640" y="4017"/>
                    </a:cubicBezTo>
                    <a:cubicBezTo>
                      <a:pt x="17232" y="14399"/>
                      <a:pt x="-4942" y="46689"/>
                      <a:pt x="958" y="75169"/>
                    </a:cubicBezTo>
                    <a:cubicBezTo>
                      <a:pt x="2291" y="81551"/>
                      <a:pt x="11998" y="80217"/>
                      <a:pt x="12569" y="736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3BD60C10-E52A-7E90-6572-78FBF51954B0}"/>
                  </a:ext>
                </a:extLst>
              </p:cNvPr>
              <p:cNvSpPr/>
              <p:nvPr/>
            </p:nvSpPr>
            <p:spPr>
              <a:xfrm>
                <a:off x="6406016" y="3964685"/>
                <a:ext cx="77376" cy="55384"/>
              </a:xfrm>
              <a:custGeom>
                <a:avLst/>
                <a:gdLst>
                  <a:gd name="connsiteX0" fmla="*/ 31556 w 77376"/>
                  <a:gd name="connsiteY0" fmla="*/ 43815 h 55384"/>
                  <a:gd name="connsiteX1" fmla="*/ 48495 w 77376"/>
                  <a:gd name="connsiteY1" fmla="*/ 13335 h 55384"/>
                  <a:gd name="connsiteX2" fmla="*/ 69527 w 77376"/>
                  <a:gd name="connsiteY2" fmla="*/ 42101 h 55384"/>
                  <a:gd name="connsiteX3" fmla="*/ 74000 w 77376"/>
                  <a:gd name="connsiteY3" fmla="*/ 43339 h 55384"/>
                  <a:gd name="connsiteX4" fmla="*/ 45545 w 77376"/>
                  <a:gd name="connsiteY4" fmla="*/ 0 h 55384"/>
                  <a:gd name="connsiteX5" fmla="*/ 39740 w 77376"/>
                  <a:gd name="connsiteY5" fmla="*/ 3238 h 55384"/>
                  <a:gd name="connsiteX6" fmla="*/ 25466 w 77376"/>
                  <a:gd name="connsiteY6" fmla="*/ 28766 h 55384"/>
                  <a:gd name="connsiteX7" fmla="*/ 19089 w 77376"/>
                  <a:gd name="connsiteY7" fmla="*/ 40005 h 55384"/>
                  <a:gd name="connsiteX8" fmla="*/ 11952 w 77376"/>
                  <a:gd name="connsiteY8" fmla="*/ 34862 h 55384"/>
                  <a:gd name="connsiteX9" fmla="*/ 16234 w 77376"/>
                  <a:gd name="connsiteY9" fmla="*/ 22193 h 55384"/>
                  <a:gd name="connsiteX10" fmla="*/ 3958 w 77376"/>
                  <a:gd name="connsiteY10" fmla="*/ 18764 h 55384"/>
                  <a:gd name="connsiteX11" fmla="*/ 16710 w 77376"/>
                  <a:gd name="connsiteY11" fmla="*/ 55340 h 55384"/>
                  <a:gd name="connsiteX12" fmla="*/ 31556 w 77376"/>
                  <a:gd name="connsiteY12" fmla="*/ 43910 h 55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376" h="55384">
                    <a:moveTo>
                      <a:pt x="31556" y="43815"/>
                    </a:moveTo>
                    <a:cubicBezTo>
                      <a:pt x="37646" y="34004"/>
                      <a:pt x="42976" y="23527"/>
                      <a:pt x="48495" y="13335"/>
                    </a:cubicBezTo>
                    <a:cubicBezTo>
                      <a:pt x="61819" y="15430"/>
                      <a:pt x="70288" y="28480"/>
                      <a:pt x="69527" y="42101"/>
                    </a:cubicBezTo>
                    <a:cubicBezTo>
                      <a:pt x="69432" y="44291"/>
                      <a:pt x="72762" y="45625"/>
                      <a:pt x="74000" y="43339"/>
                    </a:cubicBezTo>
                    <a:cubicBezTo>
                      <a:pt x="84849" y="21812"/>
                      <a:pt x="68004" y="0"/>
                      <a:pt x="45545" y="0"/>
                    </a:cubicBezTo>
                    <a:cubicBezTo>
                      <a:pt x="43357" y="0"/>
                      <a:pt x="40882" y="1238"/>
                      <a:pt x="39740" y="3238"/>
                    </a:cubicBezTo>
                    <a:cubicBezTo>
                      <a:pt x="34982" y="11716"/>
                      <a:pt x="30224" y="20288"/>
                      <a:pt x="25466" y="28766"/>
                    </a:cubicBezTo>
                    <a:cubicBezTo>
                      <a:pt x="24133" y="31052"/>
                      <a:pt x="21088" y="39434"/>
                      <a:pt x="19089" y="40005"/>
                    </a:cubicBezTo>
                    <a:cubicBezTo>
                      <a:pt x="16710" y="38291"/>
                      <a:pt x="14331" y="36576"/>
                      <a:pt x="11952" y="34862"/>
                    </a:cubicBezTo>
                    <a:cubicBezTo>
                      <a:pt x="12904" y="30575"/>
                      <a:pt x="14331" y="26289"/>
                      <a:pt x="16234" y="22193"/>
                    </a:cubicBezTo>
                    <a:cubicBezTo>
                      <a:pt x="19470" y="14192"/>
                      <a:pt x="7384" y="11144"/>
                      <a:pt x="3958" y="18764"/>
                    </a:cubicBezTo>
                    <a:cubicBezTo>
                      <a:pt x="-1942" y="31718"/>
                      <a:pt x="-3750" y="56579"/>
                      <a:pt x="16710" y="55340"/>
                    </a:cubicBezTo>
                    <a:cubicBezTo>
                      <a:pt x="23847" y="54864"/>
                      <a:pt x="28035" y="49530"/>
                      <a:pt x="31556" y="439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8A39EDC9-878D-699A-AA09-F3C184A32FAD}"/>
                  </a:ext>
                </a:extLst>
              </p:cNvPr>
              <p:cNvSpPr/>
              <p:nvPr/>
            </p:nvSpPr>
            <p:spPr>
              <a:xfrm>
                <a:off x="6391376" y="4019949"/>
                <a:ext cx="85758" cy="23603"/>
              </a:xfrm>
              <a:custGeom>
                <a:avLst/>
                <a:gdLst>
                  <a:gd name="connsiteX0" fmla="*/ 83881 w 85758"/>
                  <a:gd name="connsiteY0" fmla="*/ 6268 h 23603"/>
                  <a:gd name="connsiteX1" fmla="*/ 81693 w 85758"/>
                  <a:gd name="connsiteY1" fmla="*/ 172 h 23603"/>
                  <a:gd name="connsiteX2" fmla="*/ 6512 w 85758"/>
                  <a:gd name="connsiteY2" fmla="*/ 11030 h 23603"/>
                  <a:gd name="connsiteX3" fmla="*/ 5656 w 85758"/>
                  <a:gd name="connsiteY3" fmla="*/ 23603 h 23603"/>
                  <a:gd name="connsiteX4" fmla="*/ 83786 w 85758"/>
                  <a:gd name="connsiteY4" fmla="*/ 6268 h 23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58" h="23603">
                    <a:moveTo>
                      <a:pt x="83881" y="6268"/>
                    </a:moveTo>
                    <a:cubicBezTo>
                      <a:pt x="87498" y="4744"/>
                      <a:pt x="85404" y="-1067"/>
                      <a:pt x="81693" y="172"/>
                    </a:cubicBezTo>
                    <a:cubicBezTo>
                      <a:pt x="56664" y="8268"/>
                      <a:pt x="32207" y="10935"/>
                      <a:pt x="6512" y="11030"/>
                    </a:cubicBezTo>
                    <a:cubicBezTo>
                      <a:pt x="-1577" y="11030"/>
                      <a:pt x="-2434" y="23699"/>
                      <a:pt x="5656" y="23603"/>
                    </a:cubicBezTo>
                    <a:cubicBezTo>
                      <a:pt x="32302" y="23508"/>
                      <a:pt x="58758" y="16650"/>
                      <a:pt x="83786" y="62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98260C86-8BBB-3D21-EC83-4FD4A91B01D7}"/>
                  </a:ext>
                </a:extLst>
              </p:cNvPr>
              <p:cNvSpPr/>
              <p:nvPr/>
            </p:nvSpPr>
            <p:spPr>
              <a:xfrm>
                <a:off x="6427590" y="4108919"/>
                <a:ext cx="13128" cy="73283"/>
              </a:xfrm>
              <a:custGeom>
                <a:avLst/>
                <a:gdLst>
                  <a:gd name="connsiteX0" fmla="*/ 9601 w 13128"/>
                  <a:gd name="connsiteY0" fmla="*/ 71603 h 73283"/>
                  <a:gd name="connsiteX1" fmla="*/ 12170 w 13128"/>
                  <a:gd name="connsiteY1" fmla="*/ 41790 h 73283"/>
                  <a:gd name="connsiteX2" fmla="*/ 13122 w 13128"/>
                  <a:gd name="connsiteY2" fmla="*/ 3309 h 73283"/>
                  <a:gd name="connsiteX3" fmla="*/ 6555 w 13128"/>
                  <a:gd name="connsiteY3" fmla="*/ 2452 h 73283"/>
                  <a:gd name="connsiteX4" fmla="*/ 1036 w 13128"/>
                  <a:gd name="connsiteY4" fmla="*/ 39314 h 73283"/>
                  <a:gd name="connsiteX5" fmla="*/ 3891 w 13128"/>
                  <a:gd name="connsiteY5" fmla="*/ 71699 h 73283"/>
                  <a:gd name="connsiteX6" fmla="*/ 9505 w 13128"/>
                  <a:gd name="connsiteY6" fmla="*/ 71699 h 73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28" h="73283">
                    <a:moveTo>
                      <a:pt x="9601" y="71603"/>
                    </a:moveTo>
                    <a:cubicBezTo>
                      <a:pt x="14454" y="62174"/>
                      <a:pt x="12075" y="51982"/>
                      <a:pt x="12170" y="41790"/>
                    </a:cubicBezTo>
                    <a:cubicBezTo>
                      <a:pt x="12266" y="28931"/>
                      <a:pt x="13217" y="16073"/>
                      <a:pt x="13122" y="3309"/>
                    </a:cubicBezTo>
                    <a:cubicBezTo>
                      <a:pt x="13122" y="-215"/>
                      <a:pt x="7697" y="-1549"/>
                      <a:pt x="6555" y="2452"/>
                    </a:cubicBezTo>
                    <a:cubicBezTo>
                      <a:pt x="3225" y="14644"/>
                      <a:pt x="1702" y="26836"/>
                      <a:pt x="1036" y="39314"/>
                    </a:cubicBezTo>
                    <a:cubicBezTo>
                      <a:pt x="465" y="49886"/>
                      <a:pt x="-2104" y="62840"/>
                      <a:pt x="3891" y="71699"/>
                    </a:cubicBezTo>
                    <a:cubicBezTo>
                      <a:pt x="5033" y="73413"/>
                      <a:pt x="8268" y="74175"/>
                      <a:pt x="9505" y="716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E5942E3B-10DE-6EB1-E4F5-D9A306CBBE10}"/>
                  </a:ext>
                </a:extLst>
              </p:cNvPr>
              <p:cNvSpPr/>
              <p:nvPr/>
            </p:nvSpPr>
            <p:spPr>
              <a:xfrm>
                <a:off x="6394970" y="4144152"/>
                <a:ext cx="70252" cy="31167"/>
              </a:xfrm>
              <a:custGeom>
                <a:avLst/>
                <a:gdLst>
                  <a:gd name="connsiteX0" fmla="*/ 68200 w 70252"/>
                  <a:gd name="connsiteY0" fmla="*/ 7033 h 31167"/>
                  <a:gd name="connsiteX1" fmla="*/ 64775 w 70252"/>
                  <a:gd name="connsiteY1" fmla="*/ 461 h 31167"/>
                  <a:gd name="connsiteX2" fmla="*/ 5582 w 70252"/>
                  <a:gd name="connsiteY2" fmla="*/ 17225 h 31167"/>
                  <a:gd name="connsiteX3" fmla="*/ 8532 w 70252"/>
                  <a:gd name="connsiteY3" fmla="*/ 31036 h 31167"/>
                  <a:gd name="connsiteX4" fmla="*/ 68200 w 70252"/>
                  <a:gd name="connsiteY4" fmla="*/ 7033 h 31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252" h="31167">
                    <a:moveTo>
                      <a:pt x="68200" y="7033"/>
                    </a:moveTo>
                    <a:cubicBezTo>
                      <a:pt x="72578" y="4461"/>
                      <a:pt x="69248" y="-1730"/>
                      <a:pt x="64775" y="461"/>
                    </a:cubicBezTo>
                    <a:cubicBezTo>
                      <a:pt x="45456" y="9605"/>
                      <a:pt x="26233" y="13605"/>
                      <a:pt x="5582" y="17225"/>
                    </a:cubicBezTo>
                    <a:cubicBezTo>
                      <a:pt x="-3554" y="18844"/>
                      <a:pt x="-699" y="32655"/>
                      <a:pt x="8532" y="31036"/>
                    </a:cubicBezTo>
                    <a:cubicBezTo>
                      <a:pt x="29373" y="27417"/>
                      <a:pt x="49739" y="17796"/>
                      <a:pt x="68200" y="703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D29E2AA0-547B-8AEA-DADF-02317BE35E7B}"/>
                  </a:ext>
                </a:extLst>
              </p:cNvPr>
              <p:cNvSpPr/>
              <p:nvPr/>
            </p:nvSpPr>
            <p:spPr>
              <a:xfrm>
                <a:off x="6380429" y="4211293"/>
                <a:ext cx="98126" cy="64305"/>
              </a:xfrm>
              <a:custGeom>
                <a:avLst/>
                <a:gdLst>
                  <a:gd name="connsiteX0" fmla="*/ 43153 w 98126"/>
                  <a:gd name="connsiteY0" fmla="*/ 55049 h 64305"/>
                  <a:gd name="connsiteX1" fmla="*/ 54383 w 98126"/>
                  <a:gd name="connsiteY1" fmla="*/ 37523 h 64305"/>
                  <a:gd name="connsiteX2" fmla="*/ 61901 w 98126"/>
                  <a:gd name="connsiteY2" fmla="*/ 23426 h 64305"/>
                  <a:gd name="connsiteX3" fmla="*/ 66945 w 98126"/>
                  <a:gd name="connsiteY3" fmla="*/ 17711 h 64305"/>
                  <a:gd name="connsiteX4" fmla="*/ 87215 w 98126"/>
                  <a:gd name="connsiteY4" fmla="*/ 28093 h 64305"/>
                  <a:gd name="connsiteX5" fmla="*/ 83599 w 98126"/>
                  <a:gd name="connsiteY5" fmla="*/ 29617 h 64305"/>
                  <a:gd name="connsiteX6" fmla="*/ 93781 w 98126"/>
                  <a:gd name="connsiteY6" fmla="*/ 33618 h 64305"/>
                  <a:gd name="connsiteX7" fmla="*/ 96922 w 98126"/>
                  <a:gd name="connsiteY7" fmla="*/ 30665 h 64305"/>
                  <a:gd name="connsiteX8" fmla="*/ 60283 w 98126"/>
                  <a:gd name="connsiteY8" fmla="*/ 4281 h 64305"/>
                  <a:gd name="connsiteX9" fmla="*/ 39442 w 98126"/>
                  <a:gd name="connsiteY9" fmla="*/ 33332 h 64305"/>
                  <a:gd name="connsiteX10" fmla="*/ 18886 w 98126"/>
                  <a:gd name="connsiteY10" fmla="*/ 45429 h 64305"/>
                  <a:gd name="connsiteX11" fmla="*/ 25548 w 98126"/>
                  <a:gd name="connsiteY11" fmla="*/ 27807 h 64305"/>
                  <a:gd name="connsiteX12" fmla="*/ 23645 w 98126"/>
                  <a:gd name="connsiteY12" fmla="*/ 18473 h 64305"/>
                  <a:gd name="connsiteX13" fmla="*/ 13462 w 98126"/>
                  <a:gd name="connsiteY13" fmla="*/ 62098 h 64305"/>
                  <a:gd name="connsiteX14" fmla="*/ 43153 w 98126"/>
                  <a:gd name="connsiteY14" fmla="*/ 54954 h 64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8126" h="64305">
                    <a:moveTo>
                      <a:pt x="43153" y="55049"/>
                    </a:moveTo>
                    <a:cubicBezTo>
                      <a:pt x="48102" y="50001"/>
                      <a:pt x="51242" y="43619"/>
                      <a:pt x="54383" y="37523"/>
                    </a:cubicBezTo>
                    <a:cubicBezTo>
                      <a:pt x="56762" y="32761"/>
                      <a:pt x="58665" y="27807"/>
                      <a:pt x="61901" y="23426"/>
                    </a:cubicBezTo>
                    <a:cubicBezTo>
                      <a:pt x="63614" y="21521"/>
                      <a:pt x="65232" y="19616"/>
                      <a:pt x="66945" y="17711"/>
                    </a:cubicBezTo>
                    <a:cubicBezTo>
                      <a:pt x="78840" y="14758"/>
                      <a:pt x="85597" y="18187"/>
                      <a:pt x="87215" y="28093"/>
                    </a:cubicBezTo>
                    <a:cubicBezTo>
                      <a:pt x="86168" y="26379"/>
                      <a:pt x="82932" y="27331"/>
                      <a:pt x="83599" y="29617"/>
                    </a:cubicBezTo>
                    <a:cubicBezTo>
                      <a:pt x="84931" y="34665"/>
                      <a:pt x="88928" y="34856"/>
                      <a:pt x="93781" y="33618"/>
                    </a:cubicBezTo>
                    <a:cubicBezTo>
                      <a:pt x="95209" y="33237"/>
                      <a:pt x="96541" y="32094"/>
                      <a:pt x="96922" y="30665"/>
                    </a:cubicBezTo>
                    <a:cubicBezTo>
                      <a:pt x="103869" y="9043"/>
                      <a:pt x="79316" y="-8387"/>
                      <a:pt x="60283" y="4281"/>
                    </a:cubicBezTo>
                    <a:cubicBezTo>
                      <a:pt x="49625" y="11329"/>
                      <a:pt x="45342" y="22664"/>
                      <a:pt x="39442" y="33332"/>
                    </a:cubicBezTo>
                    <a:cubicBezTo>
                      <a:pt x="35826" y="39999"/>
                      <a:pt x="27546" y="53715"/>
                      <a:pt x="18886" y="45429"/>
                    </a:cubicBezTo>
                    <a:cubicBezTo>
                      <a:pt x="11463" y="38380"/>
                      <a:pt x="20885" y="32761"/>
                      <a:pt x="25548" y="27807"/>
                    </a:cubicBezTo>
                    <a:cubicBezTo>
                      <a:pt x="28783" y="24379"/>
                      <a:pt x="27546" y="20092"/>
                      <a:pt x="23645" y="18473"/>
                    </a:cubicBezTo>
                    <a:cubicBezTo>
                      <a:pt x="-4049" y="6662"/>
                      <a:pt x="-7379" y="52096"/>
                      <a:pt x="13462" y="62098"/>
                    </a:cubicBezTo>
                    <a:cubicBezTo>
                      <a:pt x="23645" y="67051"/>
                      <a:pt x="35065" y="63240"/>
                      <a:pt x="43153" y="5495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CF3B9846-A4EC-1BBF-CAF2-74F7956D5444}"/>
                  </a:ext>
                </a:extLst>
              </p:cNvPr>
              <p:cNvSpPr/>
              <p:nvPr/>
            </p:nvSpPr>
            <p:spPr>
              <a:xfrm>
                <a:off x="6390758" y="4286226"/>
                <a:ext cx="67819" cy="92977"/>
              </a:xfrm>
              <a:custGeom>
                <a:avLst/>
                <a:gdLst>
                  <a:gd name="connsiteX0" fmla="*/ 11888 w 67819"/>
                  <a:gd name="connsiteY0" fmla="*/ 89940 h 92977"/>
                  <a:gd name="connsiteX1" fmla="*/ 24641 w 67819"/>
                  <a:gd name="connsiteY1" fmla="*/ 43267 h 92977"/>
                  <a:gd name="connsiteX2" fmla="*/ 61660 w 67819"/>
                  <a:gd name="connsiteY2" fmla="*/ 38124 h 92977"/>
                  <a:gd name="connsiteX3" fmla="*/ 53380 w 67819"/>
                  <a:gd name="connsiteY3" fmla="*/ 119 h 92977"/>
                  <a:gd name="connsiteX4" fmla="*/ 51573 w 67819"/>
                  <a:gd name="connsiteY4" fmla="*/ 5358 h 92977"/>
                  <a:gd name="connsiteX5" fmla="*/ 51573 w 67819"/>
                  <a:gd name="connsiteY5" fmla="*/ 35742 h 92977"/>
                  <a:gd name="connsiteX6" fmla="*/ 19216 w 67819"/>
                  <a:gd name="connsiteY6" fmla="*/ 22884 h 92977"/>
                  <a:gd name="connsiteX7" fmla="*/ 7987 w 67819"/>
                  <a:gd name="connsiteY7" fmla="*/ 27456 h 92977"/>
                  <a:gd name="connsiteX8" fmla="*/ 1135 w 67819"/>
                  <a:gd name="connsiteY8" fmla="*/ 83463 h 92977"/>
                  <a:gd name="connsiteX9" fmla="*/ 11888 w 67819"/>
                  <a:gd name="connsiteY9" fmla="*/ 89940 h 92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819" h="92977">
                    <a:moveTo>
                      <a:pt x="11888" y="89940"/>
                    </a:moveTo>
                    <a:cubicBezTo>
                      <a:pt x="21786" y="76033"/>
                      <a:pt x="26163" y="59269"/>
                      <a:pt x="24641" y="43267"/>
                    </a:cubicBezTo>
                    <a:cubicBezTo>
                      <a:pt x="36536" y="49839"/>
                      <a:pt x="51192" y="50887"/>
                      <a:pt x="61660" y="38124"/>
                    </a:cubicBezTo>
                    <a:cubicBezTo>
                      <a:pt x="72128" y="25360"/>
                      <a:pt x="69178" y="4596"/>
                      <a:pt x="53380" y="119"/>
                    </a:cubicBezTo>
                    <a:cubicBezTo>
                      <a:pt x="50050" y="-834"/>
                      <a:pt x="48432" y="4215"/>
                      <a:pt x="51573" y="5358"/>
                    </a:cubicBezTo>
                    <a:cubicBezTo>
                      <a:pt x="63754" y="9834"/>
                      <a:pt x="63087" y="29265"/>
                      <a:pt x="51573" y="35742"/>
                    </a:cubicBezTo>
                    <a:cubicBezTo>
                      <a:pt x="39105" y="42791"/>
                      <a:pt x="24641" y="32980"/>
                      <a:pt x="19216" y="22884"/>
                    </a:cubicBezTo>
                    <a:cubicBezTo>
                      <a:pt x="16266" y="17264"/>
                      <a:pt x="5798" y="20979"/>
                      <a:pt x="7987" y="27456"/>
                    </a:cubicBezTo>
                    <a:cubicBezTo>
                      <a:pt x="14553" y="47077"/>
                      <a:pt x="12840" y="64984"/>
                      <a:pt x="1135" y="83463"/>
                    </a:cubicBezTo>
                    <a:cubicBezTo>
                      <a:pt x="-3433" y="90701"/>
                      <a:pt x="6940" y="96893"/>
                      <a:pt x="11888" y="899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129ED3BF-9AC8-D74C-AC2C-4C7A2F9A8443}"/>
                  </a:ext>
                </a:extLst>
              </p:cNvPr>
              <p:cNvSpPr/>
              <p:nvPr/>
            </p:nvSpPr>
            <p:spPr>
              <a:xfrm>
                <a:off x="6424058" y="4347210"/>
                <a:ext cx="15131" cy="76533"/>
              </a:xfrm>
              <a:custGeom>
                <a:avLst/>
                <a:gdLst>
                  <a:gd name="connsiteX0" fmla="*/ 12753 w 15131"/>
                  <a:gd name="connsiteY0" fmla="*/ 70390 h 76533"/>
                  <a:gd name="connsiteX1" fmla="*/ 14846 w 15131"/>
                  <a:gd name="connsiteY1" fmla="*/ 4000 h 76533"/>
                  <a:gd name="connsiteX2" fmla="*/ 6567 w 15131"/>
                  <a:gd name="connsiteY2" fmla="*/ 4000 h 76533"/>
                  <a:gd name="connsiteX3" fmla="*/ 1 w 15131"/>
                  <a:gd name="connsiteY3" fmla="*/ 70390 h 76533"/>
                  <a:gd name="connsiteX4" fmla="*/ 12753 w 15131"/>
                  <a:gd name="connsiteY4" fmla="*/ 70390 h 76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31" h="76533">
                    <a:moveTo>
                      <a:pt x="12753" y="70390"/>
                    </a:moveTo>
                    <a:cubicBezTo>
                      <a:pt x="15322" y="48387"/>
                      <a:pt x="15417" y="25908"/>
                      <a:pt x="14846" y="4000"/>
                    </a:cubicBezTo>
                    <a:cubicBezTo>
                      <a:pt x="14751" y="-1333"/>
                      <a:pt x="7424" y="-1333"/>
                      <a:pt x="6567" y="4000"/>
                    </a:cubicBezTo>
                    <a:cubicBezTo>
                      <a:pt x="3141" y="25908"/>
                      <a:pt x="191" y="48387"/>
                      <a:pt x="1" y="70390"/>
                    </a:cubicBezTo>
                    <a:cubicBezTo>
                      <a:pt x="-95" y="78581"/>
                      <a:pt x="11801" y="78581"/>
                      <a:pt x="12753" y="703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8E0EBCEB-0913-C32C-90DB-C8F68C821095}"/>
                  </a:ext>
                </a:extLst>
              </p:cNvPr>
              <p:cNvSpPr/>
              <p:nvPr/>
            </p:nvSpPr>
            <p:spPr>
              <a:xfrm>
                <a:off x="6385925" y="4379711"/>
                <a:ext cx="72845" cy="15532"/>
              </a:xfrm>
              <a:custGeom>
                <a:avLst/>
                <a:gdLst>
                  <a:gd name="connsiteX0" fmla="*/ 31471 w 72845"/>
                  <a:gd name="connsiteY0" fmla="*/ 12647 h 15532"/>
                  <a:gd name="connsiteX1" fmla="*/ 68395 w 72845"/>
                  <a:gd name="connsiteY1" fmla="*/ 11504 h 15532"/>
                  <a:gd name="connsiteX2" fmla="*/ 70013 w 72845"/>
                  <a:gd name="connsiteY2" fmla="*/ 3217 h 15532"/>
                  <a:gd name="connsiteX3" fmla="*/ 35373 w 72845"/>
                  <a:gd name="connsiteY3" fmla="*/ 360 h 15532"/>
                  <a:gd name="connsiteX4" fmla="*/ 3302 w 72845"/>
                  <a:gd name="connsiteY4" fmla="*/ 3884 h 15532"/>
                  <a:gd name="connsiteX5" fmla="*/ 4064 w 72845"/>
                  <a:gd name="connsiteY5" fmla="*/ 15123 h 15532"/>
                  <a:gd name="connsiteX6" fmla="*/ 31471 w 72845"/>
                  <a:gd name="connsiteY6" fmla="*/ 12552 h 1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845" h="15532">
                    <a:moveTo>
                      <a:pt x="31471" y="12647"/>
                    </a:moveTo>
                    <a:cubicBezTo>
                      <a:pt x="43748" y="10837"/>
                      <a:pt x="56119" y="10932"/>
                      <a:pt x="68395" y="11504"/>
                    </a:cubicBezTo>
                    <a:cubicBezTo>
                      <a:pt x="73059" y="11694"/>
                      <a:pt x="74772" y="3884"/>
                      <a:pt x="70013" y="3217"/>
                    </a:cubicBezTo>
                    <a:cubicBezTo>
                      <a:pt x="58498" y="1598"/>
                      <a:pt x="47078" y="741"/>
                      <a:pt x="35373" y="360"/>
                    </a:cubicBezTo>
                    <a:cubicBezTo>
                      <a:pt x="24429" y="-21"/>
                      <a:pt x="13580" y="-1069"/>
                      <a:pt x="3302" y="3884"/>
                    </a:cubicBezTo>
                    <a:cubicBezTo>
                      <a:pt x="-1266" y="6075"/>
                      <a:pt x="-1171" y="14361"/>
                      <a:pt x="4064" y="15123"/>
                    </a:cubicBezTo>
                    <a:cubicBezTo>
                      <a:pt x="13390" y="16552"/>
                      <a:pt x="22050" y="13885"/>
                      <a:pt x="31471" y="125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3772621D-E5C1-91B6-A767-6EFCA9A59EF1}"/>
                  </a:ext>
                </a:extLst>
              </p:cNvPr>
              <p:cNvSpPr/>
              <p:nvPr/>
            </p:nvSpPr>
            <p:spPr>
              <a:xfrm>
                <a:off x="6396393" y="4439978"/>
                <a:ext cx="106004" cy="59360"/>
              </a:xfrm>
              <a:custGeom>
                <a:avLst/>
                <a:gdLst>
                  <a:gd name="connsiteX0" fmla="*/ 40798 w 106004"/>
                  <a:gd name="connsiteY0" fmla="*/ 59155 h 59360"/>
                  <a:gd name="connsiteX1" fmla="*/ 62211 w 106004"/>
                  <a:gd name="connsiteY1" fmla="*/ 42677 h 59360"/>
                  <a:gd name="connsiteX2" fmla="*/ 76295 w 106004"/>
                  <a:gd name="connsiteY2" fmla="*/ 15531 h 59360"/>
                  <a:gd name="connsiteX3" fmla="*/ 94947 w 106004"/>
                  <a:gd name="connsiteY3" fmla="*/ 42296 h 59360"/>
                  <a:gd name="connsiteX4" fmla="*/ 101038 w 106004"/>
                  <a:gd name="connsiteY4" fmla="*/ 44963 h 59360"/>
                  <a:gd name="connsiteX5" fmla="*/ 81625 w 106004"/>
                  <a:gd name="connsiteY5" fmla="*/ 5 h 59360"/>
                  <a:gd name="connsiteX6" fmla="*/ 54407 w 106004"/>
                  <a:gd name="connsiteY6" fmla="*/ 14007 h 59360"/>
                  <a:gd name="connsiteX7" fmla="*/ 48982 w 106004"/>
                  <a:gd name="connsiteY7" fmla="*/ 31247 h 59360"/>
                  <a:gd name="connsiteX8" fmla="*/ 34993 w 106004"/>
                  <a:gd name="connsiteY8" fmla="*/ 43153 h 59360"/>
                  <a:gd name="connsiteX9" fmla="*/ 26238 w 106004"/>
                  <a:gd name="connsiteY9" fmla="*/ 37343 h 59360"/>
                  <a:gd name="connsiteX10" fmla="*/ 20052 w 106004"/>
                  <a:gd name="connsiteY10" fmla="*/ 28294 h 59360"/>
                  <a:gd name="connsiteX11" fmla="*/ 18339 w 106004"/>
                  <a:gd name="connsiteY11" fmla="*/ 25722 h 59360"/>
                  <a:gd name="connsiteX12" fmla="*/ 19862 w 106004"/>
                  <a:gd name="connsiteY12" fmla="*/ 20674 h 59360"/>
                  <a:gd name="connsiteX13" fmla="*/ 16531 w 106004"/>
                  <a:gd name="connsiteY13" fmla="*/ 14197 h 59360"/>
                  <a:gd name="connsiteX14" fmla="*/ 15199 w 106004"/>
                  <a:gd name="connsiteY14" fmla="*/ 13626 h 59360"/>
                  <a:gd name="connsiteX15" fmla="*/ 3303 w 106004"/>
                  <a:gd name="connsiteY15" fmla="*/ 16674 h 59360"/>
                  <a:gd name="connsiteX16" fmla="*/ 40798 w 106004"/>
                  <a:gd name="connsiteY16" fmla="*/ 59250 h 59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004" h="59360">
                    <a:moveTo>
                      <a:pt x="40798" y="59155"/>
                    </a:moveTo>
                    <a:cubicBezTo>
                      <a:pt x="50601" y="58012"/>
                      <a:pt x="58594" y="52011"/>
                      <a:pt x="62211" y="42677"/>
                    </a:cubicBezTo>
                    <a:cubicBezTo>
                      <a:pt x="66207" y="32580"/>
                      <a:pt x="62496" y="19912"/>
                      <a:pt x="76295" y="15531"/>
                    </a:cubicBezTo>
                    <a:cubicBezTo>
                      <a:pt x="92568" y="10387"/>
                      <a:pt x="100372" y="29437"/>
                      <a:pt x="94947" y="42296"/>
                    </a:cubicBezTo>
                    <a:cubicBezTo>
                      <a:pt x="93425" y="45915"/>
                      <a:pt x="99135" y="48392"/>
                      <a:pt x="101038" y="44963"/>
                    </a:cubicBezTo>
                    <a:cubicBezTo>
                      <a:pt x="111506" y="26294"/>
                      <a:pt x="105606" y="577"/>
                      <a:pt x="81625" y="5"/>
                    </a:cubicBezTo>
                    <a:cubicBezTo>
                      <a:pt x="71347" y="-186"/>
                      <a:pt x="60402" y="5053"/>
                      <a:pt x="54407" y="14007"/>
                    </a:cubicBezTo>
                    <a:cubicBezTo>
                      <a:pt x="50886" y="19341"/>
                      <a:pt x="51933" y="26294"/>
                      <a:pt x="48982" y="31247"/>
                    </a:cubicBezTo>
                    <a:cubicBezTo>
                      <a:pt x="44319" y="35247"/>
                      <a:pt x="39656" y="39153"/>
                      <a:pt x="34993" y="43153"/>
                    </a:cubicBezTo>
                    <a:cubicBezTo>
                      <a:pt x="32043" y="41248"/>
                      <a:pt x="29188" y="39343"/>
                      <a:pt x="26238" y="37343"/>
                    </a:cubicBezTo>
                    <a:cubicBezTo>
                      <a:pt x="23859" y="34581"/>
                      <a:pt x="21765" y="31533"/>
                      <a:pt x="20052" y="28294"/>
                    </a:cubicBezTo>
                    <a:cubicBezTo>
                      <a:pt x="19672" y="27056"/>
                      <a:pt x="19006" y="26199"/>
                      <a:pt x="18339" y="25722"/>
                    </a:cubicBezTo>
                    <a:cubicBezTo>
                      <a:pt x="19101" y="24103"/>
                      <a:pt x="19577" y="22579"/>
                      <a:pt x="19862" y="20674"/>
                    </a:cubicBezTo>
                    <a:cubicBezTo>
                      <a:pt x="20148" y="18293"/>
                      <a:pt x="18720" y="15150"/>
                      <a:pt x="16531" y="14197"/>
                    </a:cubicBezTo>
                    <a:cubicBezTo>
                      <a:pt x="16056" y="14007"/>
                      <a:pt x="15580" y="13816"/>
                      <a:pt x="15199" y="13626"/>
                    </a:cubicBezTo>
                    <a:cubicBezTo>
                      <a:pt x="10916" y="11721"/>
                      <a:pt x="6444" y="12483"/>
                      <a:pt x="3303" y="16674"/>
                    </a:cubicBezTo>
                    <a:cubicBezTo>
                      <a:pt x="-10686" y="35724"/>
                      <a:pt x="23193" y="61251"/>
                      <a:pt x="40798" y="592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F8B3C37B-BF91-AC1F-CC33-B9DFFD19F35A}"/>
                  </a:ext>
                </a:extLst>
              </p:cNvPr>
              <p:cNvSpPr/>
              <p:nvPr/>
            </p:nvSpPr>
            <p:spPr>
              <a:xfrm>
                <a:off x="6377115" y="4530870"/>
                <a:ext cx="73461" cy="51721"/>
              </a:xfrm>
              <a:custGeom>
                <a:avLst/>
                <a:gdLst>
                  <a:gd name="connsiteX0" fmla="*/ 39425 w 73461"/>
                  <a:gd name="connsiteY0" fmla="*/ 42558 h 51721"/>
                  <a:gd name="connsiteX1" fmla="*/ 44469 w 73461"/>
                  <a:gd name="connsiteY1" fmla="*/ 30938 h 51721"/>
                  <a:gd name="connsiteX2" fmla="*/ 71401 w 73461"/>
                  <a:gd name="connsiteY2" fmla="*/ 25508 h 51721"/>
                  <a:gd name="connsiteX3" fmla="*/ 57506 w 73461"/>
                  <a:gd name="connsiteY3" fmla="*/ 2267 h 51721"/>
                  <a:gd name="connsiteX4" fmla="*/ 57031 w 73461"/>
                  <a:gd name="connsiteY4" fmla="*/ 9697 h 51721"/>
                  <a:gd name="connsiteX5" fmla="*/ 60933 w 73461"/>
                  <a:gd name="connsiteY5" fmla="*/ 18841 h 51721"/>
                  <a:gd name="connsiteX6" fmla="*/ 41805 w 73461"/>
                  <a:gd name="connsiteY6" fmla="*/ 9125 h 51721"/>
                  <a:gd name="connsiteX7" fmla="*/ 28767 w 73461"/>
                  <a:gd name="connsiteY7" fmla="*/ 14459 h 51721"/>
                  <a:gd name="connsiteX8" fmla="*/ 29623 w 73461"/>
                  <a:gd name="connsiteY8" fmla="*/ 33224 h 51721"/>
                  <a:gd name="connsiteX9" fmla="*/ 20677 w 73461"/>
                  <a:gd name="connsiteY9" fmla="*/ 38081 h 51721"/>
                  <a:gd name="connsiteX10" fmla="*/ 17156 w 73461"/>
                  <a:gd name="connsiteY10" fmla="*/ 28842 h 51721"/>
                  <a:gd name="connsiteX11" fmla="*/ 9734 w 73461"/>
                  <a:gd name="connsiteY11" fmla="*/ 5220 h 51721"/>
                  <a:gd name="connsiteX12" fmla="*/ 4880 w 73461"/>
                  <a:gd name="connsiteY12" fmla="*/ 5220 h 51721"/>
                  <a:gd name="connsiteX13" fmla="*/ 2977 w 73461"/>
                  <a:gd name="connsiteY13" fmla="*/ 31700 h 51721"/>
                  <a:gd name="connsiteX14" fmla="*/ 18204 w 73461"/>
                  <a:gd name="connsiteY14" fmla="*/ 51321 h 51721"/>
                  <a:gd name="connsiteX15" fmla="*/ 39425 w 73461"/>
                  <a:gd name="connsiteY15" fmla="*/ 42463 h 51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461" h="51721">
                    <a:moveTo>
                      <a:pt x="39425" y="42558"/>
                    </a:moveTo>
                    <a:cubicBezTo>
                      <a:pt x="42185" y="39034"/>
                      <a:pt x="43708" y="35129"/>
                      <a:pt x="44469" y="30938"/>
                    </a:cubicBezTo>
                    <a:cubicBezTo>
                      <a:pt x="53700" y="36462"/>
                      <a:pt x="64454" y="37605"/>
                      <a:pt x="71401" y="25508"/>
                    </a:cubicBezTo>
                    <a:cubicBezTo>
                      <a:pt x="76730" y="16174"/>
                      <a:pt x="71591" y="-7353"/>
                      <a:pt x="57506" y="2267"/>
                    </a:cubicBezTo>
                    <a:cubicBezTo>
                      <a:pt x="54937" y="3982"/>
                      <a:pt x="54081" y="7982"/>
                      <a:pt x="57031" y="9697"/>
                    </a:cubicBezTo>
                    <a:cubicBezTo>
                      <a:pt x="60362" y="11507"/>
                      <a:pt x="63217" y="14459"/>
                      <a:pt x="60933" y="18841"/>
                    </a:cubicBezTo>
                    <a:cubicBezTo>
                      <a:pt x="55413" y="29413"/>
                      <a:pt x="43613" y="13602"/>
                      <a:pt x="41805" y="9125"/>
                    </a:cubicBezTo>
                    <a:cubicBezTo>
                      <a:pt x="38854" y="1696"/>
                      <a:pt x="27720" y="7220"/>
                      <a:pt x="28767" y="14459"/>
                    </a:cubicBezTo>
                    <a:cubicBezTo>
                      <a:pt x="29528" y="20079"/>
                      <a:pt x="32002" y="27604"/>
                      <a:pt x="29623" y="33224"/>
                    </a:cubicBezTo>
                    <a:cubicBezTo>
                      <a:pt x="28291" y="36367"/>
                      <a:pt x="24199" y="40367"/>
                      <a:pt x="20677" y="38081"/>
                    </a:cubicBezTo>
                    <a:cubicBezTo>
                      <a:pt x="18489" y="36653"/>
                      <a:pt x="17727" y="31128"/>
                      <a:pt x="17156" y="28842"/>
                    </a:cubicBezTo>
                    <a:cubicBezTo>
                      <a:pt x="15254" y="20555"/>
                      <a:pt x="16300" y="11316"/>
                      <a:pt x="9734" y="5220"/>
                    </a:cubicBezTo>
                    <a:cubicBezTo>
                      <a:pt x="8497" y="4077"/>
                      <a:pt x="6308" y="3791"/>
                      <a:pt x="4880" y="5220"/>
                    </a:cubicBezTo>
                    <a:cubicBezTo>
                      <a:pt x="-2543" y="13126"/>
                      <a:pt x="-68" y="22841"/>
                      <a:pt x="2977" y="31700"/>
                    </a:cubicBezTo>
                    <a:cubicBezTo>
                      <a:pt x="5642" y="39415"/>
                      <a:pt x="9353" y="49130"/>
                      <a:pt x="18204" y="51321"/>
                    </a:cubicBezTo>
                    <a:cubicBezTo>
                      <a:pt x="25817" y="53131"/>
                      <a:pt x="34572" y="48559"/>
                      <a:pt x="39425" y="424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1B8489F3-F191-9292-8076-83E41AA299F1}"/>
                  </a:ext>
                </a:extLst>
              </p:cNvPr>
              <p:cNvSpPr/>
              <p:nvPr/>
            </p:nvSpPr>
            <p:spPr>
              <a:xfrm>
                <a:off x="6337523" y="4572443"/>
                <a:ext cx="172928" cy="68240"/>
              </a:xfrm>
              <a:custGeom>
                <a:avLst/>
                <a:gdLst>
                  <a:gd name="connsiteX0" fmla="*/ 172470 w 172928"/>
                  <a:gd name="connsiteY0" fmla="*/ 5462 h 68240"/>
                  <a:gd name="connsiteX1" fmla="*/ 166475 w 172928"/>
                  <a:gd name="connsiteY1" fmla="*/ 1843 h 68240"/>
                  <a:gd name="connsiteX2" fmla="*/ 16114 w 172928"/>
                  <a:gd name="connsiteY2" fmla="*/ 24989 h 68240"/>
                  <a:gd name="connsiteX3" fmla="*/ 2410 w 172928"/>
                  <a:gd name="connsiteY3" fmla="*/ 37847 h 68240"/>
                  <a:gd name="connsiteX4" fmla="*/ 172470 w 172928"/>
                  <a:gd name="connsiteY4" fmla="*/ 5462 h 68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928" h="68240">
                    <a:moveTo>
                      <a:pt x="172470" y="5462"/>
                    </a:moveTo>
                    <a:cubicBezTo>
                      <a:pt x="174563" y="1366"/>
                      <a:pt x="168949" y="-2348"/>
                      <a:pt x="166475" y="1843"/>
                    </a:cubicBezTo>
                    <a:cubicBezTo>
                      <a:pt x="132405" y="59564"/>
                      <a:pt x="60175" y="70613"/>
                      <a:pt x="16114" y="24989"/>
                    </a:cubicBezTo>
                    <a:cubicBezTo>
                      <a:pt x="8215" y="16797"/>
                      <a:pt x="-5584" y="29751"/>
                      <a:pt x="2410" y="37847"/>
                    </a:cubicBezTo>
                    <a:cubicBezTo>
                      <a:pt x="52657" y="89187"/>
                      <a:pt x="137735" y="73566"/>
                      <a:pt x="172470" y="54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40E7AF5D-E4BA-CCD3-86BD-F47C6CC34CAE}"/>
                  </a:ext>
                </a:extLst>
              </p:cNvPr>
              <p:cNvSpPr/>
              <p:nvPr/>
            </p:nvSpPr>
            <p:spPr>
              <a:xfrm>
                <a:off x="6381689" y="4661784"/>
                <a:ext cx="46423" cy="90957"/>
              </a:xfrm>
              <a:custGeom>
                <a:avLst/>
                <a:gdLst>
                  <a:gd name="connsiteX0" fmla="*/ 8205 w 46423"/>
                  <a:gd name="connsiteY0" fmla="*/ 89952 h 90957"/>
                  <a:gd name="connsiteX1" fmla="*/ 21432 w 46423"/>
                  <a:gd name="connsiteY1" fmla="*/ 53471 h 90957"/>
                  <a:gd name="connsiteX2" fmla="*/ 45700 w 46423"/>
                  <a:gd name="connsiteY2" fmla="*/ 6322 h 90957"/>
                  <a:gd name="connsiteX3" fmla="*/ 39514 w 46423"/>
                  <a:gd name="connsiteY3" fmla="*/ 1369 h 90957"/>
                  <a:gd name="connsiteX4" fmla="*/ 9918 w 46423"/>
                  <a:gd name="connsiteY4" fmla="*/ 47280 h 90957"/>
                  <a:gd name="connsiteX5" fmla="*/ 3351 w 46423"/>
                  <a:gd name="connsiteY5" fmla="*/ 89952 h 90957"/>
                  <a:gd name="connsiteX6" fmla="*/ 8205 w 46423"/>
                  <a:gd name="connsiteY6" fmla="*/ 89952 h 90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6423" h="90957">
                    <a:moveTo>
                      <a:pt x="8205" y="89952"/>
                    </a:moveTo>
                    <a:cubicBezTo>
                      <a:pt x="18102" y="81951"/>
                      <a:pt x="17626" y="64901"/>
                      <a:pt x="21432" y="53471"/>
                    </a:cubicBezTo>
                    <a:cubicBezTo>
                      <a:pt x="27047" y="36517"/>
                      <a:pt x="35231" y="21086"/>
                      <a:pt x="45700" y="6322"/>
                    </a:cubicBezTo>
                    <a:cubicBezTo>
                      <a:pt x="48460" y="2512"/>
                      <a:pt x="42655" y="-2440"/>
                      <a:pt x="39514" y="1369"/>
                    </a:cubicBezTo>
                    <a:cubicBezTo>
                      <a:pt x="27618" y="15371"/>
                      <a:pt x="17340" y="30611"/>
                      <a:pt x="9918" y="47280"/>
                    </a:cubicBezTo>
                    <a:cubicBezTo>
                      <a:pt x="4493" y="59567"/>
                      <a:pt x="-5119" y="78617"/>
                      <a:pt x="3351" y="89952"/>
                    </a:cubicBezTo>
                    <a:cubicBezTo>
                      <a:pt x="4493" y="91476"/>
                      <a:pt x="6872" y="91095"/>
                      <a:pt x="8205" y="899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3D65CCEA-512C-3E07-EF36-AC3757476961}"/>
                  </a:ext>
                </a:extLst>
              </p:cNvPr>
              <p:cNvSpPr/>
              <p:nvPr/>
            </p:nvSpPr>
            <p:spPr>
              <a:xfrm>
                <a:off x="6355648" y="4692347"/>
                <a:ext cx="84383" cy="52456"/>
              </a:xfrm>
              <a:custGeom>
                <a:avLst/>
                <a:gdLst>
                  <a:gd name="connsiteX0" fmla="*/ 83256 w 84383"/>
                  <a:gd name="connsiteY0" fmla="*/ 45578 h 52456"/>
                  <a:gd name="connsiteX1" fmla="*/ 10169 w 84383"/>
                  <a:gd name="connsiteY1" fmla="*/ 525 h 52456"/>
                  <a:gd name="connsiteX2" fmla="*/ 4935 w 84383"/>
                  <a:gd name="connsiteY2" fmla="*/ 15955 h 52456"/>
                  <a:gd name="connsiteX3" fmla="*/ 77927 w 84383"/>
                  <a:gd name="connsiteY3" fmla="*/ 51864 h 52456"/>
                  <a:gd name="connsiteX4" fmla="*/ 83256 w 84383"/>
                  <a:gd name="connsiteY4" fmla="*/ 45483 h 52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83" h="52456">
                    <a:moveTo>
                      <a:pt x="83256" y="45578"/>
                    </a:moveTo>
                    <a:cubicBezTo>
                      <a:pt x="61463" y="27481"/>
                      <a:pt x="37292" y="10526"/>
                      <a:pt x="10169" y="525"/>
                    </a:cubicBezTo>
                    <a:cubicBezTo>
                      <a:pt x="557" y="-2999"/>
                      <a:pt x="-4296" y="12241"/>
                      <a:pt x="4935" y="15955"/>
                    </a:cubicBezTo>
                    <a:cubicBezTo>
                      <a:pt x="30535" y="26433"/>
                      <a:pt x="54992" y="36529"/>
                      <a:pt x="77927" y="51864"/>
                    </a:cubicBezTo>
                    <a:cubicBezTo>
                      <a:pt x="81543" y="54341"/>
                      <a:pt x="86682" y="48436"/>
                      <a:pt x="83256" y="454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2F0E5DF5-651F-7919-F94C-8FE45DCA4184}"/>
                  </a:ext>
                </a:extLst>
              </p:cNvPr>
              <p:cNvSpPr/>
              <p:nvPr/>
            </p:nvSpPr>
            <p:spPr>
              <a:xfrm>
                <a:off x="6467807" y="4789573"/>
                <a:ext cx="14209" cy="111766"/>
              </a:xfrm>
              <a:custGeom>
                <a:avLst/>
                <a:gdLst>
                  <a:gd name="connsiteX0" fmla="*/ 12494 w 14209"/>
                  <a:gd name="connsiteY0" fmla="*/ 106086 h 111766"/>
                  <a:gd name="connsiteX1" fmla="*/ 12494 w 14209"/>
                  <a:gd name="connsiteY1" fmla="*/ 4359 h 111766"/>
                  <a:gd name="connsiteX2" fmla="*/ 3453 w 14209"/>
                  <a:gd name="connsiteY2" fmla="*/ 4359 h 111766"/>
                  <a:gd name="connsiteX3" fmla="*/ 694 w 14209"/>
                  <a:gd name="connsiteY3" fmla="*/ 106086 h 111766"/>
                  <a:gd name="connsiteX4" fmla="*/ 12589 w 14209"/>
                  <a:gd name="connsiteY4" fmla="*/ 106086 h 111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09" h="111766">
                    <a:moveTo>
                      <a:pt x="12494" y="106086"/>
                    </a:moveTo>
                    <a:cubicBezTo>
                      <a:pt x="14968" y="72558"/>
                      <a:pt x="14587" y="37601"/>
                      <a:pt x="12494" y="4359"/>
                    </a:cubicBezTo>
                    <a:cubicBezTo>
                      <a:pt x="12113" y="-1261"/>
                      <a:pt x="4024" y="-1642"/>
                      <a:pt x="3453" y="4359"/>
                    </a:cubicBezTo>
                    <a:cubicBezTo>
                      <a:pt x="408" y="37887"/>
                      <a:pt x="-925" y="72844"/>
                      <a:pt x="694" y="106086"/>
                    </a:cubicBezTo>
                    <a:cubicBezTo>
                      <a:pt x="1074" y="113420"/>
                      <a:pt x="11923" y="113896"/>
                      <a:pt x="12589" y="1060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24BADC14-5554-55FE-5CC2-26C62A8AF01E}"/>
                  </a:ext>
                </a:extLst>
              </p:cNvPr>
              <p:cNvSpPr/>
              <p:nvPr/>
            </p:nvSpPr>
            <p:spPr>
              <a:xfrm>
                <a:off x="6379923" y="4846415"/>
                <a:ext cx="96542" cy="23681"/>
              </a:xfrm>
              <a:custGeom>
                <a:avLst/>
                <a:gdLst>
                  <a:gd name="connsiteX0" fmla="*/ 44326 w 96542"/>
                  <a:gd name="connsiteY0" fmla="*/ 20669 h 23681"/>
                  <a:gd name="connsiteX1" fmla="*/ 95239 w 96542"/>
                  <a:gd name="connsiteY1" fmla="*/ 4667 h 23681"/>
                  <a:gd name="connsiteX2" fmla="*/ 94288 w 96542"/>
                  <a:gd name="connsiteY2" fmla="*/ 0 h 23681"/>
                  <a:gd name="connsiteX3" fmla="*/ 43374 w 96542"/>
                  <a:gd name="connsiteY3" fmla="*/ 6858 h 23681"/>
                  <a:gd name="connsiteX4" fmla="*/ 2168 w 96542"/>
                  <a:gd name="connsiteY4" fmla="*/ 11716 h 23681"/>
                  <a:gd name="connsiteX5" fmla="*/ 1692 w 96542"/>
                  <a:gd name="connsiteY5" fmla="*/ 18669 h 23681"/>
                  <a:gd name="connsiteX6" fmla="*/ 44326 w 96542"/>
                  <a:gd name="connsiteY6" fmla="*/ 20669 h 23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542" h="23681">
                    <a:moveTo>
                      <a:pt x="44326" y="20669"/>
                    </a:moveTo>
                    <a:cubicBezTo>
                      <a:pt x="61456" y="18002"/>
                      <a:pt x="80393" y="14669"/>
                      <a:pt x="95239" y="4667"/>
                    </a:cubicBezTo>
                    <a:cubicBezTo>
                      <a:pt x="97238" y="3334"/>
                      <a:pt x="96952" y="0"/>
                      <a:pt x="94288" y="0"/>
                    </a:cubicBezTo>
                    <a:cubicBezTo>
                      <a:pt x="77348" y="286"/>
                      <a:pt x="60409" y="5525"/>
                      <a:pt x="43374" y="6858"/>
                    </a:cubicBezTo>
                    <a:cubicBezTo>
                      <a:pt x="29956" y="7906"/>
                      <a:pt x="14253" y="4191"/>
                      <a:pt x="2168" y="11716"/>
                    </a:cubicBezTo>
                    <a:cubicBezTo>
                      <a:pt x="-687" y="13526"/>
                      <a:pt x="-592" y="16859"/>
                      <a:pt x="1692" y="18669"/>
                    </a:cubicBezTo>
                    <a:cubicBezTo>
                      <a:pt x="12636" y="27146"/>
                      <a:pt x="30717" y="22765"/>
                      <a:pt x="44326" y="2066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CB9CF280-0326-74E0-A2A3-E7FE02EBE133}"/>
                  </a:ext>
                </a:extLst>
              </p:cNvPr>
              <p:cNvSpPr/>
              <p:nvPr/>
            </p:nvSpPr>
            <p:spPr>
              <a:xfrm>
                <a:off x="6294822" y="3645900"/>
                <a:ext cx="306238" cy="1344979"/>
              </a:xfrm>
              <a:custGeom>
                <a:avLst/>
                <a:gdLst>
                  <a:gd name="connsiteX0" fmla="*/ 7995 w 306238"/>
                  <a:gd name="connsiteY0" fmla="*/ 1344723 h 1344979"/>
                  <a:gd name="connsiteX1" fmla="*/ 298821 w 306238"/>
                  <a:gd name="connsiteY1" fmla="*/ 1298813 h 1344979"/>
                  <a:gd name="connsiteX2" fmla="*/ 299773 w 306238"/>
                  <a:gd name="connsiteY2" fmla="*/ 1284525 h 1344979"/>
                  <a:gd name="connsiteX3" fmla="*/ 13515 w 306238"/>
                  <a:gd name="connsiteY3" fmla="*/ 1329673 h 1344979"/>
                  <a:gd name="connsiteX4" fmla="*/ 22461 w 306238"/>
                  <a:gd name="connsiteY4" fmla="*/ 557577 h 1344979"/>
                  <a:gd name="connsiteX5" fmla="*/ 20177 w 306238"/>
                  <a:gd name="connsiteY5" fmla="*/ 170957 h 1344979"/>
                  <a:gd name="connsiteX6" fmla="*/ 19320 w 306238"/>
                  <a:gd name="connsiteY6" fmla="*/ 79231 h 1344979"/>
                  <a:gd name="connsiteX7" fmla="*/ 19035 w 306238"/>
                  <a:gd name="connsiteY7" fmla="*/ 53038 h 1344979"/>
                  <a:gd name="connsiteX8" fmla="*/ 36735 w 306238"/>
                  <a:gd name="connsiteY8" fmla="*/ 41608 h 1344979"/>
                  <a:gd name="connsiteX9" fmla="*/ 87078 w 306238"/>
                  <a:gd name="connsiteY9" fmla="*/ 30368 h 1344979"/>
                  <a:gd name="connsiteX10" fmla="*/ 276742 w 306238"/>
                  <a:gd name="connsiteY10" fmla="*/ 11128 h 1344979"/>
                  <a:gd name="connsiteX11" fmla="*/ 277028 w 306238"/>
                  <a:gd name="connsiteY11" fmla="*/ 7032 h 1344979"/>
                  <a:gd name="connsiteX12" fmla="*/ 8281 w 306238"/>
                  <a:gd name="connsiteY12" fmla="*/ 31511 h 1344979"/>
                  <a:gd name="connsiteX13" fmla="*/ 1334 w 306238"/>
                  <a:gd name="connsiteY13" fmla="*/ 39893 h 1344979"/>
                  <a:gd name="connsiteX14" fmla="*/ 2 w 306238"/>
                  <a:gd name="connsiteY14" fmla="*/ 1338246 h 1344979"/>
                  <a:gd name="connsiteX15" fmla="*/ 8091 w 306238"/>
                  <a:gd name="connsiteY15" fmla="*/ 1344723 h 134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6238" h="1344979">
                    <a:moveTo>
                      <a:pt x="7995" y="1344723"/>
                    </a:moveTo>
                    <a:cubicBezTo>
                      <a:pt x="103636" y="1317291"/>
                      <a:pt x="200896" y="1301956"/>
                      <a:pt x="298821" y="1298813"/>
                    </a:cubicBezTo>
                    <a:cubicBezTo>
                      <a:pt x="308052" y="1298527"/>
                      <a:pt x="309003" y="1284144"/>
                      <a:pt x="299773" y="1284525"/>
                    </a:cubicBezTo>
                    <a:cubicBezTo>
                      <a:pt x="203370" y="1287954"/>
                      <a:pt x="107728" y="1303194"/>
                      <a:pt x="13515" y="1329673"/>
                    </a:cubicBezTo>
                    <a:cubicBezTo>
                      <a:pt x="19796" y="1072117"/>
                      <a:pt x="22936" y="814752"/>
                      <a:pt x="22461" y="557577"/>
                    </a:cubicBezTo>
                    <a:cubicBezTo>
                      <a:pt x="22270" y="428704"/>
                      <a:pt x="21128" y="299830"/>
                      <a:pt x="20177" y="170957"/>
                    </a:cubicBezTo>
                    <a:cubicBezTo>
                      <a:pt x="19986" y="140382"/>
                      <a:pt x="19701" y="109807"/>
                      <a:pt x="19320" y="79231"/>
                    </a:cubicBezTo>
                    <a:cubicBezTo>
                      <a:pt x="19320" y="70469"/>
                      <a:pt x="19130" y="61801"/>
                      <a:pt x="19035" y="53038"/>
                    </a:cubicBezTo>
                    <a:cubicBezTo>
                      <a:pt x="21699" y="44751"/>
                      <a:pt x="27599" y="40846"/>
                      <a:pt x="36735" y="41608"/>
                    </a:cubicBezTo>
                    <a:cubicBezTo>
                      <a:pt x="51581" y="35036"/>
                      <a:pt x="71376" y="33416"/>
                      <a:pt x="87078" y="30368"/>
                    </a:cubicBezTo>
                    <a:cubicBezTo>
                      <a:pt x="150553" y="18176"/>
                      <a:pt x="213458" y="19796"/>
                      <a:pt x="276742" y="11128"/>
                    </a:cubicBezTo>
                    <a:cubicBezTo>
                      <a:pt x="278836" y="10842"/>
                      <a:pt x="278931" y="7508"/>
                      <a:pt x="277028" y="7032"/>
                    </a:cubicBezTo>
                    <a:cubicBezTo>
                      <a:pt x="193758" y="-11256"/>
                      <a:pt x="91741" y="9413"/>
                      <a:pt x="8281" y="31511"/>
                    </a:cubicBezTo>
                    <a:cubicBezTo>
                      <a:pt x="4760" y="32464"/>
                      <a:pt x="1238" y="36179"/>
                      <a:pt x="1334" y="39893"/>
                    </a:cubicBezTo>
                    <a:cubicBezTo>
                      <a:pt x="7329" y="472519"/>
                      <a:pt x="11136" y="904478"/>
                      <a:pt x="2" y="1338246"/>
                    </a:cubicBezTo>
                    <a:cubicBezTo>
                      <a:pt x="-93" y="1342532"/>
                      <a:pt x="3618" y="1345961"/>
                      <a:pt x="8091" y="13447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BF64AF85-6C56-B213-EC68-4E605EAEA9BE}"/>
                  </a:ext>
                </a:extLst>
              </p:cNvPr>
              <p:cNvSpPr/>
              <p:nvPr/>
            </p:nvSpPr>
            <p:spPr>
              <a:xfrm>
                <a:off x="6555480" y="3638841"/>
                <a:ext cx="44686" cy="1288726"/>
              </a:xfrm>
              <a:custGeom>
                <a:avLst/>
                <a:gdLst>
                  <a:gd name="connsiteX0" fmla="*/ 20653 w 44686"/>
                  <a:gd name="connsiteY0" fmla="*/ 1283202 h 1288726"/>
                  <a:gd name="connsiteX1" fmla="*/ 44254 w 44686"/>
                  <a:gd name="connsiteY1" fmla="*/ 633883 h 1288726"/>
                  <a:gd name="connsiteX2" fmla="*/ 32739 w 44686"/>
                  <a:gd name="connsiteY2" fmla="*/ 310604 h 1288726"/>
                  <a:gd name="connsiteX3" fmla="*/ 4284 w 44686"/>
                  <a:gd name="connsiteY3" fmla="*/ 1518 h 1288726"/>
                  <a:gd name="connsiteX4" fmla="*/ 2 w 44686"/>
                  <a:gd name="connsiteY4" fmla="*/ 2089 h 1288726"/>
                  <a:gd name="connsiteX5" fmla="*/ 23508 w 44686"/>
                  <a:gd name="connsiteY5" fmla="*/ 323558 h 1288726"/>
                  <a:gd name="connsiteX6" fmla="*/ 34071 w 44686"/>
                  <a:gd name="connsiteY6" fmla="*/ 640455 h 1288726"/>
                  <a:gd name="connsiteX7" fmla="*/ 9423 w 44686"/>
                  <a:gd name="connsiteY7" fmla="*/ 1283297 h 1288726"/>
                  <a:gd name="connsiteX8" fmla="*/ 20653 w 44686"/>
                  <a:gd name="connsiteY8" fmla="*/ 1283297 h 128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686" h="1288726">
                    <a:moveTo>
                      <a:pt x="20653" y="1283202"/>
                    </a:moveTo>
                    <a:cubicBezTo>
                      <a:pt x="38544" y="1066604"/>
                      <a:pt x="46728" y="849910"/>
                      <a:pt x="44254" y="633883"/>
                    </a:cubicBezTo>
                    <a:cubicBezTo>
                      <a:pt x="43017" y="525869"/>
                      <a:pt x="39210" y="418046"/>
                      <a:pt x="32739" y="310604"/>
                    </a:cubicBezTo>
                    <a:cubicBezTo>
                      <a:pt x="26553" y="207830"/>
                      <a:pt x="21890" y="102292"/>
                      <a:pt x="4284" y="1518"/>
                    </a:cubicBezTo>
                    <a:cubicBezTo>
                      <a:pt x="3904" y="-768"/>
                      <a:pt x="-94" y="-387"/>
                      <a:pt x="2" y="2089"/>
                    </a:cubicBezTo>
                    <a:cubicBezTo>
                      <a:pt x="4094" y="109531"/>
                      <a:pt x="17417" y="216307"/>
                      <a:pt x="23508" y="323558"/>
                    </a:cubicBezTo>
                    <a:cubicBezTo>
                      <a:pt x="29503" y="428905"/>
                      <a:pt x="33024" y="534537"/>
                      <a:pt x="34071" y="640455"/>
                    </a:cubicBezTo>
                    <a:cubicBezTo>
                      <a:pt x="36164" y="854387"/>
                      <a:pt x="27790" y="1068890"/>
                      <a:pt x="9423" y="1283297"/>
                    </a:cubicBezTo>
                    <a:cubicBezTo>
                      <a:pt x="8852" y="1290536"/>
                      <a:pt x="20082" y="1290536"/>
                      <a:pt x="20653" y="128329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" name="Graphic 7">
              <a:extLst>
                <a:ext uri="{FF2B5EF4-FFF2-40B4-BE49-F238E27FC236}">
                  <a16:creationId xmlns:a16="http://schemas.microsoft.com/office/drawing/2014/main" id="{3019D55B-BE4E-53D0-7A25-0A29A8F7DF1E}"/>
                </a:ext>
              </a:extLst>
            </p:cNvPr>
            <p:cNvGrpSpPr/>
            <p:nvPr/>
          </p:nvGrpSpPr>
          <p:grpSpPr>
            <a:xfrm>
              <a:off x="4439470" y="5106596"/>
              <a:ext cx="3610936" cy="543748"/>
              <a:chOff x="2915907" y="3497650"/>
              <a:chExt cx="2042036" cy="307497"/>
            </a:xfrm>
            <a:solidFill>
              <a:schemeClr val="bg1">
                <a:alpha val="20000"/>
              </a:schemeClr>
            </a:solidFill>
          </p:grpSpPr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43C0F49F-8FB6-B3B2-B70A-4344EFD4EEED}"/>
                  </a:ext>
                </a:extLst>
              </p:cNvPr>
              <p:cNvSpPr/>
              <p:nvPr/>
            </p:nvSpPr>
            <p:spPr>
              <a:xfrm>
                <a:off x="2947193" y="3573468"/>
                <a:ext cx="11794" cy="84000"/>
              </a:xfrm>
              <a:custGeom>
                <a:avLst/>
                <a:gdLst>
                  <a:gd name="connsiteX0" fmla="*/ 1142 w 11794"/>
                  <a:gd name="connsiteY0" fmla="*/ 312 h 84000"/>
                  <a:gd name="connsiteX1" fmla="*/ 0 w 11794"/>
                  <a:gd name="connsiteY1" fmla="*/ 597 h 84000"/>
                  <a:gd name="connsiteX2" fmla="*/ 5139 w 11794"/>
                  <a:gd name="connsiteY2" fmla="*/ 41459 h 84000"/>
                  <a:gd name="connsiteX3" fmla="*/ 6757 w 11794"/>
                  <a:gd name="connsiteY3" fmla="*/ 82798 h 84000"/>
                  <a:gd name="connsiteX4" fmla="*/ 9231 w 11794"/>
                  <a:gd name="connsiteY4" fmla="*/ 83084 h 84000"/>
                  <a:gd name="connsiteX5" fmla="*/ 1142 w 11794"/>
                  <a:gd name="connsiteY5" fmla="*/ 216 h 8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94" h="84000">
                    <a:moveTo>
                      <a:pt x="1142" y="312"/>
                    </a:moveTo>
                    <a:cubicBezTo>
                      <a:pt x="856" y="-260"/>
                      <a:pt x="0" y="26"/>
                      <a:pt x="0" y="597"/>
                    </a:cubicBezTo>
                    <a:cubicBezTo>
                      <a:pt x="666" y="14313"/>
                      <a:pt x="3997" y="27743"/>
                      <a:pt x="5139" y="41459"/>
                    </a:cubicBezTo>
                    <a:cubicBezTo>
                      <a:pt x="6281" y="55175"/>
                      <a:pt x="5044" y="69177"/>
                      <a:pt x="6757" y="82798"/>
                    </a:cubicBezTo>
                    <a:cubicBezTo>
                      <a:pt x="6947" y="84036"/>
                      <a:pt x="8850" y="84608"/>
                      <a:pt x="9231" y="83084"/>
                    </a:cubicBezTo>
                    <a:cubicBezTo>
                      <a:pt x="14751" y="58795"/>
                      <a:pt x="11039" y="23266"/>
                      <a:pt x="1142" y="21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DB873ADF-2343-7FB5-9570-03DC29749E2E}"/>
                  </a:ext>
                </a:extLst>
              </p:cNvPr>
              <p:cNvSpPr/>
              <p:nvPr/>
            </p:nvSpPr>
            <p:spPr>
              <a:xfrm>
                <a:off x="2915907" y="3698260"/>
                <a:ext cx="91334" cy="5027"/>
              </a:xfrm>
              <a:custGeom>
                <a:avLst/>
                <a:gdLst>
                  <a:gd name="connsiteX0" fmla="*/ 89908 w 91334"/>
                  <a:gd name="connsiteY0" fmla="*/ 963 h 5027"/>
                  <a:gd name="connsiteX1" fmla="*/ 1213 w 91334"/>
                  <a:gd name="connsiteY1" fmla="*/ 1249 h 5027"/>
                  <a:gd name="connsiteX2" fmla="*/ 1213 w 91334"/>
                  <a:gd name="connsiteY2" fmla="*/ 3821 h 5027"/>
                  <a:gd name="connsiteX3" fmla="*/ 89908 w 91334"/>
                  <a:gd name="connsiteY3" fmla="*/ 4107 h 5027"/>
                  <a:gd name="connsiteX4" fmla="*/ 89908 w 91334"/>
                  <a:gd name="connsiteY4" fmla="*/ 1059 h 5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334" h="5027">
                    <a:moveTo>
                      <a:pt x="89908" y="963"/>
                    </a:moveTo>
                    <a:cubicBezTo>
                      <a:pt x="60597" y="-1132"/>
                      <a:pt x="30524" y="773"/>
                      <a:pt x="1213" y="1249"/>
                    </a:cubicBezTo>
                    <a:cubicBezTo>
                      <a:pt x="-404" y="1249"/>
                      <a:pt x="-404" y="3726"/>
                      <a:pt x="1213" y="3821"/>
                    </a:cubicBezTo>
                    <a:cubicBezTo>
                      <a:pt x="30524" y="4297"/>
                      <a:pt x="60597" y="6107"/>
                      <a:pt x="89908" y="4107"/>
                    </a:cubicBezTo>
                    <a:cubicBezTo>
                      <a:pt x="91811" y="4011"/>
                      <a:pt x="91811" y="1249"/>
                      <a:pt x="89908" y="10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DE792F9E-8A51-BAEB-8D9D-09A4D12EAEA1}"/>
                  </a:ext>
                </a:extLst>
              </p:cNvPr>
              <p:cNvSpPr/>
              <p:nvPr/>
            </p:nvSpPr>
            <p:spPr>
              <a:xfrm>
                <a:off x="2933746" y="3743485"/>
                <a:ext cx="99690" cy="61662"/>
              </a:xfrm>
              <a:custGeom>
                <a:avLst/>
                <a:gdLst>
                  <a:gd name="connsiteX0" fmla="*/ 97383 w 99690"/>
                  <a:gd name="connsiteY0" fmla="*/ 56989 h 61662"/>
                  <a:gd name="connsiteX1" fmla="*/ 45518 w 99690"/>
                  <a:gd name="connsiteY1" fmla="*/ 54703 h 61662"/>
                  <a:gd name="connsiteX2" fmla="*/ 50086 w 99690"/>
                  <a:gd name="connsiteY2" fmla="*/ 10984 h 61662"/>
                  <a:gd name="connsiteX3" fmla="*/ 314 w 99690"/>
                  <a:gd name="connsiteY3" fmla="*/ 12317 h 61662"/>
                  <a:gd name="connsiteX4" fmla="*/ 2218 w 99690"/>
                  <a:gd name="connsiteY4" fmla="*/ 14222 h 61662"/>
                  <a:gd name="connsiteX5" fmla="*/ 44947 w 99690"/>
                  <a:gd name="connsiteY5" fmla="*/ 10888 h 61662"/>
                  <a:gd name="connsiteX6" fmla="*/ 38952 w 99690"/>
                  <a:gd name="connsiteY6" fmla="*/ 54798 h 61662"/>
                  <a:gd name="connsiteX7" fmla="*/ 39998 w 99690"/>
                  <a:gd name="connsiteY7" fmla="*/ 58799 h 61662"/>
                  <a:gd name="connsiteX8" fmla="*/ 97478 w 99690"/>
                  <a:gd name="connsiteY8" fmla="*/ 61656 h 61662"/>
                  <a:gd name="connsiteX9" fmla="*/ 97478 w 99690"/>
                  <a:gd name="connsiteY9" fmla="*/ 56989 h 6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9690" h="61662">
                    <a:moveTo>
                      <a:pt x="97383" y="56989"/>
                    </a:moveTo>
                    <a:cubicBezTo>
                      <a:pt x="80063" y="56227"/>
                      <a:pt x="62838" y="55370"/>
                      <a:pt x="45518" y="54703"/>
                    </a:cubicBezTo>
                    <a:cubicBezTo>
                      <a:pt x="57033" y="43369"/>
                      <a:pt x="60745" y="24509"/>
                      <a:pt x="50086" y="10984"/>
                    </a:cubicBezTo>
                    <a:cubicBezTo>
                      <a:pt x="37429" y="-5019"/>
                      <a:pt x="12496" y="-2637"/>
                      <a:pt x="314" y="12317"/>
                    </a:cubicBezTo>
                    <a:cubicBezTo>
                      <a:pt x="-732" y="13651"/>
                      <a:pt x="1076" y="15555"/>
                      <a:pt x="2218" y="14222"/>
                    </a:cubicBezTo>
                    <a:cubicBezTo>
                      <a:pt x="13067" y="1363"/>
                      <a:pt x="32575" y="-1208"/>
                      <a:pt x="44947" y="10888"/>
                    </a:cubicBezTo>
                    <a:cubicBezTo>
                      <a:pt x="57985" y="23747"/>
                      <a:pt x="54178" y="45273"/>
                      <a:pt x="38952" y="54798"/>
                    </a:cubicBezTo>
                    <a:cubicBezTo>
                      <a:pt x="37048" y="55942"/>
                      <a:pt x="37905" y="58704"/>
                      <a:pt x="39998" y="58799"/>
                    </a:cubicBezTo>
                    <a:cubicBezTo>
                      <a:pt x="59127" y="59942"/>
                      <a:pt x="78350" y="60704"/>
                      <a:pt x="97478" y="61656"/>
                    </a:cubicBezTo>
                    <a:cubicBezTo>
                      <a:pt x="100428" y="61847"/>
                      <a:pt x="100428" y="57180"/>
                      <a:pt x="97478" y="5698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2748663D-FF32-CAA1-4FD4-52DAC614BED3}"/>
                  </a:ext>
                </a:extLst>
              </p:cNvPr>
              <p:cNvSpPr/>
              <p:nvPr/>
            </p:nvSpPr>
            <p:spPr>
              <a:xfrm>
                <a:off x="3093684" y="3601532"/>
                <a:ext cx="111402" cy="127070"/>
              </a:xfrm>
              <a:custGeom>
                <a:avLst/>
                <a:gdLst>
                  <a:gd name="connsiteX0" fmla="*/ 110836 w 111402"/>
                  <a:gd name="connsiteY0" fmla="*/ 109027 h 127070"/>
                  <a:gd name="connsiteX1" fmla="*/ 99702 w 111402"/>
                  <a:gd name="connsiteY1" fmla="*/ 90262 h 127070"/>
                  <a:gd name="connsiteX2" fmla="*/ 99321 w 111402"/>
                  <a:gd name="connsiteY2" fmla="*/ 86929 h 127070"/>
                  <a:gd name="connsiteX3" fmla="*/ 104460 w 111402"/>
                  <a:gd name="connsiteY3" fmla="*/ 68450 h 127070"/>
                  <a:gd name="connsiteX4" fmla="*/ 101795 w 111402"/>
                  <a:gd name="connsiteY4" fmla="*/ 67307 h 127070"/>
                  <a:gd name="connsiteX5" fmla="*/ 95705 w 111402"/>
                  <a:gd name="connsiteY5" fmla="*/ 87881 h 127070"/>
                  <a:gd name="connsiteX6" fmla="*/ 85617 w 111402"/>
                  <a:gd name="connsiteY6" fmla="*/ 103121 h 127070"/>
                  <a:gd name="connsiteX7" fmla="*/ 20619 w 111402"/>
                  <a:gd name="connsiteY7" fmla="*/ 118456 h 127070"/>
                  <a:gd name="connsiteX8" fmla="*/ 22618 w 111402"/>
                  <a:gd name="connsiteY8" fmla="*/ 44543 h 127070"/>
                  <a:gd name="connsiteX9" fmla="*/ 76100 w 111402"/>
                  <a:gd name="connsiteY9" fmla="*/ 1585 h 127070"/>
                  <a:gd name="connsiteX10" fmla="*/ 75434 w 111402"/>
                  <a:gd name="connsiteY10" fmla="*/ 61 h 127070"/>
                  <a:gd name="connsiteX11" fmla="*/ 16051 w 111402"/>
                  <a:gd name="connsiteY11" fmla="*/ 48924 h 127070"/>
                  <a:gd name="connsiteX12" fmla="*/ 7772 w 111402"/>
                  <a:gd name="connsiteY12" fmla="*/ 114170 h 127070"/>
                  <a:gd name="connsiteX13" fmla="*/ 64490 w 111402"/>
                  <a:gd name="connsiteY13" fmla="*/ 122457 h 127070"/>
                  <a:gd name="connsiteX14" fmla="*/ 96371 w 111402"/>
                  <a:gd name="connsiteY14" fmla="*/ 93501 h 127070"/>
                  <a:gd name="connsiteX15" fmla="*/ 108552 w 111402"/>
                  <a:gd name="connsiteY15" fmla="*/ 111979 h 127070"/>
                  <a:gd name="connsiteX16" fmla="*/ 110836 w 111402"/>
                  <a:gd name="connsiteY16" fmla="*/ 109027 h 12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402" h="127070">
                    <a:moveTo>
                      <a:pt x="110836" y="109027"/>
                    </a:moveTo>
                    <a:cubicBezTo>
                      <a:pt x="104841" y="103788"/>
                      <a:pt x="101034" y="98168"/>
                      <a:pt x="99702" y="90262"/>
                    </a:cubicBezTo>
                    <a:cubicBezTo>
                      <a:pt x="99416" y="89119"/>
                      <a:pt x="99416" y="88072"/>
                      <a:pt x="99321" y="86929"/>
                    </a:cubicBezTo>
                    <a:cubicBezTo>
                      <a:pt x="101510" y="81214"/>
                      <a:pt x="103223" y="75022"/>
                      <a:pt x="104460" y="68450"/>
                    </a:cubicBezTo>
                    <a:cubicBezTo>
                      <a:pt x="104745" y="66831"/>
                      <a:pt x="102747" y="65974"/>
                      <a:pt x="101795" y="67307"/>
                    </a:cubicBezTo>
                    <a:cubicBezTo>
                      <a:pt x="97322" y="73594"/>
                      <a:pt x="95419" y="80833"/>
                      <a:pt x="95705" y="87881"/>
                    </a:cubicBezTo>
                    <a:cubicBezTo>
                      <a:pt x="93040" y="93310"/>
                      <a:pt x="89995" y="98454"/>
                      <a:pt x="85617" y="103121"/>
                    </a:cubicBezTo>
                    <a:cubicBezTo>
                      <a:pt x="70010" y="120171"/>
                      <a:pt x="42222" y="129601"/>
                      <a:pt x="20619" y="118456"/>
                    </a:cubicBezTo>
                    <a:cubicBezTo>
                      <a:pt x="-8977" y="103312"/>
                      <a:pt x="8438" y="65117"/>
                      <a:pt x="22618" y="44543"/>
                    </a:cubicBezTo>
                    <a:cubicBezTo>
                      <a:pt x="35941" y="25207"/>
                      <a:pt x="54593" y="10634"/>
                      <a:pt x="76100" y="1585"/>
                    </a:cubicBezTo>
                    <a:cubicBezTo>
                      <a:pt x="76957" y="1204"/>
                      <a:pt x="76386" y="-320"/>
                      <a:pt x="75434" y="61"/>
                    </a:cubicBezTo>
                    <a:cubicBezTo>
                      <a:pt x="50786" y="9681"/>
                      <a:pt x="30136" y="26350"/>
                      <a:pt x="16051" y="48924"/>
                    </a:cubicBezTo>
                    <a:cubicBezTo>
                      <a:pt x="5107" y="66450"/>
                      <a:pt x="-9072" y="96073"/>
                      <a:pt x="7772" y="114170"/>
                    </a:cubicBezTo>
                    <a:cubicBezTo>
                      <a:pt x="21951" y="129315"/>
                      <a:pt x="46504" y="129791"/>
                      <a:pt x="64490" y="122457"/>
                    </a:cubicBezTo>
                    <a:cubicBezTo>
                      <a:pt x="80002" y="116170"/>
                      <a:pt x="89995" y="106169"/>
                      <a:pt x="96371" y="93501"/>
                    </a:cubicBezTo>
                    <a:cubicBezTo>
                      <a:pt x="97989" y="100645"/>
                      <a:pt x="101985" y="107217"/>
                      <a:pt x="108552" y="111979"/>
                    </a:cubicBezTo>
                    <a:cubicBezTo>
                      <a:pt x="110265" y="113218"/>
                      <a:pt x="112454" y="110455"/>
                      <a:pt x="110836" y="10902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65936F6F-D4E2-F593-34AD-3E150539D8F7}"/>
                  </a:ext>
                </a:extLst>
              </p:cNvPr>
              <p:cNvSpPr/>
              <p:nvPr/>
            </p:nvSpPr>
            <p:spPr>
              <a:xfrm>
                <a:off x="3185566" y="3630353"/>
                <a:ext cx="5464" cy="8358"/>
              </a:xfrm>
              <a:custGeom>
                <a:avLst/>
                <a:gdLst>
                  <a:gd name="connsiteX0" fmla="*/ 3823 w 5464"/>
                  <a:gd name="connsiteY0" fmla="*/ 3434 h 8358"/>
                  <a:gd name="connsiteX1" fmla="*/ 3823 w 5464"/>
                  <a:gd name="connsiteY1" fmla="*/ 5 h 8358"/>
                  <a:gd name="connsiteX2" fmla="*/ 4775 w 5464"/>
                  <a:gd name="connsiteY2" fmla="*/ 7625 h 8358"/>
                  <a:gd name="connsiteX3" fmla="*/ 4584 w 5464"/>
                  <a:gd name="connsiteY3" fmla="*/ 5911 h 8358"/>
                  <a:gd name="connsiteX4" fmla="*/ 3823 w 5464"/>
                  <a:gd name="connsiteY4" fmla="*/ 3339 h 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4" h="8358">
                    <a:moveTo>
                      <a:pt x="3823" y="3434"/>
                    </a:moveTo>
                    <a:cubicBezTo>
                      <a:pt x="6012" y="3624"/>
                      <a:pt x="6012" y="100"/>
                      <a:pt x="3823" y="5"/>
                    </a:cubicBezTo>
                    <a:cubicBezTo>
                      <a:pt x="-2744" y="-281"/>
                      <a:pt x="207" y="11340"/>
                      <a:pt x="4775" y="7625"/>
                    </a:cubicBezTo>
                    <a:cubicBezTo>
                      <a:pt x="5250" y="7244"/>
                      <a:pt x="5155" y="6196"/>
                      <a:pt x="4584" y="5911"/>
                    </a:cubicBezTo>
                    <a:cubicBezTo>
                      <a:pt x="3823" y="5625"/>
                      <a:pt x="2395" y="3244"/>
                      <a:pt x="3823" y="33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BA4341CE-8CBA-CE58-62EA-D7CA75DDA317}"/>
                  </a:ext>
                </a:extLst>
              </p:cNvPr>
              <p:cNvSpPr/>
              <p:nvPr/>
            </p:nvSpPr>
            <p:spPr>
              <a:xfrm>
                <a:off x="3211418" y="3640823"/>
                <a:ext cx="60474" cy="65437"/>
              </a:xfrm>
              <a:custGeom>
                <a:avLst/>
                <a:gdLst>
                  <a:gd name="connsiteX0" fmla="*/ 60384 w 60474"/>
                  <a:gd name="connsiteY0" fmla="*/ 9633 h 65437"/>
                  <a:gd name="connsiteX1" fmla="*/ 25363 w 60474"/>
                  <a:gd name="connsiteY1" fmla="*/ 6299 h 65437"/>
                  <a:gd name="connsiteX2" fmla="*/ 13849 w 60474"/>
                  <a:gd name="connsiteY2" fmla="*/ 54400 h 65437"/>
                  <a:gd name="connsiteX3" fmla="*/ 2048 w 60474"/>
                  <a:gd name="connsiteY3" fmla="*/ 35255 h 65437"/>
                  <a:gd name="connsiteX4" fmla="*/ 145 w 60474"/>
                  <a:gd name="connsiteY4" fmla="*/ 36398 h 65437"/>
                  <a:gd name="connsiteX5" fmla="*/ 16037 w 60474"/>
                  <a:gd name="connsiteY5" fmla="*/ 64592 h 65437"/>
                  <a:gd name="connsiteX6" fmla="*/ 19463 w 60474"/>
                  <a:gd name="connsiteY6" fmla="*/ 63639 h 65437"/>
                  <a:gd name="connsiteX7" fmla="*/ 21557 w 60474"/>
                  <a:gd name="connsiteY7" fmla="*/ 17348 h 65437"/>
                  <a:gd name="connsiteX8" fmla="*/ 58576 w 60474"/>
                  <a:gd name="connsiteY8" fmla="*/ 10776 h 65437"/>
                  <a:gd name="connsiteX9" fmla="*/ 60384 w 60474"/>
                  <a:gd name="connsiteY9" fmla="*/ 9728 h 65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474" h="65437">
                    <a:moveTo>
                      <a:pt x="60384" y="9633"/>
                    </a:moveTo>
                    <a:cubicBezTo>
                      <a:pt x="54579" y="-4179"/>
                      <a:pt x="35165" y="-1131"/>
                      <a:pt x="25363" y="6299"/>
                    </a:cubicBezTo>
                    <a:cubicBezTo>
                      <a:pt x="10803" y="17252"/>
                      <a:pt x="10803" y="37350"/>
                      <a:pt x="13849" y="54400"/>
                    </a:cubicBezTo>
                    <a:cubicBezTo>
                      <a:pt x="9851" y="48114"/>
                      <a:pt x="5950" y="41636"/>
                      <a:pt x="2048" y="35255"/>
                    </a:cubicBezTo>
                    <a:cubicBezTo>
                      <a:pt x="1287" y="34017"/>
                      <a:pt x="-522" y="35160"/>
                      <a:pt x="145" y="36398"/>
                    </a:cubicBezTo>
                    <a:cubicBezTo>
                      <a:pt x="5569" y="45732"/>
                      <a:pt x="11184" y="54972"/>
                      <a:pt x="16037" y="64592"/>
                    </a:cubicBezTo>
                    <a:cubicBezTo>
                      <a:pt x="16799" y="66116"/>
                      <a:pt x="19653" y="65449"/>
                      <a:pt x="19463" y="63639"/>
                    </a:cubicBezTo>
                    <a:cubicBezTo>
                      <a:pt x="17465" y="48685"/>
                      <a:pt x="13563" y="31254"/>
                      <a:pt x="21557" y="17348"/>
                    </a:cubicBezTo>
                    <a:cubicBezTo>
                      <a:pt x="29551" y="3536"/>
                      <a:pt x="46680" y="1155"/>
                      <a:pt x="58576" y="10776"/>
                    </a:cubicBezTo>
                    <a:cubicBezTo>
                      <a:pt x="59338" y="11347"/>
                      <a:pt x="60860" y="10776"/>
                      <a:pt x="60384" y="97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5E94E96D-7C4B-48BA-B683-A324BF9AE839}"/>
                  </a:ext>
                </a:extLst>
              </p:cNvPr>
              <p:cNvSpPr/>
              <p:nvPr/>
            </p:nvSpPr>
            <p:spPr>
              <a:xfrm>
                <a:off x="3274326" y="3605218"/>
                <a:ext cx="169206" cy="103634"/>
              </a:xfrm>
              <a:custGeom>
                <a:avLst/>
                <a:gdLst>
                  <a:gd name="connsiteX0" fmla="*/ 166204 w 169206"/>
                  <a:gd name="connsiteY0" fmla="*/ 78861 h 103634"/>
                  <a:gd name="connsiteX1" fmla="*/ 109010 w 169206"/>
                  <a:gd name="connsiteY1" fmla="*/ 78099 h 103634"/>
                  <a:gd name="connsiteX2" fmla="*/ 107392 w 169206"/>
                  <a:gd name="connsiteY2" fmla="*/ 76385 h 103634"/>
                  <a:gd name="connsiteX3" fmla="*/ 125283 w 169206"/>
                  <a:gd name="connsiteY3" fmla="*/ 25521 h 103634"/>
                  <a:gd name="connsiteX4" fmla="*/ 123570 w 169206"/>
                  <a:gd name="connsiteY4" fmla="*/ 23807 h 103634"/>
                  <a:gd name="connsiteX5" fmla="*/ 98542 w 169206"/>
                  <a:gd name="connsiteY5" fmla="*/ 71622 h 103634"/>
                  <a:gd name="connsiteX6" fmla="*/ 102634 w 169206"/>
                  <a:gd name="connsiteY6" fmla="*/ 78194 h 103634"/>
                  <a:gd name="connsiteX7" fmla="*/ 86837 w 169206"/>
                  <a:gd name="connsiteY7" fmla="*/ 94577 h 103634"/>
                  <a:gd name="connsiteX8" fmla="*/ 70563 w 169206"/>
                  <a:gd name="connsiteY8" fmla="*/ 79814 h 103634"/>
                  <a:gd name="connsiteX9" fmla="*/ 57525 w 169206"/>
                  <a:gd name="connsiteY9" fmla="*/ 44571 h 103634"/>
                  <a:gd name="connsiteX10" fmla="*/ 50483 w 169206"/>
                  <a:gd name="connsiteY10" fmla="*/ 1137 h 103634"/>
                  <a:gd name="connsiteX11" fmla="*/ 47343 w 169206"/>
                  <a:gd name="connsiteY11" fmla="*/ 1518 h 103634"/>
                  <a:gd name="connsiteX12" fmla="*/ 54004 w 169206"/>
                  <a:gd name="connsiteY12" fmla="*/ 46095 h 103634"/>
                  <a:gd name="connsiteX13" fmla="*/ 45725 w 169206"/>
                  <a:gd name="connsiteY13" fmla="*/ 76575 h 103634"/>
                  <a:gd name="connsiteX14" fmla="*/ 8325 w 169206"/>
                  <a:gd name="connsiteY14" fmla="*/ 84957 h 103634"/>
                  <a:gd name="connsiteX15" fmla="*/ 34876 w 169206"/>
                  <a:gd name="connsiteY15" fmla="*/ 34856 h 103634"/>
                  <a:gd name="connsiteX16" fmla="*/ 34115 w 169206"/>
                  <a:gd name="connsiteY16" fmla="*/ 33046 h 103634"/>
                  <a:gd name="connsiteX17" fmla="*/ 331 w 169206"/>
                  <a:gd name="connsiteY17" fmla="*/ 66860 h 103634"/>
                  <a:gd name="connsiteX18" fmla="*/ 21172 w 169206"/>
                  <a:gd name="connsiteY18" fmla="*/ 98959 h 103634"/>
                  <a:gd name="connsiteX19" fmla="*/ 51625 w 169206"/>
                  <a:gd name="connsiteY19" fmla="*/ 73432 h 103634"/>
                  <a:gd name="connsiteX20" fmla="*/ 56574 w 169206"/>
                  <a:gd name="connsiteY20" fmla="*/ 55144 h 103634"/>
                  <a:gd name="connsiteX21" fmla="*/ 78843 w 169206"/>
                  <a:gd name="connsiteY21" fmla="*/ 102674 h 103634"/>
                  <a:gd name="connsiteX22" fmla="*/ 81412 w 169206"/>
                  <a:gd name="connsiteY22" fmla="*/ 103340 h 103634"/>
                  <a:gd name="connsiteX23" fmla="*/ 104632 w 169206"/>
                  <a:gd name="connsiteY23" fmla="*/ 80480 h 103634"/>
                  <a:gd name="connsiteX24" fmla="*/ 168298 w 169206"/>
                  <a:gd name="connsiteY24" fmla="*/ 82195 h 103634"/>
                  <a:gd name="connsiteX25" fmla="*/ 166395 w 169206"/>
                  <a:gd name="connsiteY25" fmla="*/ 78861 h 103634"/>
                  <a:gd name="connsiteX26" fmla="*/ 112246 w 169206"/>
                  <a:gd name="connsiteY26" fmla="*/ 30569 h 103634"/>
                  <a:gd name="connsiteX27" fmla="*/ 118431 w 169206"/>
                  <a:gd name="connsiteY27" fmla="*/ 46190 h 103634"/>
                  <a:gd name="connsiteX28" fmla="*/ 106916 w 169206"/>
                  <a:gd name="connsiteY28" fmla="*/ 71908 h 103634"/>
                  <a:gd name="connsiteX29" fmla="*/ 105584 w 169206"/>
                  <a:gd name="connsiteY29" fmla="*/ 74003 h 103634"/>
                  <a:gd name="connsiteX30" fmla="*/ 112341 w 169206"/>
                  <a:gd name="connsiteY30" fmla="*/ 30569 h 103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9206" h="103634">
                    <a:moveTo>
                      <a:pt x="166204" y="78861"/>
                    </a:moveTo>
                    <a:cubicBezTo>
                      <a:pt x="149170" y="88481"/>
                      <a:pt x="124903" y="92387"/>
                      <a:pt x="109010" y="78099"/>
                    </a:cubicBezTo>
                    <a:cubicBezTo>
                      <a:pt x="108439" y="77528"/>
                      <a:pt x="107868" y="76956"/>
                      <a:pt x="107392" y="76385"/>
                    </a:cubicBezTo>
                    <a:cubicBezTo>
                      <a:pt x="117575" y="61621"/>
                      <a:pt x="123761" y="44476"/>
                      <a:pt x="125283" y="25521"/>
                    </a:cubicBezTo>
                    <a:cubicBezTo>
                      <a:pt x="125283" y="24664"/>
                      <a:pt x="124427" y="23807"/>
                      <a:pt x="123570" y="23807"/>
                    </a:cubicBezTo>
                    <a:cubicBezTo>
                      <a:pt x="101016" y="25235"/>
                      <a:pt x="89501" y="52191"/>
                      <a:pt x="98542" y="71622"/>
                    </a:cubicBezTo>
                    <a:cubicBezTo>
                      <a:pt x="99684" y="74099"/>
                      <a:pt x="101111" y="76194"/>
                      <a:pt x="102634" y="78194"/>
                    </a:cubicBezTo>
                    <a:cubicBezTo>
                      <a:pt x="98256" y="84481"/>
                      <a:pt x="92546" y="91243"/>
                      <a:pt x="86837" y="94577"/>
                    </a:cubicBezTo>
                    <a:cubicBezTo>
                      <a:pt x="77225" y="100292"/>
                      <a:pt x="74465" y="88005"/>
                      <a:pt x="70563" y="79814"/>
                    </a:cubicBezTo>
                    <a:cubicBezTo>
                      <a:pt x="65139" y="68479"/>
                      <a:pt x="60761" y="56668"/>
                      <a:pt x="57525" y="44571"/>
                    </a:cubicBezTo>
                    <a:cubicBezTo>
                      <a:pt x="58192" y="29903"/>
                      <a:pt x="55622" y="15139"/>
                      <a:pt x="50483" y="1137"/>
                    </a:cubicBezTo>
                    <a:cubicBezTo>
                      <a:pt x="49912" y="-482"/>
                      <a:pt x="47248" y="-387"/>
                      <a:pt x="47343" y="1518"/>
                    </a:cubicBezTo>
                    <a:cubicBezTo>
                      <a:pt x="47914" y="16663"/>
                      <a:pt x="50198" y="31617"/>
                      <a:pt x="54004" y="46095"/>
                    </a:cubicBezTo>
                    <a:cubicBezTo>
                      <a:pt x="53053" y="56573"/>
                      <a:pt x="50388" y="67336"/>
                      <a:pt x="45725" y="76575"/>
                    </a:cubicBezTo>
                    <a:cubicBezTo>
                      <a:pt x="38207" y="91434"/>
                      <a:pt x="20506" y="102959"/>
                      <a:pt x="8325" y="84957"/>
                    </a:cubicBezTo>
                    <a:cubicBezTo>
                      <a:pt x="-6235" y="63431"/>
                      <a:pt x="16985" y="43142"/>
                      <a:pt x="34876" y="34856"/>
                    </a:cubicBezTo>
                    <a:cubicBezTo>
                      <a:pt x="35828" y="34379"/>
                      <a:pt x="35162" y="32665"/>
                      <a:pt x="34115" y="33046"/>
                    </a:cubicBezTo>
                    <a:cubicBezTo>
                      <a:pt x="19174" y="39047"/>
                      <a:pt x="3091" y="49524"/>
                      <a:pt x="331" y="66860"/>
                    </a:cubicBezTo>
                    <a:cubicBezTo>
                      <a:pt x="-1858" y="80290"/>
                      <a:pt x="6993" y="96578"/>
                      <a:pt x="21172" y="98959"/>
                    </a:cubicBezTo>
                    <a:cubicBezTo>
                      <a:pt x="36970" y="101721"/>
                      <a:pt x="46677" y="86005"/>
                      <a:pt x="51625" y="73432"/>
                    </a:cubicBezTo>
                    <a:cubicBezTo>
                      <a:pt x="54004" y="67431"/>
                      <a:pt x="55527" y="61335"/>
                      <a:pt x="56574" y="55144"/>
                    </a:cubicBezTo>
                    <a:cubicBezTo>
                      <a:pt x="61808" y="71813"/>
                      <a:pt x="69231" y="87815"/>
                      <a:pt x="78843" y="102674"/>
                    </a:cubicBezTo>
                    <a:cubicBezTo>
                      <a:pt x="79318" y="103435"/>
                      <a:pt x="80556" y="104007"/>
                      <a:pt x="81412" y="103340"/>
                    </a:cubicBezTo>
                    <a:cubicBezTo>
                      <a:pt x="90453" y="96673"/>
                      <a:pt x="98161" y="88958"/>
                      <a:pt x="104632" y="80480"/>
                    </a:cubicBezTo>
                    <a:cubicBezTo>
                      <a:pt x="120239" y="97435"/>
                      <a:pt x="150312" y="94197"/>
                      <a:pt x="168298" y="82195"/>
                    </a:cubicBezTo>
                    <a:cubicBezTo>
                      <a:pt x="170392" y="80861"/>
                      <a:pt x="168488" y="77623"/>
                      <a:pt x="166395" y="78861"/>
                    </a:cubicBezTo>
                    <a:close/>
                    <a:moveTo>
                      <a:pt x="112246" y="30569"/>
                    </a:moveTo>
                    <a:cubicBezTo>
                      <a:pt x="124998" y="23807"/>
                      <a:pt x="120715" y="38094"/>
                      <a:pt x="118431" y="46190"/>
                    </a:cubicBezTo>
                    <a:cubicBezTo>
                      <a:pt x="115862" y="55239"/>
                      <a:pt x="111960" y="63907"/>
                      <a:pt x="106916" y="71908"/>
                    </a:cubicBezTo>
                    <a:cubicBezTo>
                      <a:pt x="106536" y="72575"/>
                      <a:pt x="106060" y="73337"/>
                      <a:pt x="105584" y="74003"/>
                    </a:cubicBezTo>
                    <a:cubicBezTo>
                      <a:pt x="96734" y="61240"/>
                      <a:pt x="97495" y="38475"/>
                      <a:pt x="112341" y="3056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 64">
                <a:extLst>
                  <a:ext uri="{FF2B5EF4-FFF2-40B4-BE49-F238E27FC236}">
                    <a16:creationId xmlns:a16="http://schemas.microsoft.com/office/drawing/2014/main" id="{25C4C5FD-36E5-D0BC-D0FD-8CFC6650228D}"/>
                  </a:ext>
                </a:extLst>
              </p:cNvPr>
              <p:cNvSpPr/>
              <p:nvPr/>
            </p:nvSpPr>
            <p:spPr>
              <a:xfrm>
                <a:off x="3480190" y="3639961"/>
                <a:ext cx="116116" cy="9927"/>
              </a:xfrm>
              <a:custGeom>
                <a:avLst/>
                <a:gdLst>
                  <a:gd name="connsiteX0" fmla="*/ 115174 w 116116"/>
                  <a:gd name="connsiteY0" fmla="*/ 303 h 9927"/>
                  <a:gd name="connsiteX1" fmla="*/ 785 w 116116"/>
                  <a:gd name="connsiteY1" fmla="*/ 8304 h 9927"/>
                  <a:gd name="connsiteX2" fmla="*/ 785 w 116116"/>
                  <a:gd name="connsiteY2" fmla="*/ 9923 h 9927"/>
                  <a:gd name="connsiteX3" fmla="*/ 115459 w 116116"/>
                  <a:gd name="connsiteY3" fmla="*/ 2208 h 9927"/>
                  <a:gd name="connsiteX4" fmla="*/ 115174 w 116116"/>
                  <a:gd name="connsiteY4" fmla="*/ 398 h 9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116" h="9927">
                    <a:moveTo>
                      <a:pt x="115174" y="303"/>
                    </a:moveTo>
                    <a:cubicBezTo>
                      <a:pt x="77584" y="-1507"/>
                      <a:pt x="38280" y="5256"/>
                      <a:pt x="785" y="8304"/>
                    </a:cubicBezTo>
                    <a:cubicBezTo>
                      <a:pt x="-262" y="8304"/>
                      <a:pt x="-262" y="10019"/>
                      <a:pt x="785" y="9923"/>
                    </a:cubicBezTo>
                    <a:cubicBezTo>
                      <a:pt x="38375" y="7828"/>
                      <a:pt x="78345" y="9161"/>
                      <a:pt x="115459" y="2208"/>
                    </a:cubicBezTo>
                    <a:cubicBezTo>
                      <a:pt x="116506" y="2017"/>
                      <a:pt x="116221" y="398"/>
                      <a:pt x="115174" y="39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 65">
                <a:extLst>
                  <a:ext uri="{FF2B5EF4-FFF2-40B4-BE49-F238E27FC236}">
                    <a16:creationId xmlns:a16="http://schemas.microsoft.com/office/drawing/2014/main" id="{3D41E400-E602-CC91-B4EC-0950F4EF5F3C}"/>
                  </a:ext>
                </a:extLst>
              </p:cNvPr>
              <p:cNvSpPr/>
              <p:nvPr/>
            </p:nvSpPr>
            <p:spPr>
              <a:xfrm>
                <a:off x="3544242" y="3598116"/>
                <a:ext cx="95323" cy="79750"/>
              </a:xfrm>
              <a:custGeom>
                <a:avLst/>
                <a:gdLst>
                  <a:gd name="connsiteX0" fmla="*/ 95088 w 95323"/>
                  <a:gd name="connsiteY0" fmla="*/ 67961 h 79750"/>
                  <a:gd name="connsiteX1" fmla="*/ 56832 w 95323"/>
                  <a:gd name="connsiteY1" fmla="*/ 31099 h 79750"/>
                  <a:gd name="connsiteX2" fmla="*/ 36562 w 95323"/>
                  <a:gd name="connsiteY2" fmla="*/ 22050 h 79750"/>
                  <a:gd name="connsiteX3" fmla="*/ 38370 w 95323"/>
                  <a:gd name="connsiteY3" fmla="*/ 1000 h 79750"/>
                  <a:gd name="connsiteX4" fmla="*/ 36276 w 95323"/>
                  <a:gd name="connsiteY4" fmla="*/ 1000 h 79750"/>
                  <a:gd name="connsiteX5" fmla="*/ 34183 w 95323"/>
                  <a:gd name="connsiteY5" fmla="*/ 21193 h 79750"/>
                  <a:gd name="connsiteX6" fmla="*/ 10867 w 95323"/>
                  <a:gd name="connsiteY6" fmla="*/ 16716 h 79750"/>
                  <a:gd name="connsiteX7" fmla="*/ 11438 w 95323"/>
                  <a:gd name="connsiteY7" fmla="*/ 15764 h 79750"/>
                  <a:gd name="connsiteX8" fmla="*/ 2302 w 95323"/>
                  <a:gd name="connsiteY8" fmla="*/ 19479 h 79750"/>
                  <a:gd name="connsiteX9" fmla="*/ 15054 w 95323"/>
                  <a:gd name="connsiteY9" fmla="*/ 21860 h 79750"/>
                  <a:gd name="connsiteX10" fmla="*/ 33612 w 95323"/>
                  <a:gd name="connsiteY10" fmla="*/ 25956 h 79750"/>
                  <a:gd name="connsiteX11" fmla="*/ 27807 w 95323"/>
                  <a:gd name="connsiteY11" fmla="*/ 77486 h 79750"/>
                  <a:gd name="connsiteX12" fmla="*/ 30662 w 95323"/>
                  <a:gd name="connsiteY12" fmla="*/ 79677 h 79750"/>
                  <a:gd name="connsiteX13" fmla="*/ 92995 w 95323"/>
                  <a:gd name="connsiteY13" fmla="*/ 71485 h 79750"/>
                  <a:gd name="connsiteX14" fmla="*/ 94993 w 95323"/>
                  <a:gd name="connsiteY14" fmla="*/ 67961 h 79750"/>
                  <a:gd name="connsiteX15" fmla="*/ 58355 w 95323"/>
                  <a:gd name="connsiteY15" fmla="*/ 68533 h 79750"/>
                  <a:gd name="connsiteX16" fmla="*/ 32755 w 95323"/>
                  <a:gd name="connsiteY16" fmla="*/ 71676 h 79750"/>
                  <a:gd name="connsiteX17" fmla="*/ 35325 w 95323"/>
                  <a:gd name="connsiteY17" fmla="*/ 36338 h 79750"/>
                  <a:gd name="connsiteX18" fmla="*/ 36181 w 95323"/>
                  <a:gd name="connsiteY18" fmla="*/ 26813 h 79750"/>
                  <a:gd name="connsiteX19" fmla="*/ 46078 w 95323"/>
                  <a:gd name="connsiteY19" fmla="*/ 30718 h 79750"/>
                  <a:gd name="connsiteX20" fmla="*/ 88617 w 95323"/>
                  <a:gd name="connsiteY20" fmla="*/ 66723 h 79750"/>
                  <a:gd name="connsiteX21" fmla="*/ 58355 w 95323"/>
                  <a:gd name="connsiteY21" fmla="*/ 68437 h 79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5323" h="79750">
                    <a:moveTo>
                      <a:pt x="95088" y="67961"/>
                    </a:moveTo>
                    <a:cubicBezTo>
                      <a:pt x="85286" y="52911"/>
                      <a:pt x="72534" y="40148"/>
                      <a:pt x="56832" y="31099"/>
                    </a:cubicBezTo>
                    <a:cubicBezTo>
                      <a:pt x="50361" y="27384"/>
                      <a:pt x="43509" y="24432"/>
                      <a:pt x="36562" y="22050"/>
                    </a:cubicBezTo>
                    <a:cubicBezTo>
                      <a:pt x="37133" y="15002"/>
                      <a:pt x="37799" y="8049"/>
                      <a:pt x="38370" y="1000"/>
                    </a:cubicBezTo>
                    <a:cubicBezTo>
                      <a:pt x="38465" y="-333"/>
                      <a:pt x="36372" y="-333"/>
                      <a:pt x="36276" y="1000"/>
                    </a:cubicBezTo>
                    <a:cubicBezTo>
                      <a:pt x="35610" y="7763"/>
                      <a:pt x="34849" y="14430"/>
                      <a:pt x="34183" y="21193"/>
                    </a:cubicBezTo>
                    <a:cubicBezTo>
                      <a:pt x="31233" y="20526"/>
                      <a:pt x="16006" y="18050"/>
                      <a:pt x="10867" y="16716"/>
                    </a:cubicBezTo>
                    <a:cubicBezTo>
                      <a:pt x="11248" y="16526"/>
                      <a:pt x="11533" y="16240"/>
                      <a:pt x="11438" y="15764"/>
                    </a:cubicBezTo>
                    <a:cubicBezTo>
                      <a:pt x="10296" y="2334"/>
                      <a:pt x="-5882" y="11383"/>
                      <a:pt x="2302" y="19479"/>
                    </a:cubicBezTo>
                    <a:cubicBezTo>
                      <a:pt x="5252" y="22431"/>
                      <a:pt x="11724" y="21384"/>
                      <a:pt x="15054" y="21860"/>
                    </a:cubicBezTo>
                    <a:cubicBezTo>
                      <a:pt x="21431" y="22622"/>
                      <a:pt x="27616" y="24051"/>
                      <a:pt x="33612" y="25956"/>
                    </a:cubicBezTo>
                    <a:cubicBezTo>
                      <a:pt x="31804" y="43101"/>
                      <a:pt x="29900" y="60341"/>
                      <a:pt x="27807" y="77486"/>
                    </a:cubicBezTo>
                    <a:cubicBezTo>
                      <a:pt x="27616" y="78915"/>
                      <a:pt x="29424" y="80058"/>
                      <a:pt x="30662" y="79677"/>
                    </a:cubicBezTo>
                    <a:cubicBezTo>
                      <a:pt x="51027" y="73390"/>
                      <a:pt x="71678" y="70723"/>
                      <a:pt x="92995" y="71485"/>
                    </a:cubicBezTo>
                    <a:cubicBezTo>
                      <a:pt x="94708" y="71485"/>
                      <a:pt x="95945" y="69485"/>
                      <a:pt x="94993" y="67961"/>
                    </a:cubicBezTo>
                    <a:close/>
                    <a:moveTo>
                      <a:pt x="58355" y="68533"/>
                    </a:moveTo>
                    <a:cubicBezTo>
                      <a:pt x="52074" y="69485"/>
                      <a:pt x="37133" y="76152"/>
                      <a:pt x="32755" y="71676"/>
                    </a:cubicBezTo>
                    <a:cubicBezTo>
                      <a:pt x="29805" y="68628"/>
                      <a:pt x="34944" y="41386"/>
                      <a:pt x="35325" y="36338"/>
                    </a:cubicBezTo>
                    <a:cubicBezTo>
                      <a:pt x="35610" y="33195"/>
                      <a:pt x="35896" y="29956"/>
                      <a:pt x="36181" y="26813"/>
                    </a:cubicBezTo>
                    <a:cubicBezTo>
                      <a:pt x="39512" y="27956"/>
                      <a:pt x="42843" y="29289"/>
                      <a:pt x="46078" y="30718"/>
                    </a:cubicBezTo>
                    <a:cubicBezTo>
                      <a:pt x="63398" y="38814"/>
                      <a:pt x="77673" y="51292"/>
                      <a:pt x="88617" y="66723"/>
                    </a:cubicBezTo>
                    <a:cubicBezTo>
                      <a:pt x="78530" y="66532"/>
                      <a:pt x="68442" y="67008"/>
                      <a:pt x="58355" y="6843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:a16="http://schemas.microsoft.com/office/drawing/2014/main" id="{440C6D91-3409-090E-C6FB-C8DE825927EF}"/>
                  </a:ext>
                </a:extLst>
              </p:cNvPr>
              <p:cNvSpPr/>
              <p:nvPr/>
            </p:nvSpPr>
            <p:spPr>
              <a:xfrm>
                <a:off x="3721738" y="3593887"/>
                <a:ext cx="128352" cy="89492"/>
              </a:xfrm>
              <a:custGeom>
                <a:avLst/>
                <a:gdLst>
                  <a:gd name="connsiteX0" fmla="*/ 127432 w 128352"/>
                  <a:gd name="connsiteY0" fmla="*/ 80667 h 89492"/>
                  <a:gd name="connsiteX1" fmla="*/ 35502 w 128352"/>
                  <a:gd name="connsiteY1" fmla="*/ 55140 h 89492"/>
                  <a:gd name="connsiteX2" fmla="*/ 59389 w 128352"/>
                  <a:gd name="connsiteY2" fmla="*/ 32946 h 89492"/>
                  <a:gd name="connsiteX3" fmla="*/ 43782 w 128352"/>
                  <a:gd name="connsiteY3" fmla="*/ 657 h 89492"/>
                  <a:gd name="connsiteX4" fmla="*/ 6001 w 128352"/>
                  <a:gd name="connsiteY4" fmla="*/ 19802 h 89492"/>
                  <a:gd name="connsiteX5" fmla="*/ 3527 w 128352"/>
                  <a:gd name="connsiteY5" fmla="*/ 25612 h 89492"/>
                  <a:gd name="connsiteX6" fmla="*/ 3051 w 128352"/>
                  <a:gd name="connsiteY6" fmla="*/ 4848 h 89492"/>
                  <a:gd name="connsiteX7" fmla="*/ 672 w 128352"/>
                  <a:gd name="connsiteY7" fmla="*/ 4848 h 89492"/>
                  <a:gd name="connsiteX8" fmla="*/ 1147 w 128352"/>
                  <a:gd name="connsiteY8" fmla="*/ 38757 h 89492"/>
                  <a:gd name="connsiteX9" fmla="*/ 14471 w 128352"/>
                  <a:gd name="connsiteY9" fmla="*/ 88382 h 89492"/>
                  <a:gd name="connsiteX10" fmla="*/ 18087 w 128352"/>
                  <a:gd name="connsiteY10" fmla="*/ 86287 h 89492"/>
                  <a:gd name="connsiteX11" fmla="*/ 7048 w 128352"/>
                  <a:gd name="connsiteY11" fmla="*/ 51139 h 89492"/>
                  <a:gd name="connsiteX12" fmla="*/ 29888 w 128352"/>
                  <a:gd name="connsiteY12" fmla="*/ 5515 h 89492"/>
                  <a:gd name="connsiteX13" fmla="*/ 53774 w 128352"/>
                  <a:gd name="connsiteY13" fmla="*/ 34471 h 89492"/>
                  <a:gd name="connsiteX14" fmla="*/ 20466 w 128352"/>
                  <a:gd name="connsiteY14" fmla="*/ 53235 h 89492"/>
                  <a:gd name="connsiteX15" fmla="*/ 20466 w 128352"/>
                  <a:gd name="connsiteY15" fmla="*/ 58378 h 89492"/>
                  <a:gd name="connsiteX16" fmla="*/ 76423 w 128352"/>
                  <a:gd name="connsiteY16" fmla="*/ 68856 h 89492"/>
                  <a:gd name="connsiteX17" fmla="*/ 126005 w 128352"/>
                  <a:gd name="connsiteY17" fmla="*/ 84096 h 89492"/>
                  <a:gd name="connsiteX18" fmla="*/ 127432 w 128352"/>
                  <a:gd name="connsiteY18" fmla="*/ 80667 h 89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8352" h="89492">
                    <a:moveTo>
                      <a:pt x="127432" y="80667"/>
                    </a:moveTo>
                    <a:cubicBezTo>
                      <a:pt x="100310" y="65998"/>
                      <a:pt x="66812" y="59426"/>
                      <a:pt x="35502" y="55140"/>
                    </a:cubicBezTo>
                    <a:cubicBezTo>
                      <a:pt x="45971" y="51044"/>
                      <a:pt x="55106" y="43329"/>
                      <a:pt x="59389" y="32946"/>
                    </a:cubicBezTo>
                    <a:cubicBezTo>
                      <a:pt x="64908" y="19516"/>
                      <a:pt x="58532" y="3991"/>
                      <a:pt x="43782" y="657"/>
                    </a:cubicBezTo>
                    <a:cubicBezTo>
                      <a:pt x="29126" y="-2677"/>
                      <a:pt x="12853" y="7134"/>
                      <a:pt x="6001" y="19802"/>
                    </a:cubicBezTo>
                    <a:cubicBezTo>
                      <a:pt x="4954" y="21707"/>
                      <a:pt x="4193" y="23612"/>
                      <a:pt x="3527" y="25612"/>
                    </a:cubicBezTo>
                    <a:cubicBezTo>
                      <a:pt x="3051" y="18754"/>
                      <a:pt x="2861" y="11896"/>
                      <a:pt x="3051" y="4848"/>
                    </a:cubicBezTo>
                    <a:cubicBezTo>
                      <a:pt x="3051" y="3324"/>
                      <a:pt x="862" y="3324"/>
                      <a:pt x="672" y="4848"/>
                    </a:cubicBezTo>
                    <a:cubicBezTo>
                      <a:pt x="-375" y="16278"/>
                      <a:pt x="-185" y="27612"/>
                      <a:pt x="1147" y="38757"/>
                    </a:cubicBezTo>
                    <a:cubicBezTo>
                      <a:pt x="577" y="55711"/>
                      <a:pt x="8190" y="73713"/>
                      <a:pt x="14471" y="88382"/>
                    </a:cubicBezTo>
                    <a:cubicBezTo>
                      <a:pt x="15518" y="90859"/>
                      <a:pt x="19229" y="88763"/>
                      <a:pt x="18087" y="86287"/>
                    </a:cubicBezTo>
                    <a:cubicBezTo>
                      <a:pt x="13043" y="74761"/>
                      <a:pt x="9427" y="63046"/>
                      <a:pt x="7048" y="51139"/>
                    </a:cubicBezTo>
                    <a:cubicBezTo>
                      <a:pt x="3812" y="31518"/>
                      <a:pt x="7238" y="12372"/>
                      <a:pt x="29888" y="5515"/>
                    </a:cubicBezTo>
                    <a:cubicBezTo>
                      <a:pt x="48350" y="-105"/>
                      <a:pt x="64147" y="16659"/>
                      <a:pt x="53774" y="34471"/>
                    </a:cubicBezTo>
                    <a:cubicBezTo>
                      <a:pt x="46922" y="46282"/>
                      <a:pt x="33884" y="52949"/>
                      <a:pt x="20466" y="53235"/>
                    </a:cubicBezTo>
                    <a:cubicBezTo>
                      <a:pt x="17135" y="53235"/>
                      <a:pt x="17326" y="57997"/>
                      <a:pt x="20466" y="58378"/>
                    </a:cubicBezTo>
                    <a:cubicBezTo>
                      <a:pt x="39309" y="60664"/>
                      <a:pt x="58056" y="64093"/>
                      <a:pt x="76423" y="68856"/>
                    </a:cubicBezTo>
                    <a:cubicBezTo>
                      <a:pt x="93172" y="73142"/>
                      <a:pt x="109255" y="80000"/>
                      <a:pt x="126005" y="84096"/>
                    </a:cubicBezTo>
                    <a:cubicBezTo>
                      <a:pt x="128003" y="84572"/>
                      <a:pt x="129335" y="81715"/>
                      <a:pt x="127432" y="806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3E69E427-FCEE-5659-E25B-E9E3517AC9FE}"/>
                  </a:ext>
                </a:extLst>
              </p:cNvPr>
              <p:cNvSpPr/>
              <p:nvPr/>
            </p:nvSpPr>
            <p:spPr>
              <a:xfrm>
                <a:off x="3846615" y="3614859"/>
                <a:ext cx="60524" cy="8848"/>
              </a:xfrm>
              <a:custGeom>
                <a:avLst/>
                <a:gdLst>
                  <a:gd name="connsiteX0" fmla="*/ 60035 w 60524"/>
                  <a:gd name="connsiteY0" fmla="*/ 6927 h 8848"/>
                  <a:gd name="connsiteX1" fmla="*/ 1413 w 60524"/>
                  <a:gd name="connsiteY1" fmla="*/ 2164 h 8848"/>
                  <a:gd name="connsiteX2" fmla="*/ 2460 w 60524"/>
                  <a:gd name="connsiteY2" fmla="*/ 5974 h 8848"/>
                  <a:gd name="connsiteX3" fmla="*/ 59178 w 60524"/>
                  <a:gd name="connsiteY3" fmla="*/ 8832 h 8848"/>
                  <a:gd name="connsiteX4" fmla="*/ 59940 w 60524"/>
                  <a:gd name="connsiteY4" fmla="*/ 6927 h 8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524" h="8848">
                    <a:moveTo>
                      <a:pt x="60035" y="6927"/>
                    </a:moveTo>
                    <a:cubicBezTo>
                      <a:pt x="42049" y="-1550"/>
                      <a:pt x="20732" y="-1074"/>
                      <a:pt x="1413" y="2164"/>
                    </a:cubicBezTo>
                    <a:cubicBezTo>
                      <a:pt x="-1061" y="2545"/>
                      <a:pt x="-15" y="6355"/>
                      <a:pt x="2460" y="5974"/>
                    </a:cubicBezTo>
                    <a:cubicBezTo>
                      <a:pt x="22064" y="2831"/>
                      <a:pt x="39860" y="5974"/>
                      <a:pt x="59178" y="8832"/>
                    </a:cubicBezTo>
                    <a:cubicBezTo>
                      <a:pt x="60225" y="9022"/>
                      <a:pt x="61177" y="7498"/>
                      <a:pt x="59940" y="692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12247D00-8AD6-6BB2-EF7E-BFEA9D11BB09}"/>
                  </a:ext>
                </a:extLst>
              </p:cNvPr>
              <p:cNvSpPr/>
              <p:nvPr/>
            </p:nvSpPr>
            <p:spPr>
              <a:xfrm>
                <a:off x="3859222" y="3647101"/>
                <a:ext cx="60297" cy="18095"/>
              </a:xfrm>
              <a:custGeom>
                <a:avLst/>
                <a:gdLst>
                  <a:gd name="connsiteX0" fmla="*/ 58276 w 60297"/>
                  <a:gd name="connsiteY0" fmla="*/ 21 h 18095"/>
                  <a:gd name="connsiteX1" fmla="*/ 1558 w 60297"/>
                  <a:gd name="connsiteY1" fmla="*/ 13833 h 18095"/>
                  <a:gd name="connsiteX2" fmla="*/ 2700 w 60297"/>
                  <a:gd name="connsiteY2" fmla="*/ 18024 h 18095"/>
                  <a:gd name="connsiteX3" fmla="*/ 59133 w 60297"/>
                  <a:gd name="connsiteY3" fmla="*/ 3165 h 18095"/>
                  <a:gd name="connsiteX4" fmla="*/ 58276 w 60297"/>
                  <a:gd name="connsiteY4" fmla="*/ 21 h 18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97" h="18095">
                    <a:moveTo>
                      <a:pt x="58276" y="21"/>
                    </a:moveTo>
                    <a:cubicBezTo>
                      <a:pt x="39148" y="2974"/>
                      <a:pt x="20305" y="9070"/>
                      <a:pt x="1558" y="13833"/>
                    </a:cubicBezTo>
                    <a:cubicBezTo>
                      <a:pt x="-1202" y="14500"/>
                      <a:pt x="35" y="18690"/>
                      <a:pt x="2700" y="18024"/>
                    </a:cubicBezTo>
                    <a:cubicBezTo>
                      <a:pt x="21447" y="13356"/>
                      <a:pt x="40956" y="9737"/>
                      <a:pt x="59133" y="3165"/>
                    </a:cubicBezTo>
                    <a:cubicBezTo>
                      <a:pt x="61131" y="2403"/>
                      <a:pt x="60370" y="-264"/>
                      <a:pt x="58276" y="2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78A48595-D327-E283-32B5-03C4D1BE91B2}"/>
                  </a:ext>
                </a:extLst>
              </p:cNvPr>
              <p:cNvSpPr/>
              <p:nvPr/>
            </p:nvSpPr>
            <p:spPr>
              <a:xfrm>
                <a:off x="4059377" y="3497650"/>
                <a:ext cx="28501" cy="96067"/>
              </a:xfrm>
              <a:custGeom>
                <a:avLst/>
                <a:gdLst>
                  <a:gd name="connsiteX0" fmla="*/ 2202 w 28501"/>
                  <a:gd name="connsiteY0" fmla="*/ 787 h 96067"/>
                  <a:gd name="connsiteX1" fmla="*/ 13 w 28501"/>
                  <a:gd name="connsiteY1" fmla="*/ 1358 h 96067"/>
                  <a:gd name="connsiteX2" fmla="*/ 25042 w 28501"/>
                  <a:gd name="connsiteY2" fmla="*/ 94798 h 96067"/>
                  <a:gd name="connsiteX3" fmla="*/ 28468 w 28501"/>
                  <a:gd name="connsiteY3" fmla="*/ 93846 h 96067"/>
                  <a:gd name="connsiteX4" fmla="*/ 2107 w 28501"/>
                  <a:gd name="connsiteY4" fmla="*/ 787 h 96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01" h="96067">
                    <a:moveTo>
                      <a:pt x="2202" y="787"/>
                    </a:moveTo>
                    <a:cubicBezTo>
                      <a:pt x="1726" y="-547"/>
                      <a:pt x="-177" y="-71"/>
                      <a:pt x="13" y="1358"/>
                    </a:cubicBezTo>
                    <a:cubicBezTo>
                      <a:pt x="6104" y="32219"/>
                      <a:pt x="13812" y="65461"/>
                      <a:pt x="25042" y="94798"/>
                    </a:cubicBezTo>
                    <a:cubicBezTo>
                      <a:pt x="25898" y="96989"/>
                      <a:pt x="28848" y="96132"/>
                      <a:pt x="28468" y="93846"/>
                    </a:cubicBezTo>
                    <a:cubicBezTo>
                      <a:pt x="23138" y="62794"/>
                      <a:pt x="12670" y="30409"/>
                      <a:pt x="2107" y="78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AF1D84B1-C18D-19B1-EEDA-5FC8A233545A}"/>
                  </a:ext>
                </a:extLst>
              </p:cNvPr>
              <p:cNvSpPr/>
              <p:nvPr/>
            </p:nvSpPr>
            <p:spPr>
              <a:xfrm>
                <a:off x="4043426" y="3615518"/>
                <a:ext cx="123191" cy="5533"/>
              </a:xfrm>
              <a:custGeom>
                <a:avLst/>
                <a:gdLst>
                  <a:gd name="connsiteX0" fmla="*/ 122264 w 123191"/>
                  <a:gd name="connsiteY0" fmla="*/ 1410 h 5533"/>
                  <a:gd name="connsiteX1" fmla="*/ 64689 w 123191"/>
                  <a:gd name="connsiteY1" fmla="*/ 648 h 5533"/>
                  <a:gd name="connsiteX2" fmla="*/ 1499 w 123191"/>
                  <a:gd name="connsiteY2" fmla="*/ 1219 h 5533"/>
                  <a:gd name="connsiteX3" fmla="*/ 1499 w 123191"/>
                  <a:gd name="connsiteY3" fmla="*/ 4363 h 5533"/>
                  <a:gd name="connsiteX4" fmla="*/ 64689 w 123191"/>
                  <a:gd name="connsiteY4" fmla="*/ 4934 h 5533"/>
                  <a:gd name="connsiteX5" fmla="*/ 122264 w 123191"/>
                  <a:gd name="connsiteY5" fmla="*/ 4077 h 5533"/>
                  <a:gd name="connsiteX6" fmla="*/ 122264 w 123191"/>
                  <a:gd name="connsiteY6" fmla="*/ 1505 h 5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191" h="5533">
                    <a:moveTo>
                      <a:pt x="122264" y="1410"/>
                    </a:moveTo>
                    <a:cubicBezTo>
                      <a:pt x="103516" y="-1162"/>
                      <a:pt x="83627" y="553"/>
                      <a:pt x="64689" y="648"/>
                    </a:cubicBezTo>
                    <a:cubicBezTo>
                      <a:pt x="43657" y="743"/>
                      <a:pt x="22531" y="933"/>
                      <a:pt x="1499" y="1219"/>
                    </a:cubicBezTo>
                    <a:cubicBezTo>
                      <a:pt x="-500" y="1219"/>
                      <a:pt x="-500" y="4363"/>
                      <a:pt x="1499" y="4363"/>
                    </a:cubicBezTo>
                    <a:cubicBezTo>
                      <a:pt x="22531" y="4648"/>
                      <a:pt x="43657" y="4839"/>
                      <a:pt x="64689" y="4934"/>
                    </a:cubicBezTo>
                    <a:cubicBezTo>
                      <a:pt x="83627" y="4934"/>
                      <a:pt x="103421" y="6744"/>
                      <a:pt x="122264" y="4077"/>
                    </a:cubicBezTo>
                    <a:cubicBezTo>
                      <a:pt x="123501" y="3886"/>
                      <a:pt x="123501" y="1696"/>
                      <a:pt x="122264" y="15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8BB91A84-D3B9-FCAD-A8F1-BC6C3ABBC159}"/>
                  </a:ext>
                </a:extLst>
              </p:cNvPr>
              <p:cNvSpPr/>
              <p:nvPr/>
            </p:nvSpPr>
            <p:spPr>
              <a:xfrm>
                <a:off x="4073306" y="3678481"/>
                <a:ext cx="113379" cy="64569"/>
              </a:xfrm>
              <a:custGeom>
                <a:avLst/>
                <a:gdLst>
                  <a:gd name="connsiteX0" fmla="*/ 111512 w 113379"/>
                  <a:gd name="connsiteY0" fmla="*/ 55986 h 64569"/>
                  <a:gd name="connsiteX1" fmla="*/ 43754 w 113379"/>
                  <a:gd name="connsiteY1" fmla="*/ 57605 h 64569"/>
                  <a:gd name="connsiteX2" fmla="*/ 454 w 113379"/>
                  <a:gd name="connsiteY2" fmla="*/ 5503 h 64569"/>
                  <a:gd name="connsiteX3" fmla="*/ 1406 w 113379"/>
                  <a:gd name="connsiteY3" fmla="*/ 7122 h 64569"/>
                  <a:gd name="connsiteX4" fmla="*/ 35190 w 113379"/>
                  <a:gd name="connsiteY4" fmla="*/ 58557 h 64569"/>
                  <a:gd name="connsiteX5" fmla="*/ 37093 w 113379"/>
                  <a:gd name="connsiteY5" fmla="*/ 63129 h 64569"/>
                  <a:gd name="connsiteX6" fmla="*/ 111988 w 113379"/>
                  <a:gd name="connsiteY6" fmla="*/ 59796 h 64569"/>
                  <a:gd name="connsiteX7" fmla="*/ 111512 w 113379"/>
                  <a:gd name="connsiteY7" fmla="*/ 55986 h 6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379" h="64569">
                    <a:moveTo>
                      <a:pt x="111512" y="55986"/>
                    </a:moveTo>
                    <a:cubicBezTo>
                      <a:pt x="89624" y="54271"/>
                      <a:pt x="66118" y="56938"/>
                      <a:pt x="43754" y="57605"/>
                    </a:cubicBezTo>
                    <a:cubicBezTo>
                      <a:pt x="68021" y="29411"/>
                      <a:pt x="35855" y="-15738"/>
                      <a:pt x="454" y="5503"/>
                    </a:cubicBezTo>
                    <a:cubicBezTo>
                      <a:pt x="-593" y="6170"/>
                      <a:pt x="359" y="7598"/>
                      <a:pt x="1406" y="7122"/>
                    </a:cubicBezTo>
                    <a:cubicBezTo>
                      <a:pt x="35475" y="-9165"/>
                      <a:pt x="65452" y="34364"/>
                      <a:pt x="35190" y="58557"/>
                    </a:cubicBezTo>
                    <a:cubicBezTo>
                      <a:pt x="33191" y="60177"/>
                      <a:pt x="34999" y="63034"/>
                      <a:pt x="37093" y="63129"/>
                    </a:cubicBezTo>
                    <a:cubicBezTo>
                      <a:pt x="60694" y="64748"/>
                      <a:pt x="89053" y="66368"/>
                      <a:pt x="111988" y="59796"/>
                    </a:cubicBezTo>
                    <a:cubicBezTo>
                      <a:pt x="114177" y="59129"/>
                      <a:pt x="113606" y="56081"/>
                      <a:pt x="111512" y="559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26B0D228-E749-93D7-D5A5-5247F83C6334}"/>
                  </a:ext>
                </a:extLst>
              </p:cNvPr>
              <p:cNvSpPr/>
              <p:nvPr/>
            </p:nvSpPr>
            <p:spPr>
              <a:xfrm>
                <a:off x="4238897" y="3650475"/>
                <a:ext cx="79814" cy="28366"/>
              </a:xfrm>
              <a:custGeom>
                <a:avLst/>
                <a:gdLst>
                  <a:gd name="connsiteX0" fmla="*/ 78772 w 79814"/>
                  <a:gd name="connsiteY0" fmla="*/ 22841 h 28366"/>
                  <a:gd name="connsiteX1" fmla="*/ 40325 w 79814"/>
                  <a:gd name="connsiteY1" fmla="*/ 19031 h 28366"/>
                  <a:gd name="connsiteX2" fmla="*/ 1593 w 79814"/>
                  <a:gd name="connsiteY2" fmla="*/ 171 h 28366"/>
                  <a:gd name="connsiteX3" fmla="*/ 261 w 79814"/>
                  <a:gd name="connsiteY3" fmla="*/ 1886 h 28366"/>
                  <a:gd name="connsiteX4" fmla="*/ 78772 w 79814"/>
                  <a:gd name="connsiteY4" fmla="*/ 25603 h 28366"/>
                  <a:gd name="connsiteX5" fmla="*/ 78772 w 79814"/>
                  <a:gd name="connsiteY5" fmla="*/ 22746 h 28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814" h="28366">
                    <a:moveTo>
                      <a:pt x="78772" y="22841"/>
                    </a:moveTo>
                    <a:cubicBezTo>
                      <a:pt x="65830" y="21126"/>
                      <a:pt x="53173" y="22460"/>
                      <a:pt x="40325" y="19031"/>
                    </a:cubicBezTo>
                    <a:cubicBezTo>
                      <a:pt x="25860" y="15221"/>
                      <a:pt x="14155" y="7791"/>
                      <a:pt x="1593" y="171"/>
                    </a:cubicBezTo>
                    <a:cubicBezTo>
                      <a:pt x="546" y="-495"/>
                      <a:pt x="-501" y="933"/>
                      <a:pt x="261" y="1886"/>
                    </a:cubicBezTo>
                    <a:cubicBezTo>
                      <a:pt x="17200" y="20460"/>
                      <a:pt x="54220" y="34557"/>
                      <a:pt x="78772" y="25603"/>
                    </a:cubicBezTo>
                    <a:cubicBezTo>
                      <a:pt x="79914" y="25127"/>
                      <a:pt x="80390" y="23032"/>
                      <a:pt x="78772" y="2274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466FA396-7F78-869F-146A-AA6A424F1D77}"/>
                  </a:ext>
                </a:extLst>
              </p:cNvPr>
              <p:cNvSpPr/>
              <p:nvPr/>
            </p:nvSpPr>
            <p:spPr>
              <a:xfrm>
                <a:off x="4262052" y="3622849"/>
                <a:ext cx="30808" cy="78538"/>
              </a:xfrm>
              <a:custGeom>
                <a:avLst/>
                <a:gdLst>
                  <a:gd name="connsiteX0" fmla="*/ 28210 w 30808"/>
                  <a:gd name="connsiteY0" fmla="*/ 652 h 78538"/>
                  <a:gd name="connsiteX1" fmla="*/ 231 w 30808"/>
                  <a:gd name="connsiteY1" fmla="*/ 77423 h 78538"/>
                  <a:gd name="connsiteX2" fmla="*/ 2420 w 30808"/>
                  <a:gd name="connsiteY2" fmla="*/ 77709 h 78538"/>
                  <a:gd name="connsiteX3" fmla="*/ 12507 w 30808"/>
                  <a:gd name="connsiteY3" fmla="*/ 40847 h 78538"/>
                  <a:gd name="connsiteX4" fmla="*/ 30589 w 30808"/>
                  <a:gd name="connsiteY4" fmla="*/ 2080 h 78538"/>
                  <a:gd name="connsiteX5" fmla="*/ 28114 w 30808"/>
                  <a:gd name="connsiteY5" fmla="*/ 652 h 78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08" h="78538">
                    <a:moveTo>
                      <a:pt x="28210" y="652"/>
                    </a:moveTo>
                    <a:cubicBezTo>
                      <a:pt x="14315" y="21702"/>
                      <a:pt x="-2148" y="51229"/>
                      <a:pt x="231" y="77423"/>
                    </a:cubicBezTo>
                    <a:cubicBezTo>
                      <a:pt x="326" y="78756"/>
                      <a:pt x="1944" y="78947"/>
                      <a:pt x="2420" y="77709"/>
                    </a:cubicBezTo>
                    <a:cubicBezTo>
                      <a:pt x="7083" y="65803"/>
                      <a:pt x="8510" y="53039"/>
                      <a:pt x="12507" y="40847"/>
                    </a:cubicBezTo>
                    <a:cubicBezTo>
                      <a:pt x="17075" y="27226"/>
                      <a:pt x="23166" y="14367"/>
                      <a:pt x="30589" y="2080"/>
                    </a:cubicBezTo>
                    <a:cubicBezTo>
                      <a:pt x="31540" y="556"/>
                      <a:pt x="29161" y="-872"/>
                      <a:pt x="28114" y="6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37EF42A6-0ABF-BDE7-CA40-9E590168C491}"/>
                  </a:ext>
                </a:extLst>
              </p:cNvPr>
              <p:cNvSpPr/>
              <p:nvPr/>
            </p:nvSpPr>
            <p:spPr>
              <a:xfrm>
                <a:off x="4366409" y="3578852"/>
                <a:ext cx="107753" cy="64263"/>
              </a:xfrm>
              <a:custGeom>
                <a:avLst/>
                <a:gdLst>
                  <a:gd name="connsiteX0" fmla="*/ 104856 w 107753"/>
                  <a:gd name="connsiteY0" fmla="*/ 37219 h 64263"/>
                  <a:gd name="connsiteX1" fmla="*/ 89059 w 107753"/>
                  <a:gd name="connsiteY1" fmla="*/ 51983 h 64263"/>
                  <a:gd name="connsiteX2" fmla="*/ 78591 w 107753"/>
                  <a:gd name="connsiteY2" fmla="*/ 57602 h 64263"/>
                  <a:gd name="connsiteX3" fmla="*/ 64030 w 107753"/>
                  <a:gd name="connsiteY3" fmla="*/ 50840 h 64263"/>
                  <a:gd name="connsiteX4" fmla="*/ 60128 w 107753"/>
                  <a:gd name="connsiteY4" fmla="*/ 36552 h 64263"/>
                  <a:gd name="connsiteX5" fmla="*/ 72786 w 107753"/>
                  <a:gd name="connsiteY5" fmla="*/ 21884 h 64263"/>
                  <a:gd name="connsiteX6" fmla="*/ 95720 w 107753"/>
                  <a:gd name="connsiteY6" fmla="*/ 13502 h 64263"/>
                  <a:gd name="connsiteX7" fmla="*/ 95054 w 107753"/>
                  <a:gd name="connsiteY7" fmla="*/ 8644 h 64263"/>
                  <a:gd name="connsiteX8" fmla="*/ 9120 w 107753"/>
                  <a:gd name="connsiteY8" fmla="*/ 6739 h 64263"/>
                  <a:gd name="connsiteX9" fmla="*/ 9405 w 107753"/>
                  <a:gd name="connsiteY9" fmla="*/ 1214 h 64263"/>
                  <a:gd name="connsiteX10" fmla="*/ 6836 w 107753"/>
                  <a:gd name="connsiteY10" fmla="*/ 1214 h 64263"/>
                  <a:gd name="connsiteX11" fmla="*/ 6360 w 107753"/>
                  <a:gd name="connsiteY11" fmla="*/ 6929 h 64263"/>
                  <a:gd name="connsiteX12" fmla="*/ 2077 w 107753"/>
                  <a:gd name="connsiteY12" fmla="*/ 7215 h 64263"/>
                  <a:gd name="connsiteX13" fmla="*/ 79 w 107753"/>
                  <a:gd name="connsiteY13" fmla="*/ 9882 h 64263"/>
                  <a:gd name="connsiteX14" fmla="*/ 8358 w 107753"/>
                  <a:gd name="connsiteY14" fmla="*/ 43601 h 64263"/>
                  <a:gd name="connsiteX15" fmla="*/ 12926 w 107753"/>
                  <a:gd name="connsiteY15" fmla="*/ 62079 h 64263"/>
                  <a:gd name="connsiteX16" fmla="*/ 17304 w 107753"/>
                  <a:gd name="connsiteY16" fmla="*/ 60841 h 64263"/>
                  <a:gd name="connsiteX17" fmla="*/ 11118 w 107753"/>
                  <a:gd name="connsiteY17" fmla="*/ 36267 h 64263"/>
                  <a:gd name="connsiteX18" fmla="*/ 9120 w 107753"/>
                  <a:gd name="connsiteY18" fmla="*/ 11120 h 64263"/>
                  <a:gd name="connsiteX19" fmla="*/ 20825 w 107753"/>
                  <a:gd name="connsiteY19" fmla="*/ 9977 h 64263"/>
                  <a:gd name="connsiteX20" fmla="*/ 83825 w 107753"/>
                  <a:gd name="connsiteY20" fmla="*/ 12168 h 64263"/>
                  <a:gd name="connsiteX21" fmla="*/ 56893 w 107753"/>
                  <a:gd name="connsiteY21" fmla="*/ 55507 h 64263"/>
                  <a:gd name="connsiteX22" fmla="*/ 107521 w 107753"/>
                  <a:gd name="connsiteY22" fmla="*/ 39029 h 64263"/>
                  <a:gd name="connsiteX23" fmla="*/ 104856 w 107753"/>
                  <a:gd name="connsiteY23" fmla="*/ 37028 h 64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07753" h="64263">
                    <a:moveTo>
                      <a:pt x="104856" y="37219"/>
                    </a:moveTo>
                    <a:cubicBezTo>
                      <a:pt x="99717" y="42267"/>
                      <a:pt x="94959" y="47792"/>
                      <a:pt x="89059" y="51983"/>
                    </a:cubicBezTo>
                    <a:cubicBezTo>
                      <a:pt x="85823" y="54364"/>
                      <a:pt x="82397" y="56269"/>
                      <a:pt x="78591" y="57602"/>
                    </a:cubicBezTo>
                    <a:cubicBezTo>
                      <a:pt x="71168" y="60746"/>
                      <a:pt x="66219" y="58460"/>
                      <a:pt x="64030" y="50840"/>
                    </a:cubicBezTo>
                    <a:cubicBezTo>
                      <a:pt x="58796" y="46934"/>
                      <a:pt x="57464" y="42172"/>
                      <a:pt x="60128" y="36552"/>
                    </a:cubicBezTo>
                    <a:cubicBezTo>
                      <a:pt x="62508" y="30075"/>
                      <a:pt x="66790" y="25218"/>
                      <a:pt x="72786" y="21884"/>
                    </a:cubicBezTo>
                    <a:cubicBezTo>
                      <a:pt x="79732" y="17597"/>
                      <a:pt x="87917" y="15597"/>
                      <a:pt x="95720" y="13502"/>
                    </a:cubicBezTo>
                    <a:cubicBezTo>
                      <a:pt x="98671" y="12740"/>
                      <a:pt x="97624" y="8930"/>
                      <a:pt x="95054" y="8644"/>
                    </a:cubicBezTo>
                    <a:cubicBezTo>
                      <a:pt x="66409" y="4834"/>
                      <a:pt x="37860" y="4262"/>
                      <a:pt x="9120" y="6739"/>
                    </a:cubicBezTo>
                    <a:cubicBezTo>
                      <a:pt x="9120" y="4929"/>
                      <a:pt x="9215" y="3119"/>
                      <a:pt x="9405" y="1214"/>
                    </a:cubicBezTo>
                    <a:cubicBezTo>
                      <a:pt x="9501" y="-405"/>
                      <a:pt x="7026" y="-405"/>
                      <a:pt x="6836" y="1214"/>
                    </a:cubicBezTo>
                    <a:cubicBezTo>
                      <a:pt x="6646" y="3119"/>
                      <a:pt x="6550" y="5025"/>
                      <a:pt x="6360" y="6929"/>
                    </a:cubicBezTo>
                    <a:cubicBezTo>
                      <a:pt x="4933" y="7025"/>
                      <a:pt x="3505" y="7120"/>
                      <a:pt x="2077" y="7215"/>
                    </a:cubicBezTo>
                    <a:cubicBezTo>
                      <a:pt x="745" y="7310"/>
                      <a:pt x="-302" y="8453"/>
                      <a:pt x="79" y="9882"/>
                    </a:cubicBezTo>
                    <a:cubicBezTo>
                      <a:pt x="2839" y="21122"/>
                      <a:pt x="5599" y="32361"/>
                      <a:pt x="8358" y="43601"/>
                    </a:cubicBezTo>
                    <a:cubicBezTo>
                      <a:pt x="9501" y="49792"/>
                      <a:pt x="10928" y="55983"/>
                      <a:pt x="12926" y="62079"/>
                    </a:cubicBezTo>
                    <a:cubicBezTo>
                      <a:pt x="13783" y="64842"/>
                      <a:pt x="17970" y="63699"/>
                      <a:pt x="17304" y="60841"/>
                    </a:cubicBezTo>
                    <a:cubicBezTo>
                      <a:pt x="15210" y="52650"/>
                      <a:pt x="13212" y="44458"/>
                      <a:pt x="11118" y="36267"/>
                    </a:cubicBezTo>
                    <a:cubicBezTo>
                      <a:pt x="9786" y="27980"/>
                      <a:pt x="9025" y="19598"/>
                      <a:pt x="9120" y="11120"/>
                    </a:cubicBezTo>
                    <a:cubicBezTo>
                      <a:pt x="12451" y="9596"/>
                      <a:pt x="17114" y="10168"/>
                      <a:pt x="20825" y="9977"/>
                    </a:cubicBezTo>
                    <a:cubicBezTo>
                      <a:pt x="41857" y="8930"/>
                      <a:pt x="62888" y="9882"/>
                      <a:pt x="83825" y="12168"/>
                    </a:cubicBezTo>
                    <a:cubicBezTo>
                      <a:pt x="65363" y="19502"/>
                      <a:pt x="42999" y="34552"/>
                      <a:pt x="56893" y="55507"/>
                    </a:cubicBezTo>
                    <a:cubicBezTo>
                      <a:pt x="71168" y="77129"/>
                      <a:pt x="99146" y="53697"/>
                      <a:pt x="107521" y="39029"/>
                    </a:cubicBezTo>
                    <a:cubicBezTo>
                      <a:pt x="108473" y="37409"/>
                      <a:pt x="106284" y="35600"/>
                      <a:pt x="104856" y="370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1AEAED95-B30A-6C76-572B-794115376C5D}"/>
                  </a:ext>
                </a:extLst>
              </p:cNvPr>
              <p:cNvSpPr/>
              <p:nvPr/>
            </p:nvSpPr>
            <p:spPr>
              <a:xfrm>
                <a:off x="4517815" y="3572742"/>
                <a:ext cx="78452" cy="68393"/>
              </a:xfrm>
              <a:custGeom>
                <a:avLst/>
                <a:gdLst>
                  <a:gd name="connsiteX0" fmla="*/ 78022 w 78452"/>
                  <a:gd name="connsiteY0" fmla="*/ 66284 h 68393"/>
                  <a:gd name="connsiteX1" fmla="*/ 34627 w 78452"/>
                  <a:gd name="connsiteY1" fmla="*/ 40185 h 68393"/>
                  <a:gd name="connsiteX2" fmla="*/ 2747 w 78452"/>
                  <a:gd name="connsiteY2" fmla="*/ 752 h 68393"/>
                  <a:gd name="connsiteX3" fmla="*/ 177 w 78452"/>
                  <a:gd name="connsiteY3" fmla="*/ 2276 h 68393"/>
                  <a:gd name="connsiteX4" fmla="*/ 77356 w 78452"/>
                  <a:gd name="connsiteY4" fmla="*/ 68379 h 68393"/>
                  <a:gd name="connsiteX5" fmla="*/ 77927 w 78452"/>
                  <a:gd name="connsiteY5" fmla="*/ 66188 h 6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452" h="68393">
                    <a:moveTo>
                      <a:pt x="78022" y="66284"/>
                    </a:moveTo>
                    <a:cubicBezTo>
                      <a:pt x="63652" y="56949"/>
                      <a:pt x="48045" y="51615"/>
                      <a:pt x="34627" y="40185"/>
                    </a:cubicBezTo>
                    <a:cubicBezTo>
                      <a:pt x="21589" y="29041"/>
                      <a:pt x="11026" y="15706"/>
                      <a:pt x="2747" y="752"/>
                    </a:cubicBezTo>
                    <a:cubicBezTo>
                      <a:pt x="1795" y="-963"/>
                      <a:pt x="-679" y="561"/>
                      <a:pt x="177" y="2276"/>
                    </a:cubicBezTo>
                    <a:cubicBezTo>
                      <a:pt x="14738" y="29993"/>
                      <a:pt x="44334" y="64188"/>
                      <a:pt x="77356" y="68379"/>
                    </a:cubicBezTo>
                    <a:cubicBezTo>
                      <a:pt x="78593" y="68570"/>
                      <a:pt x="78784" y="66760"/>
                      <a:pt x="77927" y="661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1CCEA49D-246C-0FC3-F840-937696950903}"/>
                  </a:ext>
                </a:extLst>
              </p:cNvPr>
              <p:cNvSpPr/>
              <p:nvPr/>
            </p:nvSpPr>
            <p:spPr>
              <a:xfrm>
                <a:off x="4540142" y="3585956"/>
                <a:ext cx="51668" cy="68760"/>
              </a:xfrm>
              <a:custGeom>
                <a:avLst/>
                <a:gdLst>
                  <a:gd name="connsiteX0" fmla="*/ 49319 w 51668"/>
                  <a:gd name="connsiteY0" fmla="*/ 301 h 68760"/>
                  <a:gd name="connsiteX1" fmla="*/ 15535 w 51668"/>
                  <a:gd name="connsiteY1" fmla="*/ 38973 h 68760"/>
                  <a:gd name="connsiteX2" fmla="*/ 214 w 51668"/>
                  <a:gd name="connsiteY2" fmla="*/ 63547 h 68760"/>
                  <a:gd name="connsiteX3" fmla="*/ 10491 w 51668"/>
                  <a:gd name="connsiteY3" fmla="*/ 60308 h 68760"/>
                  <a:gd name="connsiteX4" fmla="*/ 8588 w 51668"/>
                  <a:gd name="connsiteY4" fmla="*/ 59547 h 68760"/>
                  <a:gd name="connsiteX5" fmla="*/ 7161 w 51668"/>
                  <a:gd name="connsiteY5" fmla="*/ 59737 h 68760"/>
                  <a:gd name="connsiteX6" fmla="*/ 6875 w 51668"/>
                  <a:gd name="connsiteY6" fmla="*/ 59927 h 68760"/>
                  <a:gd name="connsiteX7" fmla="*/ 18866 w 51668"/>
                  <a:gd name="connsiteY7" fmla="*/ 42401 h 68760"/>
                  <a:gd name="connsiteX8" fmla="*/ 28668 w 51668"/>
                  <a:gd name="connsiteY8" fmla="*/ 30495 h 68760"/>
                  <a:gd name="connsiteX9" fmla="*/ 51317 w 51668"/>
                  <a:gd name="connsiteY9" fmla="*/ 2492 h 68760"/>
                  <a:gd name="connsiteX10" fmla="*/ 49319 w 51668"/>
                  <a:gd name="connsiteY10" fmla="*/ 492 h 6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668" h="68760">
                    <a:moveTo>
                      <a:pt x="49319" y="301"/>
                    </a:moveTo>
                    <a:cubicBezTo>
                      <a:pt x="37994" y="13160"/>
                      <a:pt x="26765" y="26018"/>
                      <a:pt x="15535" y="38973"/>
                    </a:cubicBezTo>
                    <a:cubicBezTo>
                      <a:pt x="10777" y="44497"/>
                      <a:pt x="-1785" y="54689"/>
                      <a:pt x="214" y="63547"/>
                    </a:cubicBezTo>
                    <a:cubicBezTo>
                      <a:pt x="2593" y="74120"/>
                      <a:pt x="14583" y="66309"/>
                      <a:pt x="10491" y="60308"/>
                    </a:cubicBezTo>
                    <a:cubicBezTo>
                      <a:pt x="10016" y="59642"/>
                      <a:pt x="9445" y="59451"/>
                      <a:pt x="8588" y="59547"/>
                    </a:cubicBezTo>
                    <a:cubicBezTo>
                      <a:pt x="8112" y="59547"/>
                      <a:pt x="7637" y="59642"/>
                      <a:pt x="7161" y="59737"/>
                    </a:cubicBezTo>
                    <a:cubicBezTo>
                      <a:pt x="7066" y="59737"/>
                      <a:pt x="6970" y="59832"/>
                      <a:pt x="6875" y="59927"/>
                    </a:cubicBezTo>
                    <a:cubicBezTo>
                      <a:pt x="8778" y="54689"/>
                      <a:pt x="17724" y="43830"/>
                      <a:pt x="18866" y="42401"/>
                    </a:cubicBezTo>
                    <a:cubicBezTo>
                      <a:pt x="22102" y="38401"/>
                      <a:pt x="25432" y="34400"/>
                      <a:pt x="28668" y="30495"/>
                    </a:cubicBezTo>
                    <a:cubicBezTo>
                      <a:pt x="36281" y="21161"/>
                      <a:pt x="43799" y="11826"/>
                      <a:pt x="51317" y="2492"/>
                    </a:cubicBezTo>
                    <a:cubicBezTo>
                      <a:pt x="52459" y="1063"/>
                      <a:pt x="50556" y="-937"/>
                      <a:pt x="49319" y="49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E75A0F37-1AF4-4953-3C9D-C9CB3F86658D}"/>
                  </a:ext>
                </a:extLst>
              </p:cNvPr>
              <p:cNvSpPr/>
              <p:nvPr/>
            </p:nvSpPr>
            <p:spPr>
              <a:xfrm>
                <a:off x="4645134" y="3536520"/>
                <a:ext cx="70273" cy="109830"/>
              </a:xfrm>
              <a:custGeom>
                <a:avLst/>
                <a:gdLst>
                  <a:gd name="connsiteX0" fmla="*/ 59762 w 70273"/>
                  <a:gd name="connsiteY0" fmla="*/ 38974 h 109830"/>
                  <a:gd name="connsiteX1" fmla="*/ 64996 w 70273"/>
                  <a:gd name="connsiteY1" fmla="*/ 37164 h 109830"/>
                  <a:gd name="connsiteX2" fmla="*/ 64235 w 70273"/>
                  <a:gd name="connsiteY2" fmla="*/ 34402 h 109830"/>
                  <a:gd name="connsiteX3" fmla="*/ 59286 w 70273"/>
                  <a:gd name="connsiteY3" fmla="*/ 36021 h 109830"/>
                  <a:gd name="connsiteX4" fmla="*/ 53957 w 70273"/>
                  <a:gd name="connsiteY4" fmla="*/ 1731 h 109830"/>
                  <a:gd name="connsiteX5" fmla="*/ 49389 w 70273"/>
                  <a:gd name="connsiteY5" fmla="*/ 2970 h 109830"/>
                  <a:gd name="connsiteX6" fmla="*/ 51578 w 70273"/>
                  <a:gd name="connsiteY6" fmla="*/ 38783 h 109830"/>
                  <a:gd name="connsiteX7" fmla="*/ 6469 w 70273"/>
                  <a:gd name="connsiteY7" fmla="*/ 71645 h 109830"/>
                  <a:gd name="connsiteX8" fmla="*/ 11894 w 70273"/>
                  <a:gd name="connsiteY8" fmla="*/ 108888 h 109830"/>
                  <a:gd name="connsiteX9" fmla="*/ 47391 w 70273"/>
                  <a:gd name="connsiteY9" fmla="*/ 82980 h 109830"/>
                  <a:gd name="connsiteX10" fmla="*/ 55670 w 70273"/>
                  <a:gd name="connsiteY10" fmla="*/ 45070 h 109830"/>
                  <a:gd name="connsiteX11" fmla="*/ 64996 w 70273"/>
                  <a:gd name="connsiteY11" fmla="*/ 107364 h 109830"/>
                  <a:gd name="connsiteX12" fmla="*/ 70230 w 70273"/>
                  <a:gd name="connsiteY12" fmla="*/ 105935 h 109830"/>
                  <a:gd name="connsiteX13" fmla="*/ 59762 w 70273"/>
                  <a:gd name="connsiteY13" fmla="*/ 38974 h 109830"/>
                  <a:gd name="connsiteX14" fmla="*/ 29119 w 70273"/>
                  <a:gd name="connsiteY14" fmla="*/ 99934 h 109830"/>
                  <a:gd name="connsiteX15" fmla="*/ 17604 w 70273"/>
                  <a:gd name="connsiteY15" fmla="*/ 105078 h 109830"/>
                  <a:gd name="connsiteX16" fmla="*/ 5994 w 70273"/>
                  <a:gd name="connsiteY16" fmla="*/ 83170 h 109830"/>
                  <a:gd name="connsiteX17" fmla="*/ 20554 w 70273"/>
                  <a:gd name="connsiteY17" fmla="*/ 62215 h 109830"/>
                  <a:gd name="connsiteX18" fmla="*/ 51673 w 70273"/>
                  <a:gd name="connsiteY18" fmla="*/ 42213 h 109830"/>
                  <a:gd name="connsiteX19" fmla="*/ 29214 w 70273"/>
                  <a:gd name="connsiteY19" fmla="*/ 99934 h 109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0273" h="109830">
                    <a:moveTo>
                      <a:pt x="59762" y="38974"/>
                    </a:moveTo>
                    <a:cubicBezTo>
                      <a:pt x="61475" y="38307"/>
                      <a:pt x="63283" y="37736"/>
                      <a:pt x="64996" y="37164"/>
                    </a:cubicBezTo>
                    <a:cubicBezTo>
                      <a:pt x="66709" y="36593"/>
                      <a:pt x="66043" y="33926"/>
                      <a:pt x="64235" y="34402"/>
                    </a:cubicBezTo>
                    <a:cubicBezTo>
                      <a:pt x="62617" y="34878"/>
                      <a:pt x="60904" y="35450"/>
                      <a:pt x="59286" y="36021"/>
                    </a:cubicBezTo>
                    <a:cubicBezTo>
                      <a:pt x="57478" y="24591"/>
                      <a:pt x="55670" y="13161"/>
                      <a:pt x="53957" y="1731"/>
                    </a:cubicBezTo>
                    <a:cubicBezTo>
                      <a:pt x="53481" y="-1317"/>
                      <a:pt x="49008" y="17"/>
                      <a:pt x="49389" y="2970"/>
                    </a:cubicBezTo>
                    <a:cubicBezTo>
                      <a:pt x="50816" y="13066"/>
                      <a:pt x="51863" y="25734"/>
                      <a:pt x="51578" y="38783"/>
                    </a:cubicBezTo>
                    <a:cubicBezTo>
                      <a:pt x="34068" y="45641"/>
                      <a:pt x="16652" y="56214"/>
                      <a:pt x="6469" y="71645"/>
                    </a:cubicBezTo>
                    <a:cubicBezTo>
                      <a:pt x="-1144" y="83170"/>
                      <a:pt x="-4950" y="103268"/>
                      <a:pt x="11894" y="108888"/>
                    </a:cubicBezTo>
                    <a:cubicBezTo>
                      <a:pt x="27977" y="114222"/>
                      <a:pt x="42156" y="95743"/>
                      <a:pt x="47391" y="82980"/>
                    </a:cubicBezTo>
                    <a:cubicBezTo>
                      <a:pt x="52244" y="71169"/>
                      <a:pt x="54718" y="58215"/>
                      <a:pt x="55670" y="45070"/>
                    </a:cubicBezTo>
                    <a:cubicBezTo>
                      <a:pt x="58715" y="65835"/>
                      <a:pt x="61856" y="86599"/>
                      <a:pt x="64996" y="107364"/>
                    </a:cubicBezTo>
                    <a:cubicBezTo>
                      <a:pt x="65567" y="110793"/>
                      <a:pt x="70801" y="109364"/>
                      <a:pt x="70230" y="105935"/>
                    </a:cubicBezTo>
                    <a:cubicBezTo>
                      <a:pt x="66804" y="83551"/>
                      <a:pt x="63283" y="61263"/>
                      <a:pt x="59762" y="38974"/>
                    </a:cubicBezTo>
                    <a:close/>
                    <a:moveTo>
                      <a:pt x="29119" y="99934"/>
                    </a:moveTo>
                    <a:cubicBezTo>
                      <a:pt x="25978" y="102982"/>
                      <a:pt x="22077" y="104697"/>
                      <a:pt x="17604" y="105078"/>
                    </a:cubicBezTo>
                    <a:cubicBezTo>
                      <a:pt x="6089" y="99934"/>
                      <a:pt x="2187" y="92600"/>
                      <a:pt x="5994" y="83170"/>
                    </a:cubicBezTo>
                    <a:cubicBezTo>
                      <a:pt x="8563" y="74693"/>
                      <a:pt x="14273" y="68216"/>
                      <a:pt x="20554" y="62215"/>
                    </a:cubicBezTo>
                    <a:cubicBezTo>
                      <a:pt x="29595" y="53643"/>
                      <a:pt x="40253" y="47165"/>
                      <a:pt x="51673" y="42213"/>
                    </a:cubicBezTo>
                    <a:cubicBezTo>
                      <a:pt x="50721" y="64882"/>
                      <a:pt x="45297" y="88028"/>
                      <a:pt x="29214" y="999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DC10E2C6-12D1-B9B4-7A1F-A55A95129907}"/>
                  </a:ext>
                </a:extLst>
              </p:cNvPr>
              <p:cNvSpPr/>
              <p:nvPr/>
            </p:nvSpPr>
            <p:spPr>
              <a:xfrm>
                <a:off x="4778317" y="3577875"/>
                <a:ext cx="79891" cy="4762"/>
              </a:xfrm>
              <a:custGeom>
                <a:avLst/>
                <a:gdLst>
                  <a:gd name="connsiteX0" fmla="*/ 77607 w 79891"/>
                  <a:gd name="connsiteY0" fmla="*/ 0 h 4762"/>
                  <a:gd name="connsiteX1" fmla="*/ 1570 w 79891"/>
                  <a:gd name="connsiteY1" fmla="*/ 762 h 4762"/>
                  <a:gd name="connsiteX2" fmla="*/ 1570 w 79891"/>
                  <a:gd name="connsiteY2" fmla="*/ 4000 h 4762"/>
                  <a:gd name="connsiteX3" fmla="*/ 77607 w 79891"/>
                  <a:gd name="connsiteY3" fmla="*/ 4763 h 4762"/>
                  <a:gd name="connsiteX4" fmla="*/ 77607 w 79891"/>
                  <a:gd name="connsiteY4" fmla="*/ 95 h 4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891" h="4762">
                    <a:moveTo>
                      <a:pt x="77607" y="0"/>
                    </a:moveTo>
                    <a:cubicBezTo>
                      <a:pt x="52294" y="0"/>
                      <a:pt x="26884" y="95"/>
                      <a:pt x="1570" y="762"/>
                    </a:cubicBezTo>
                    <a:cubicBezTo>
                      <a:pt x="-523" y="762"/>
                      <a:pt x="-523" y="4000"/>
                      <a:pt x="1570" y="4000"/>
                    </a:cubicBezTo>
                    <a:cubicBezTo>
                      <a:pt x="26884" y="4572"/>
                      <a:pt x="52294" y="4667"/>
                      <a:pt x="77607" y="4763"/>
                    </a:cubicBezTo>
                    <a:cubicBezTo>
                      <a:pt x="80653" y="4763"/>
                      <a:pt x="80653" y="95"/>
                      <a:pt x="77607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1808B5F0-DDCC-0AE4-79B1-1839316CD8E4}"/>
                  </a:ext>
                </a:extLst>
              </p:cNvPr>
              <p:cNvSpPr/>
              <p:nvPr/>
            </p:nvSpPr>
            <p:spPr>
              <a:xfrm>
                <a:off x="4810700" y="3553314"/>
                <a:ext cx="22869" cy="69479"/>
              </a:xfrm>
              <a:custGeom>
                <a:avLst/>
                <a:gdLst>
                  <a:gd name="connsiteX0" fmla="*/ 20481 w 22869"/>
                  <a:gd name="connsiteY0" fmla="*/ 60090 h 69479"/>
                  <a:gd name="connsiteX1" fmla="*/ 19149 w 22869"/>
                  <a:gd name="connsiteY1" fmla="*/ 60090 h 69479"/>
                  <a:gd name="connsiteX2" fmla="*/ 17912 w 22869"/>
                  <a:gd name="connsiteY2" fmla="*/ 60757 h 69479"/>
                  <a:gd name="connsiteX3" fmla="*/ 17436 w 22869"/>
                  <a:gd name="connsiteY3" fmla="*/ 61899 h 69479"/>
                  <a:gd name="connsiteX4" fmla="*/ 2876 w 22869"/>
                  <a:gd name="connsiteY4" fmla="*/ 1035 h 69479"/>
                  <a:gd name="connsiteX5" fmla="*/ 21 w 22869"/>
                  <a:gd name="connsiteY5" fmla="*/ 1797 h 69479"/>
                  <a:gd name="connsiteX6" fmla="*/ 7634 w 22869"/>
                  <a:gd name="connsiteY6" fmla="*/ 45898 h 69479"/>
                  <a:gd name="connsiteX7" fmla="*/ 15057 w 22869"/>
                  <a:gd name="connsiteY7" fmla="*/ 68757 h 69479"/>
                  <a:gd name="connsiteX8" fmla="*/ 20481 w 22869"/>
                  <a:gd name="connsiteY8" fmla="*/ 60090 h 6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9" h="69479">
                    <a:moveTo>
                      <a:pt x="20481" y="60090"/>
                    </a:moveTo>
                    <a:cubicBezTo>
                      <a:pt x="20481" y="60090"/>
                      <a:pt x="19530" y="59899"/>
                      <a:pt x="19149" y="60090"/>
                    </a:cubicBezTo>
                    <a:cubicBezTo>
                      <a:pt x="18768" y="60280"/>
                      <a:pt x="18293" y="60566"/>
                      <a:pt x="17912" y="60757"/>
                    </a:cubicBezTo>
                    <a:cubicBezTo>
                      <a:pt x="17436" y="61042"/>
                      <a:pt x="17341" y="61423"/>
                      <a:pt x="17436" y="61899"/>
                    </a:cubicBezTo>
                    <a:cubicBezTo>
                      <a:pt x="12202" y="54470"/>
                      <a:pt x="3922" y="6178"/>
                      <a:pt x="2876" y="1035"/>
                    </a:cubicBezTo>
                    <a:cubicBezTo>
                      <a:pt x="2495" y="-775"/>
                      <a:pt x="-265" y="-13"/>
                      <a:pt x="21" y="1797"/>
                    </a:cubicBezTo>
                    <a:cubicBezTo>
                      <a:pt x="2590" y="16465"/>
                      <a:pt x="5255" y="31134"/>
                      <a:pt x="7634" y="45898"/>
                    </a:cubicBezTo>
                    <a:cubicBezTo>
                      <a:pt x="8586" y="51327"/>
                      <a:pt x="8395" y="65424"/>
                      <a:pt x="15057" y="68757"/>
                    </a:cubicBezTo>
                    <a:cubicBezTo>
                      <a:pt x="21433" y="71901"/>
                      <a:pt x="25811" y="63995"/>
                      <a:pt x="20481" y="600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899E968E-DF64-11E5-BCA8-3888E39D86D7}"/>
                  </a:ext>
                </a:extLst>
              </p:cNvPr>
              <p:cNvSpPr/>
              <p:nvPr/>
            </p:nvSpPr>
            <p:spPr>
              <a:xfrm>
                <a:off x="4889237" y="3509591"/>
                <a:ext cx="68707" cy="102974"/>
              </a:xfrm>
              <a:custGeom>
                <a:avLst/>
                <a:gdLst>
                  <a:gd name="connsiteX0" fmla="*/ 50433 w 68707"/>
                  <a:gd name="connsiteY0" fmla="*/ 2466 h 102974"/>
                  <a:gd name="connsiteX1" fmla="*/ 50433 w 68707"/>
                  <a:gd name="connsiteY1" fmla="*/ 1799 h 102974"/>
                  <a:gd name="connsiteX2" fmla="*/ 45389 w 68707"/>
                  <a:gd name="connsiteY2" fmla="*/ 2466 h 102974"/>
                  <a:gd name="connsiteX3" fmla="*/ 47292 w 68707"/>
                  <a:gd name="connsiteY3" fmla="*/ 18659 h 102974"/>
                  <a:gd name="connsiteX4" fmla="*/ 47007 w 68707"/>
                  <a:gd name="connsiteY4" fmla="*/ 43138 h 102974"/>
                  <a:gd name="connsiteX5" fmla="*/ 3421 w 68707"/>
                  <a:gd name="connsiteY5" fmla="*/ 64093 h 102974"/>
                  <a:gd name="connsiteX6" fmla="*/ 10749 w 68707"/>
                  <a:gd name="connsiteY6" fmla="*/ 99812 h 102974"/>
                  <a:gd name="connsiteX7" fmla="*/ 41487 w 68707"/>
                  <a:gd name="connsiteY7" fmla="*/ 85334 h 102974"/>
                  <a:gd name="connsiteX8" fmla="*/ 51575 w 68707"/>
                  <a:gd name="connsiteY8" fmla="*/ 48663 h 102974"/>
                  <a:gd name="connsiteX9" fmla="*/ 65945 w 68707"/>
                  <a:gd name="connsiteY9" fmla="*/ 97049 h 102974"/>
                  <a:gd name="connsiteX10" fmla="*/ 68704 w 68707"/>
                  <a:gd name="connsiteY10" fmla="*/ 96288 h 102974"/>
                  <a:gd name="connsiteX11" fmla="*/ 50528 w 68707"/>
                  <a:gd name="connsiteY11" fmla="*/ 2466 h 102974"/>
                  <a:gd name="connsiteX12" fmla="*/ 14270 w 68707"/>
                  <a:gd name="connsiteY12" fmla="*/ 96383 h 102974"/>
                  <a:gd name="connsiteX13" fmla="*/ 13128 w 68707"/>
                  <a:gd name="connsiteY13" fmla="*/ 58664 h 102974"/>
                  <a:gd name="connsiteX14" fmla="*/ 46626 w 68707"/>
                  <a:gd name="connsiteY14" fmla="*/ 45614 h 102974"/>
                  <a:gd name="connsiteX15" fmla="*/ 44628 w 68707"/>
                  <a:gd name="connsiteY15" fmla="*/ 58092 h 102974"/>
                  <a:gd name="connsiteX16" fmla="*/ 14270 w 68707"/>
                  <a:gd name="connsiteY16" fmla="*/ 96288 h 102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707" h="102974">
                    <a:moveTo>
                      <a:pt x="50433" y="2466"/>
                    </a:moveTo>
                    <a:cubicBezTo>
                      <a:pt x="50433" y="2466"/>
                      <a:pt x="50433" y="1990"/>
                      <a:pt x="50433" y="1799"/>
                    </a:cubicBezTo>
                    <a:cubicBezTo>
                      <a:pt x="49957" y="-963"/>
                      <a:pt x="45104" y="-391"/>
                      <a:pt x="45389" y="2466"/>
                    </a:cubicBezTo>
                    <a:cubicBezTo>
                      <a:pt x="46055" y="7705"/>
                      <a:pt x="46626" y="13230"/>
                      <a:pt x="47292" y="18659"/>
                    </a:cubicBezTo>
                    <a:cubicBezTo>
                      <a:pt x="47863" y="26850"/>
                      <a:pt x="47768" y="35042"/>
                      <a:pt x="47007" y="43138"/>
                    </a:cubicBezTo>
                    <a:cubicBezTo>
                      <a:pt x="30734" y="45233"/>
                      <a:pt x="12081" y="49234"/>
                      <a:pt x="3421" y="64093"/>
                    </a:cubicBezTo>
                    <a:cubicBezTo>
                      <a:pt x="-3050" y="75142"/>
                      <a:pt x="-195" y="92287"/>
                      <a:pt x="10749" y="99812"/>
                    </a:cubicBezTo>
                    <a:cubicBezTo>
                      <a:pt x="23786" y="108765"/>
                      <a:pt x="35968" y="97049"/>
                      <a:pt x="41487" y="85334"/>
                    </a:cubicBezTo>
                    <a:cubicBezTo>
                      <a:pt x="46817" y="73808"/>
                      <a:pt x="50052" y="61426"/>
                      <a:pt x="51575" y="48663"/>
                    </a:cubicBezTo>
                    <a:cubicBezTo>
                      <a:pt x="54525" y="65617"/>
                      <a:pt x="58808" y="82286"/>
                      <a:pt x="65945" y="97049"/>
                    </a:cubicBezTo>
                    <a:cubicBezTo>
                      <a:pt x="66516" y="98288"/>
                      <a:pt x="68800" y="97716"/>
                      <a:pt x="68704" y="96288"/>
                    </a:cubicBezTo>
                    <a:cubicBezTo>
                      <a:pt x="65183" y="64855"/>
                      <a:pt x="54620" y="34089"/>
                      <a:pt x="50528" y="2466"/>
                    </a:cubicBezTo>
                    <a:close/>
                    <a:moveTo>
                      <a:pt x="14270" y="96383"/>
                    </a:moveTo>
                    <a:cubicBezTo>
                      <a:pt x="-290" y="88858"/>
                      <a:pt x="3231" y="67617"/>
                      <a:pt x="13128" y="58664"/>
                    </a:cubicBezTo>
                    <a:cubicBezTo>
                      <a:pt x="22074" y="50567"/>
                      <a:pt x="34635" y="47615"/>
                      <a:pt x="46626" y="45614"/>
                    </a:cubicBezTo>
                    <a:cubicBezTo>
                      <a:pt x="46150" y="49805"/>
                      <a:pt x="45484" y="53997"/>
                      <a:pt x="44628" y="58092"/>
                    </a:cubicBezTo>
                    <a:cubicBezTo>
                      <a:pt x="42058" y="70189"/>
                      <a:pt x="34160" y="106574"/>
                      <a:pt x="14270" y="962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2" name="Graphic 7">
              <a:extLst>
                <a:ext uri="{FF2B5EF4-FFF2-40B4-BE49-F238E27FC236}">
                  <a16:creationId xmlns:a16="http://schemas.microsoft.com/office/drawing/2014/main" id="{6A31A62D-9671-EA03-4A15-D4DA258AAC89}"/>
                </a:ext>
              </a:extLst>
            </p:cNvPr>
            <p:cNvGrpSpPr/>
            <p:nvPr/>
          </p:nvGrpSpPr>
          <p:grpSpPr>
            <a:xfrm>
              <a:off x="3769560" y="4721002"/>
              <a:ext cx="4403536" cy="496631"/>
              <a:chOff x="2537063" y="3279591"/>
              <a:chExt cx="2490263" cy="280852"/>
            </a:xfrm>
            <a:solidFill>
              <a:schemeClr val="bg1">
                <a:alpha val="20000"/>
              </a:schemeClr>
            </a:solidFill>
          </p:grpSpPr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5BF4AAB6-5AB4-6738-F587-146E22F1FAE1}"/>
                  </a:ext>
                </a:extLst>
              </p:cNvPr>
              <p:cNvSpPr/>
              <p:nvPr/>
            </p:nvSpPr>
            <p:spPr>
              <a:xfrm>
                <a:off x="2588512" y="3311449"/>
                <a:ext cx="13616" cy="133636"/>
              </a:xfrm>
              <a:custGeom>
                <a:avLst/>
                <a:gdLst>
                  <a:gd name="connsiteX0" fmla="*/ 2572 w 13616"/>
                  <a:gd name="connsiteY0" fmla="*/ 1251 h 133636"/>
                  <a:gd name="connsiteX1" fmla="*/ 3 w 13616"/>
                  <a:gd name="connsiteY1" fmla="*/ 1251 h 133636"/>
                  <a:gd name="connsiteX2" fmla="*/ 8472 w 13616"/>
                  <a:gd name="connsiteY2" fmla="*/ 131171 h 133636"/>
                  <a:gd name="connsiteX3" fmla="*/ 13611 w 13616"/>
                  <a:gd name="connsiteY3" fmla="*/ 131171 h 133636"/>
                  <a:gd name="connsiteX4" fmla="*/ 2572 w 13616"/>
                  <a:gd name="connsiteY4" fmla="*/ 1251 h 133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6" h="133636">
                    <a:moveTo>
                      <a:pt x="2572" y="1251"/>
                    </a:moveTo>
                    <a:cubicBezTo>
                      <a:pt x="2382" y="-369"/>
                      <a:pt x="-93" y="-464"/>
                      <a:pt x="3" y="1251"/>
                    </a:cubicBezTo>
                    <a:cubicBezTo>
                      <a:pt x="2001" y="44494"/>
                      <a:pt x="4095" y="88023"/>
                      <a:pt x="8472" y="131171"/>
                    </a:cubicBezTo>
                    <a:cubicBezTo>
                      <a:pt x="8758" y="134410"/>
                      <a:pt x="13802" y="134505"/>
                      <a:pt x="13611" y="131171"/>
                    </a:cubicBezTo>
                    <a:cubicBezTo>
                      <a:pt x="11518" y="87833"/>
                      <a:pt x="7045" y="44399"/>
                      <a:pt x="2572" y="12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6ECD9DC4-7320-D08D-1E30-23D2C516CE9D}"/>
                  </a:ext>
                </a:extLst>
              </p:cNvPr>
              <p:cNvSpPr/>
              <p:nvPr/>
            </p:nvSpPr>
            <p:spPr>
              <a:xfrm>
                <a:off x="2537063" y="3422787"/>
                <a:ext cx="170033" cy="83398"/>
              </a:xfrm>
              <a:custGeom>
                <a:avLst/>
                <a:gdLst>
                  <a:gd name="connsiteX0" fmla="*/ 166697 w 170033"/>
                  <a:gd name="connsiteY0" fmla="*/ 211 h 83398"/>
                  <a:gd name="connsiteX1" fmla="*/ 633 w 170033"/>
                  <a:gd name="connsiteY1" fmla="*/ 81079 h 83398"/>
                  <a:gd name="connsiteX2" fmla="*/ 1870 w 170033"/>
                  <a:gd name="connsiteY2" fmla="*/ 83269 h 83398"/>
                  <a:gd name="connsiteX3" fmla="*/ 168885 w 170033"/>
                  <a:gd name="connsiteY3" fmla="*/ 4021 h 83398"/>
                  <a:gd name="connsiteX4" fmla="*/ 166697 w 170033"/>
                  <a:gd name="connsiteY4" fmla="*/ 211 h 83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0033" h="83398">
                    <a:moveTo>
                      <a:pt x="166697" y="211"/>
                    </a:moveTo>
                    <a:cubicBezTo>
                      <a:pt x="110073" y="24215"/>
                      <a:pt x="54211" y="50789"/>
                      <a:pt x="633" y="81079"/>
                    </a:cubicBezTo>
                    <a:cubicBezTo>
                      <a:pt x="-794" y="81841"/>
                      <a:pt x="443" y="83936"/>
                      <a:pt x="1870" y="83269"/>
                    </a:cubicBezTo>
                    <a:cubicBezTo>
                      <a:pt x="56876" y="55361"/>
                      <a:pt x="112167" y="28501"/>
                      <a:pt x="168885" y="4021"/>
                    </a:cubicBezTo>
                    <a:cubicBezTo>
                      <a:pt x="171455" y="2878"/>
                      <a:pt x="169266" y="-932"/>
                      <a:pt x="166697" y="21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B7DBCAF3-72BB-89FC-C4F1-68BA746A0007}"/>
                  </a:ext>
                </a:extLst>
              </p:cNvPr>
              <p:cNvSpPr/>
              <p:nvPr/>
            </p:nvSpPr>
            <p:spPr>
              <a:xfrm>
                <a:off x="2611207" y="3471679"/>
                <a:ext cx="84362" cy="63736"/>
              </a:xfrm>
              <a:custGeom>
                <a:avLst/>
                <a:gdLst>
                  <a:gd name="connsiteX0" fmla="*/ 82560 w 84362"/>
                  <a:gd name="connsiteY0" fmla="*/ 38187 h 63736"/>
                  <a:gd name="connsiteX1" fmla="*/ 17087 w 84362"/>
                  <a:gd name="connsiteY1" fmla="*/ 55523 h 63736"/>
                  <a:gd name="connsiteX2" fmla="*/ 65716 w 84362"/>
                  <a:gd name="connsiteY2" fmla="*/ 2564 h 63736"/>
                  <a:gd name="connsiteX3" fmla="*/ 62766 w 84362"/>
                  <a:gd name="connsiteY3" fmla="*/ 849 h 63736"/>
                  <a:gd name="connsiteX4" fmla="*/ 1384 w 84362"/>
                  <a:gd name="connsiteY4" fmla="*/ 58190 h 63736"/>
                  <a:gd name="connsiteX5" fmla="*/ 2907 w 84362"/>
                  <a:gd name="connsiteY5" fmla="*/ 63715 h 63736"/>
                  <a:gd name="connsiteX6" fmla="*/ 83702 w 84362"/>
                  <a:gd name="connsiteY6" fmla="*/ 40759 h 63736"/>
                  <a:gd name="connsiteX7" fmla="*/ 82656 w 84362"/>
                  <a:gd name="connsiteY7" fmla="*/ 38283 h 63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362" h="63736">
                    <a:moveTo>
                      <a:pt x="82560" y="38187"/>
                    </a:moveTo>
                    <a:cubicBezTo>
                      <a:pt x="60482" y="44379"/>
                      <a:pt x="39355" y="51427"/>
                      <a:pt x="17087" y="55523"/>
                    </a:cubicBezTo>
                    <a:cubicBezTo>
                      <a:pt x="37357" y="42093"/>
                      <a:pt x="54201" y="24281"/>
                      <a:pt x="65716" y="2564"/>
                    </a:cubicBezTo>
                    <a:cubicBezTo>
                      <a:pt x="66763" y="564"/>
                      <a:pt x="63908" y="-1056"/>
                      <a:pt x="62766" y="849"/>
                    </a:cubicBezTo>
                    <a:cubicBezTo>
                      <a:pt x="47064" y="25424"/>
                      <a:pt x="27269" y="44569"/>
                      <a:pt x="1384" y="58190"/>
                    </a:cubicBezTo>
                    <a:cubicBezTo>
                      <a:pt x="-1090" y="59523"/>
                      <a:pt x="-43" y="64095"/>
                      <a:pt x="2907" y="63715"/>
                    </a:cubicBezTo>
                    <a:cubicBezTo>
                      <a:pt x="30695" y="60571"/>
                      <a:pt x="59435" y="55047"/>
                      <a:pt x="83702" y="40759"/>
                    </a:cubicBezTo>
                    <a:cubicBezTo>
                      <a:pt x="85035" y="39997"/>
                      <a:pt x="84178" y="37806"/>
                      <a:pt x="82656" y="382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8F28163C-C08F-B28F-AA74-1FE5D3E80FE3}"/>
                  </a:ext>
                </a:extLst>
              </p:cNvPr>
              <p:cNvSpPr/>
              <p:nvPr/>
            </p:nvSpPr>
            <p:spPr>
              <a:xfrm>
                <a:off x="2671665" y="3469481"/>
                <a:ext cx="7280" cy="7619"/>
              </a:xfrm>
              <a:custGeom>
                <a:avLst/>
                <a:gdLst>
                  <a:gd name="connsiteX0" fmla="*/ 3640 w 7280"/>
                  <a:gd name="connsiteY0" fmla="*/ 0 h 7619"/>
                  <a:gd name="connsiteX1" fmla="*/ 3640 w 7280"/>
                  <a:gd name="connsiteY1" fmla="*/ 7620 h 7619"/>
                  <a:gd name="connsiteX2" fmla="*/ 3640 w 7280"/>
                  <a:gd name="connsiteY2" fmla="*/ 0 h 7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280" h="7619">
                    <a:moveTo>
                      <a:pt x="3640" y="0"/>
                    </a:moveTo>
                    <a:cubicBezTo>
                      <a:pt x="-1213" y="0"/>
                      <a:pt x="-1213" y="7620"/>
                      <a:pt x="3640" y="7620"/>
                    </a:cubicBezTo>
                    <a:cubicBezTo>
                      <a:pt x="8494" y="7620"/>
                      <a:pt x="8494" y="0"/>
                      <a:pt x="3640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 86">
                <a:extLst>
                  <a:ext uri="{FF2B5EF4-FFF2-40B4-BE49-F238E27FC236}">
                    <a16:creationId xmlns:a16="http://schemas.microsoft.com/office/drawing/2014/main" id="{DF17346E-1680-338B-40A7-EF87568716F5}"/>
                  </a:ext>
                </a:extLst>
              </p:cNvPr>
              <p:cNvSpPr/>
              <p:nvPr/>
            </p:nvSpPr>
            <p:spPr>
              <a:xfrm>
                <a:off x="2677070" y="3478863"/>
                <a:ext cx="20341" cy="81580"/>
              </a:xfrm>
              <a:custGeom>
                <a:avLst/>
                <a:gdLst>
                  <a:gd name="connsiteX0" fmla="*/ 9084 w 20341"/>
                  <a:gd name="connsiteY0" fmla="*/ 43958 h 81580"/>
                  <a:gd name="connsiteX1" fmla="*/ 5468 w 20341"/>
                  <a:gd name="connsiteY1" fmla="*/ 2429 h 81580"/>
                  <a:gd name="connsiteX2" fmla="*/ 424 w 20341"/>
                  <a:gd name="connsiteY2" fmla="*/ 2429 h 81580"/>
                  <a:gd name="connsiteX3" fmla="*/ 17459 w 20341"/>
                  <a:gd name="connsiteY3" fmla="*/ 81010 h 81580"/>
                  <a:gd name="connsiteX4" fmla="*/ 20314 w 20341"/>
                  <a:gd name="connsiteY4" fmla="*/ 79391 h 81580"/>
                  <a:gd name="connsiteX5" fmla="*/ 9084 w 20341"/>
                  <a:gd name="connsiteY5" fmla="*/ 43958 h 81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41" h="81580">
                    <a:moveTo>
                      <a:pt x="9084" y="43958"/>
                    </a:moveTo>
                    <a:cubicBezTo>
                      <a:pt x="5944" y="30242"/>
                      <a:pt x="4897" y="16431"/>
                      <a:pt x="5468" y="2429"/>
                    </a:cubicBezTo>
                    <a:cubicBezTo>
                      <a:pt x="5563" y="-810"/>
                      <a:pt x="614" y="-810"/>
                      <a:pt x="424" y="2429"/>
                    </a:cubicBezTo>
                    <a:cubicBezTo>
                      <a:pt x="-1099" y="27194"/>
                      <a:pt x="805" y="61103"/>
                      <a:pt x="17459" y="81010"/>
                    </a:cubicBezTo>
                    <a:cubicBezTo>
                      <a:pt x="18601" y="82439"/>
                      <a:pt x="20599" y="80915"/>
                      <a:pt x="20314" y="79391"/>
                    </a:cubicBezTo>
                    <a:cubicBezTo>
                      <a:pt x="17839" y="67294"/>
                      <a:pt x="11844" y="56150"/>
                      <a:pt x="9084" y="439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:a16="http://schemas.microsoft.com/office/drawing/2014/main" id="{E3F0EC98-55E4-753D-2BD4-C62CF9C7547D}"/>
                  </a:ext>
                </a:extLst>
              </p:cNvPr>
              <p:cNvSpPr/>
              <p:nvPr/>
            </p:nvSpPr>
            <p:spPr>
              <a:xfrm>
                <a:off x="2855687" y="3390021"/>
                <a:ext cx="124681" cy="110316"/>
              </a:xfrm>
              <a:custGeom>
                <a:avLst/>
                <a:gdLst>
                  <a:gd name="connsiteX0" fmla="*/ 100356 w 124681"/>
                  <a:gd name="connsiteY0" fmla="*/ 32788 h 110316"/>
                  <a:gd name="connsiteX1" fmla="*/ 95884 w 124681"/>
                  <a:gd name="connsiteY1" fmla="*/ 35359 h 110316"/>
                  <a:gd name="connsiteX2" fmla="*/ 79325 w 124681"/>
                  <a:gd name="connsiteY2" fmla="*/ 94986 h 110316"/>
                  <a:gd name="connsiteX3" fmla="*/ 14517 w 124681"/>
                  <a:gd name="connsiteY3" fmla="*/ 80413 h 110316"/>
                  <a:gd name="connsiteX4" fmla="*/ 84940 w 124681"/>
                  <a:gd name="connsiteY4" fmla="*/ 10404 h 110316"/>
                  <a:gd name="connsiteX5" fmla="*/ 86653 w 124681"/>
                  <a:gd name="connsiteY5" fmla="*/ 7451 h 110316"/>
                  <a:gd name="connsiteX6" fmla="*/ 12233 w 124681"/>
                  <a:gd name="connsiteY6" fmla="*/ 88414 h 110316"/>
                  <a:gd name="connsiteX7" fmla="*/ 82941 w 124681"/>
                  <a:gd name="connsiteY7" fmla="*/ 100701 h 110316"/>
                  <a:gd name="connsiteX8" fmla="*/ 104639 w 124681"/>
                  <a:gd name="connsiteY8" fmla="*/ 49933 h 110316"/>
                  <a:gd name="connsiteX9" fmla="*/ 121769 w 124681"/>
                  <a:gd name="connsiteY9" fmla="*/ 83651 h 110316"/>
                  <a:gd name="connsiteX10" fmla="*/ 124624 w 124681"/>
                  <a:gd name="connsiteY10" fmla="*/ 82413 h 110316"/>
                  <a:gd name="connsiteX11" fmla="*/ 100166 w 124681"/>
                  <a:gd name="connsiteY11" fmla="*/ 32788 h 110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681" h="110316">
                    <a:moveTo>
                      <a:pt x="100356" y="32788"/>
                    </a:moveTo>
                    <a:cubicBezTo>
                      <a:pt x="98358" y="30216"/>
                      <a:pt x="94361" y="32311"/>
                      <a:pt x="95884" y="35359"/>
                    </a:cubicBezTo>
                    <a:cubicBezTo>
                      <a:pt x="106732" y="56791"/>
                      <a:pt x="97882" y="81080"/>
                      <a:pt x="79325" y="94986"/>
                    </a:cubicBezTo>
                    <a:cubicBezTo>
                      <a:pt x="57342" y="111464"/>
                      <a:pt x="28887" y="102415"/>
                      <a:pt x="14517" y="80413"/>
                    </a:cubicBezTo>
                    <a:cubicBezTo>
                      <a:pt x="-15365" y="34502"/>
                      <a:pt x="41068" y="-12361"/>
                      <a:pt x="84940" y="10404"/>
                    </a:cubicBezTo>
                    <a:cubicBezTo>
                      <a:pt x="86938" y="11452"/>
                      <a:pt x="88651" y="8499"/>
                      <a:pt x="86653" y="7451"/>
                    </a:cubicBezTo>
                    <a:cubicBezTo>
                      <a:pt x="34883" y="-21124"/>
                      <a:pt x="-26594" y="38217"/>
                      <a:pt x="12233" y="88414"/>
                    </a:cubicBezTo>
                    <a:cubicBezTo>
                      <a:pt x="29268" y="110416"/>
                      <a:pt x="59911" y="118227"/>
                      <a:pt x="82941" y="100701"/>
                    </a:cubicBezTo>
                    <a:cubicBezTo>
                      <a:pt x="98644" y="88795"/>
                      <a:pt x="106542" y="68983"/>
                      <a:pt x="104639" y="49933"/>
                    </a:cubicBezTo>
                    <a:cubicBezTo>
                      <a:pt x="110729" y="60982"/>
                      <a:pt x="116059" y="72507"/>
                      <a:pt x="121769" y="83651"/>
                    </a:cubicBezTo>
                    <a:cubicBezTo>
                      <a:pt x="122530" y="85175"/>
                      <a:pt x="125100" y="84127"/>
                      <a:pt x="124624" y="82413"/>
                    </a:cubicBezTo>
                    <a:cubicBezTo>
                      <a:pt x="118914" y="64125"/>
                      <a:pt x="111967" y="48218"/>
                      <a:pt x="100166" y="327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 88">
                <a:extLst>
                  <a:ext uri="{FF2B5EF4-FFF2-40B4-BE49-F238E27FC236}">
                    <a16:creationId xmlns:a16="http://schemas.microsoft.com/office/drawing/2014/main" id="{9485FBA6-B43A-71C8-6D44-84CA0D5C5FC4}"/>
                  </a:ext>
                </a:extLst>
              </p:cNvPr>
              <p:cNvSpPr/>
              <p:nvPr/>
            </p:nvSpPr>
            <p:spPr>
              <a:xfrm>
                <a:off x="2947614" y="3364420"/>
                <a:ext cx="5627" cy="12001"/>
              </a:xfrm>
              <a:custGeom>
                <a:avLst/>
                <a:gdLst>
                  <a:gd name="connsiteX0" fmla="*/ 4432 w 5627"/>
                  <a:gd name="connsiteY0" fmla="*/ 857 h 12001"/>
                  <a:gd name="connsiteX1" fmla="*/ 1291 w 5627"/>
                  <a:gd name="connsiteY1" fmla="*/ 857 h 12001"/>
                  <a:gd name="connsiteX2" fmla="*/ 149 w 5627"/>
                  <a:gd name="connsiteY2" fmla="*/ 9430 h 12001"/>
                  <a:gd name="connsiteX3" fmla="*/ 5479 w 5627"/>
                  <a:gd name="connsiteY3" fmla="*/ 9430 h 12001"/>
                  <a:gd name="connsiteX4" fmla="*/ 4337 w 5627"/>
                  <a:gd name="connsiteY4" fmla="*/ 857 h 12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7" h="12001">
                    <a:moveTo>
                      <a:pt x="4432" y="857"/>
                    </a:moveTo>
                    <a:cubicBezTo>
                      <a:pt x="3671" y="-286"/>
                      <a:pt x="2053" y="-286"/>
                      <a:pt x="1291" y="857"/>
                    </a:cubicBezTo>
                    <a:cubicBezTo>
                      <a:pt x="-327" y="3429"/>
                      <a:pt x="-41" y="6477"/>
                      <a:pt x="149" y="9430"/>
                    </a:cubicBezTo>
                    <a:cubicBezTo>
                      <a:pt x="340" y="12859"/>
                      <a:pt x="5383" y="12859"/>
                      <a:pt x="5479" y="9430"/>
                    </a:cubicBezTo>
                    <a:cubicBezTo>
                      <a:pt x="5669" y="6477"/>
                      <a:pt x="5954" y="3429"/>
                      <a:pt x="4337" y="8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 89">
                <a:extLst>
                  <a:ext uri="{FF2B5EF4-FFF2-40B4-BE49-F238E27FC236}">
                    <a16:creationId xmlns:a16="http://schemas.microsoft.com/office/drawing/2014/main" id="{EA1B3BDF-78C8-65DF-9A9C-6C147C3DBCF3}"/>
                  </a:ext>
                </a:extLst>
              </p:cNvPr>
              <p:cNvSpPr/>
              <p:nvPr/>
            </p:nvSpPr>
            <p:spPr>
              <a:xfrm>
                <a:off x="2995968" y="3340344"/>
                <a:ext cx="307501" cy="140726"/>
              </a:xfrm>
              <a:custGeom>
                <a:avLst/>
                <a:gdLst>
                  <a:gd name="connsiteX0" fmla="*/ 302766 w 307501"/>
                  <a:gd name="connsiteY0" fmla="*/ 69225 h 140726"/>
                  <a:gd name="connsiteX1" fmla="*/ 248332 w 307501"/>
                  <a:gd name="connsiteY1" fmla="*/ 106658 h 140726"/>
                  <a:gd name="connsiteX2" fmla="*/ 223208 w 307501"/>
                  <a:gd name="connsiteY2" fmla="*/ 103705 h 140726"/>
                  <a:gd name="connsiteX3" fmla="*/ 222066 w 307501"/>
                  <a:gd name="connsiteY3" fmla="*/ 55985 h 140726"/>
                  <a:gd name="connsiteX4" fmla="*/ 216546 w 307501"/>
                  <a:gd name="connsiteY4" fmla="*/ 53699 h 140726"/>
                  <a:gd name="connsiteX5" fmla="*/ 214357 w 307501"/>
                  <a:gd name="connsiteY5" fmla="*/ 107325 h 140726"/>
                  <a:gd name="connsiteX6" fmla="*/ 204651 w 307501"/>
                  <a:gd name="connsiteY6" fmla="*/ 123041 h 140726"/>
                  <a:gd name="connsiteX7" fmla="*/ 181716 w 307501"/>
                  <a:gd name="connsiteY7" fmla="*/ 133233 h 140726"/>
                  <a:gd name="connsiteX8" fmla="*/ 155640 w 307501"/>
                  <a:gd name="connsiteY8" fmla="*/ 109134 h 140726"/>
                  <a:gd name="connsiteX9" fmla="*/ 141366 w 307501"/>
                  <a:gd name="connsiteY9" fmla="*/ 72463 h 140726"/>
                  <a:gd name="connsiteX10" fmla="*/ 124997 w 307501"/>
                  <a:gd name="connsiteY10" fmla="*/ 1407 h 140726"/>
                  <a:gd name="connsiteX11" fmla="*/ 119668 w 307501"/>
                  <a:gd name="connsiteY11" fmla="*/ 2835 h 140726"/>
                  <a:gd name="connsiteX12" fmla="*/ 134799 w 307501"/>
                  <a:gd name="connsiteY12" fmla="*/ 73987 h 140726"/>
                  <a:gd name="connsiteX13" fmla="*/ 81221 w 307501"/>
                  <a:gd name="connsiteY13" fmla="*/ 99895 h 140726"/>
                  <a:gd name="connsiteX14" fmla="*/ 75035 w 307501"/>
                  <a:gd name="connsiteY14" fmla="*/ 57890 h 140726"/>
                  <a:gd name="connsiteX15" fmla="*/ 123855 w 307501"/>
                  <a:gd name="connsiteY15" fmla="*/ 56175 h 140726"/>
                  <a:gd name="connsiteX16" fmla="*/ 124807 w 307501"/>
                  <a:gd name="connsiteY16" fmla="*/ 53890 h 140726"/>
                  <a:gd name="connsiteX17" fmla="*/ 74845 w 307501"/>
                  <a:gd name="connsiteY17" fmla="*/ 52937 h 140726"/>
                  <a:gd name="connsiteX18" fmla="*/ 24693 w 307501"/>
                  <a:gd name="connsiteY18" fmla="*/ 53413 h 140726"/>
                  <a:gd name="connsiteX19" fmla="*/ 2900 w 307501"/>
                  <a:gd name="connsiteY19" fmla="*/ 62176 h 140726"/>
                  <a:gd name="connsiteX20" fmla="*/ 22028 w 307501"/>
                  <a:gd name="connsiteY20" fmla="*/ 107610 h 140726"/>
                  <a:gd name="connsiteX21" fmla="*/ 26406 w 307501"/>
                  <a:gd name="connsiteY21" fmla="*/ 105039 h 140726"/>
                  <a:gd name="connsiteX22" fmla="*/ 16033 w 307501"/>
                  <a:gd name="connsiteY22" fmla="*/ 79416 h 140726"/>
                  <a:gd name="connsiteX23" fmla="*/ 11846 w 307501"/>
                  <a:gd name="connsiteY23" fmla="*/ 80559 h 140726"/>
                  <a:gd name="connsiteX24" fmla="*/ 17460 w 307501"/>
                  <a:gd name="connsiteY24" fmla="*/ 96085 h 140726"/>
                  <a:gd name="connsiteX25" fmla="*/ 6992 w 307501"/>
                  <a:gd name="connsiteY25" fmla="*/ 78464 h 140726"/>
                  <a:gd name="connsiteX26" fmla="*/ 43631 w 307501"/>
                  <a:gd name="connsiteY26" fmla="*/ 58842 h 140726"/>
                  <a:gd name="connsiteX27" fmla="*/ 70182 w 307501"/>
                  <a:gd name="connsiteY27" fmla="*/ 58081 h 140726"/>
                  <a:gd name="connsiteX28" fmla="*/ 77224 w 307501"/>
                  <a:gd name="connsiteY28" fmla="*/ 104943 h 140726"/>
                  <a:gd name="connsiteX29" fmla="*/ 132515 w 307501"/>
                  <a:gd name="connsiteY29" fmla="*/ 93037 h 140726"/>
                  <a:gd name="connsiteX30" fmla="*/ 137844 w 307501"/>
                  <a:gd name="connsiteY30" fmla="*/ 83417 h 140726"/>
                  <a:gd name="connsiteX31" fmla="*/ 140890 w 307501"/>
                  <a:gd name="connsiteY31" fmla="*/ 92466 h 140726"/>
                  <a:gd name="connsiteX32" fmla="*/ 173912 w 307501"/>
                  <a:gd name="connsiteY32" fmla="*/ 139615 h 140726"/>
                  <a:gd name="connsiteX33" fmla="*/ 213787 w 307501"/>
                  <a:gd name="connsiteY33" fmla="*/ 123993 h 140726"/>
                  <a:gd name="connsiteX34" fmla="*/ 220829 w 307501"/>
                  <a:gd name="connsiteY34" fmla="*/ 111325 h 140726"/>
                  <a:gd name="connsiteX35" fmla="*/ 306763 w 307501"/>
                  <a:gd name="connsiteY35" fmla="*/ 73416 h 140726"/>
                  <a:gd name="connsiteX36" fmla="*/ 302576 w 307501"/>
                  <a:gd name="connsiteY36" fmla="*/ 69225 h 140726"/>
                  <a:gd name="connsiteX37" fmla="*/ 93022 w 307501"/>
                  <a:gd name="connsiteY37" fmla="*/ 46936 h 140726"/>
                  <a:gd name="connsiteX38" fmla="*/ 116432 w 307501"/>
                  <a:gd name="connsiteY38" fmla="*/ 51889 h 140726"/>
                  <a:gd name="connsiteX39" fmla="*/ 85694 w 307501"/>
                  <a:gd name="connsiteY39" fmla="*/ 53032 h 140726"/>
                  <a:gd name="connsiteX40" fmla="*/ 79889 w 307501"/>
                  <a:gd name="connsiteY40" fmla="*/ 53032 h 140726"/>
                  <a:gd name="connsiteX41" fmla="*/ 93022 w 307501"/>
                  <a:gd name="connsiteY41" fmla="*/ 47032 h 140726"/>
                  <a:gd name="connsiteX42" fmla="*/ 136893 w 307501"/>
                  <a:gd name="connsiteY42" fmla="*/ 57128 h 140726"/>
                  <a:gd name="connsiteX43" fmla="*/ 129184 w 307501"/>
                  <a:gd name="connsiteY43" fmla="*/ 23790 h 140726"/>
                  <a:gd name="connsiteX44" fmla="*/ 136893 w 307501"/>
                  <a:gd name="connsiteY44" fmla="*/ 57128 h 140726"/>
                  <a:gd name="connsiteX45" fmla="*/ 212359 w 307501"/>
                  <a:gd name="connsiteY45" fmla="*/ 93609 h 140726"/>
                  <a:gd name="connsiteX46" fmla="*/ 215690 w 307501"/>
                  <a:gd name="connsiteY46" fmla="*/ 63891 h 140726"/>
                  <a:gd name="connsiteX47" fmla="*/ 216546 w 307501"/>
                  <a:gd name="connsiteY47" fmla="*/ 98943 h 140726"/>
                  <a:gd name="connsiteX48" fmla="*/ 212359 w 307501"/>
                  <a:gd name="connsiteY48" fmla="*/ 93704 h 140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07501" h="140726">
                    <a:moveTo>
                      <a:pt x="302766" y="69225"/>
                    </a:moveTo>
                    <a:cubicBezTo>
                      <a:pt x="287825" y="85036"/>
                      <a:pt x="270695" y="103134"/>
                      <a:pt x="248332" y="106658"/>
                    </a:cubicBezTo>
                    <a:cubicBezTo>
                      <a:pt x="240242" y="107896"/>
                      <a:pt x="230821" y="107420"/>
                      <a:pt x="223208" y="103705"/>
                    </a:cubicBezTo>
                    <a:cubicBezTo>
                      <a:pt x="226634" y="88275"/>
                      <a:pt x="224159" y="71034"/>
                      <a:pt x="222066" y="55985"/>
                    </a:cubicBezTo>
                    <a:cubicBezTo>
                      <a:pt x="221685" y="53508"/>
                      <a:pt x="218450" y="52651"/>
                      <a:pt x="216546" y="53699"/>
                    </a:cubicBezTo>
                    <a:cubicBezTo>
                      <a:pt x="195895" y="65129"/>
                      <a:pt x="197323" y="93799"/>
                      <a:pt x="214357" y="107325"/>
                    </a:cubicBezTo>
                    <a:cubicBezTo>
                      <a:pt x="212359" y="113135"/>
                      <a:pt x="209314" y="118469"/>
                      <a:pt x="204651" y="123041"/>
                    </a:cubicBezTo>
                    <a:cubicBezTo>
                      <a:pt x="198941" y="128565"/>
                      <a:pt x="189900" y="133518"/>
                      <a:pt x="181716" y="133233"/>
                    </a:cubicBezTo>
                    <a:cubicBezTo>
                      <a:pt x="166870" y="132757"/>
                      <a:pt x="160875" y="120279"/>
                      <a:pt x="155640" y="109134"/>
                    </a:cubicBezTo>
                    <a:cubicBezTo>
                      <a:pt x="150026" y="97228"/>
                      <a:pt x="145363" y="84941"/>
                      <a:pt x="141366" y="72463"/>
                    </a:cubicBezTo>
                    <a:cubicBezTo>
                      <a:pt x="146124" y="48746"/>
                      <a:pt x="134990" y="23314"/>
                      <a:pt x="124997" y="1407"/>
                    </a:cubicBezTo>
                    <a:cubicBezTo>
                      <a:pt x="123855" y="-1165"/>
                      <a:pt x="119382" y="73"/>
                      <a:pt x="119668" y="2835"/>
                    </a:cubicBezTo>
                    <a:cubicBezTo>
                      <a:pt x="122237" y="27029"/>
                      <a:pt x="127376" y="50841"/>
                      <a:pt x="134799" y="73987"/>
                    </a:cubicBezTo>
                    <a:cubicBezTo>
                      <a:pt x="128138" y="95990"/>
                      <a:pt x="103014" y="117707"/>
                      <a:pt x="81221" y="99895"/>
                    </a:cubicBezTo>
                    <a:cubicBezTo>
                      <a:pt x="67137" y="88465"/>
                      <a:pt x="65804" y="69891"/>
                      <a:pt x="75035" y="57890"/>
                    </a:cubicBezTo>
                    <a:cubicBezTo>
                      <a:pt x="91309" y="57318"/>
                      <a:pt x="107582" y="56652"/>
                      <a:pt x="123855" y="56175"/>
                    </a:cubicBezTo>
                    <a:cubicBezTo>
                      <a:pt x="124997" y="56175"/>
                      <a:pt x="125663" y="54747"/>
                      <a:pt x="124807" y="53890"/>
                    </a:cubicBezTo>
                    <a:cubicBezTo>
                      <a:pt x="108058" y="37316"/>
                      <a:pt x="87407" y="41031"/>
                      <a:pt x="74845" y="52937"/>
                    </a:cubicBezTo>
                    <a:cubicBezTo>
                      <a:pt x="58096" y="52747"/>
                      <a:pt x="41347" y="52461"/>
                      <a:pt x="24693" y="53413"/>
                    </a:cubicBezTo>
                    <a:cubicBezTo>
                      <a:pt x="16604" y="53794"/>
                      <a:pt x="7658" y="54556"/>
                      <a:pt x="2900" y="62176"/>
                    </a:cubicBezTo>
                    <a:cubicBezTo>
                      <a:pt x="-6997" y="77988"/>
                      <a:pt x="10704" y="98276"/>
                      <a:pt x="22028" y="107610"/>
                    </a:cubicBezTo>
                    <a:cubicBezTo>
                      <a:pt x="23837" y="109039"/>
                      <a:pt x="27548" y="107801"/>
                      <a:pt x="26406" y="105039"/>
                    </a:cubicBezTo>
                    <a:cubicBezTo>
                      <a:pt x="22980" y="96466"/>
                      <a:pt x="19554" y="87989"/>
                      <a:pt x="16033" y="79416"/>
                    </a:cubicBezTo>
                    <a:cubicBezTo>
                      <a:pt x="14986" y="76940"/>
                      <a:pt x="10894" y="77892"/>
                      <a:pt x="11846" y="80559"/>
                    </a:cubicBezTo>
                    <a:cubicBezTo>
                      <a:pt x="13749" y="85703"/>
                      <a:pt x="15557" y="90942"/>
                      <a:pt x="17460" y="96085"/>
                    </a:cubicBezTo>
                    <a:cubicBezTo>
                      <a:pt x="12607" y="90942"/>
                      <a:pt x="8325" y="84941"/>
                      <a:pt x="6992" y="78464"/>
                    </a:cubicBezTo>
                    <a:cubicBezTo>
                      <a:pt x="2234" y="56461"/>
                      <a:pt x="29356" y="59033"/>
                      <a:pt x="43631" y="58842"/>
                    </a:cubicBezTo>
                    <a:cubicBezTo>
                      <a:pt x="52481" y="58747"/>
                      <a:pt x="61331" y="58366"/>
                      <a:pt x="70182" y="58081"/>
                    </a:cubicBezTo>
                    <a:cubicBezTo>
                      <a:pt x="60475" y="71225"/>
                      <a:pt x="59524" y="90180"/>
                      <a:pt x="77224" y="104943"/>
                    </a:cubicBezTo>
                    <a:cubicBezTo>
                      <a:pt x="95496" y="120088"/>
                      <a:pt x="120049" y="110944"/>
                      <a:pt x="132515" y="93037"/>
                    </a:cubicBezTo>
                    <a:cubicBezTo>
                      <a:pt x="134704" y="89894"/>
                      <a:pt x="136417" y="86656"/>
                      <a:pt x="137844" y="83417"/>
                    </a:cubicBezTo>
                    <a:cubicBezTo>
                      <a:pt x="138891" y="86465"/>
                      <a:pt x="139843" y="89418"/>
                      <a:pt x="140890" y="92466"/>
                    </a:cubicBezTo>
                    <a:cubicBezTo>
                      <a:pt x="147266" y="109420"/>
                      <a:pt x="154213" y="133995"/>
                      <a:pt x="173912" y="139615"/>
                    </a:cubicBezTo>
                    <a:cubicBezTo>
                      <a:pt x="188758" y="143806"/>
                      <a:pt x="204555" y="135614"/>
                      <a:pt x="213787" y="123993"/>
                    </a:cubicBezTo>
                    <a:cubicBezTo>
                      <a:pt x="216832" y="120088"/>
                      <a:pt x="219116" y="115802"/>
                      <a:pt x="220829" y="111325"/>
                    </a:cubicBezTo>
                    <a:cubicBezTo>
                      <a:pt x="254803" y="128470"/>
                      <a:pt x="286683" y="97419"/>
                      <a:pt x="306763" y="73416"/>
                    </a:cubicBezTo>
                    <a:cubicBezTo>
                      <a:pt x="309142" y="70558"/>
                      <a:pt x="305240" y="66463"/>
                      <a:pt x="302576" y="69225"/>
                    </a:cubicBezTo>
                    <a:close/>
                    <a:moveTo>
                      <a:pt x="93022" y="46936"/>
                    </a:moveTo>
                    <a:cubicBezTo>
                      <a:pt x="97304" y="46079"/>
                      <a:pt x="117765" y="45889"/>
                      <a:pt x="116432" y="51889"/>
                    </a:cubicBezTo>
                    <a:cubicBezTo>
                      <a:pt x="115671" y="55223"/>
                      <a:pt x="89691" y="53032"/>
                      <a:pt x="85694" y="53032"/>
                    </a:cubicBezTo>
                    <a:cubicBezTo>
                      <a:pt x="83791" y="53032"/>
                      <a:pt x="81792" y="53032"/>
                      <a:pt x="79889" y="53032"/>
                    </a:cubicBezTo>
                    <a:cubicBezTo>
                      <a:pt x="83410" y="50175"/>
                      <a:pt x="87787" y="48079"/>
                      <a:pt x="93022" y="47032"/>
                    </a:cubicBezTo>
                    <a:close/>
                    <a:moveTo>
                      <a:pt x="136893" y="57128"/>
                    </a:moveTo>
                    <a:cubicBezTo>
                      <a:pt x="133848" y="46174"/>
                      <a:pt x="131373" y="35030"/>
                      <a:pt x="129184" y="23790"/>
                    </a:cubicBezTo>
                    <a:cubicBezTo>
                      <a:pt x="133467" y="34554"/>
                      <a:pt x="136607" y="45793"/>
                      <a:pt x="136893" y="57128"/>
                    </a:cubicBezTo>
                    <a:close/>
                    <a:moveTo>
                      <a:pt x="212359" y="93609"/>
                    </a:moveTo>
                    <a:cubicBezTo>
                      <a:pt x="206935" y="83893"/>
                      <a:pt x="208077" y="71415"/>
                      <a:pt x="215690" y="63891"/>
                    </a:cubicBezTo>
                    <a:cubicBezTo>
                      <a:pt x="217212" y="75130"/>
                      <a:pt x="218450" y="87513"/>
                      <a:pt x="216546" y="98943"/>
                    </a:cubicBezTo>
                    <a:cubicBezTo>
                      <a:pt x="215024" y="97419"/>
                      <a:pt x="213501" y="95704"/>
                      <a:pt x="212359" y="9370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 90">
                <a:extLst>
                  <a:ext uri="{FF2B5EF4-FFF2-40B4-BE49-F238E27FC236}">
                    <a16:creationId xmlns:a16="http://schemas.microsoft.com/office/drawing/2014/main" id="{EC71B1A8-DB7B-0FA8-B84C-8BC448C54D48}"/>
                  </a:ext>
                </a:extLst>
              </p:cNvPr>
              <p:cNvSpPr/>
              <p:nvPr/>
            </p:nvSpPr>
            <p:spPr>
              <a:xfrm>
                <a:off x="3406734" y="3412640"/>
                <a:ext cx="225198" cy="104708"/>
              </a:xfrm>
              <a:custGeom>
                <a:avLst/>
                <a:gdLst>
                  <a:gd name="connsiteX0" fmla="*/ 224221 w 225198"/>
                  <a:gd name="connsiteY0" fmla="*/ 72366 h 104708"/>
                  <a:gd name="connsiteX1" fmla="*/ 188154 w 225198"/>
                  <a:gd name="connsiteY1" fmla="*/ 38172 h 104708"/>
                  <a:gd name="connsiteX2" fmla="*/ 144473 w 225198"/>
                  <a:gd name="connsiteY2" fmla="*/ 11406 h 104708"/>
                  <a:gd name="connsiteX3" fmla="*/ 148660 w 225198"/>
                  <a:gd name="connsiteY3" fmla="*/ 9597 h 104708"/>
                  <a:gd name="connsiteX4" fmla="*/ 147709 w 225198"/>
                  <a:gd name="connsiteY4" fmla="*/ 7215 h 104708"/>
                  <a:gd name="connsiteX5" fmla="*/ 145234 w 225198"/>
                  <a:gd name="connsiteY5" fmla="*/ 5405 h 104708"/>
                  <a:gd name="connsiteX6" fmla="*/ 141904 w 225198"/>
                  <a:gd name="connsiteY6" fmla="*/ 5405 h 104708"/>
                  <a:gd name="connsiteX7" fmla="*/ 141523 w 225198"/>
                  <a:gd name="connsiteY7" fmla="*/ 1786 h 104708"/>
                  <a:gd name="connsiteX8" fmla="*/ 137907 w 225198"/>
                  <a:gd name="connsiteY8" fmla="*/ 1786 h 104708"/>
                  <a:gd name="connsiteX9" fmla="*/ 137431 w 225198"/>
                  <a:gd name="connsiteY9" fmla="*/ 7120 h 104708"/>
                  <a:gd name="connsiteX10" fmla="*/ 136860 w 225198"/>
                  <a:gd name="connsiteY10" fmla="*/ 14264 h 104708"/>
                  <a:gd name="connsiteX11" fmla="*/ 133910 w 225198"/>
                  <a:gd name="connsiteY11" fmla="*/ 42363 h 104708"/>
                  <a:gd name="connsiteX12" fmla="*/ 108405 w 225198"/>
                  <a:gd name="connsiteY12" fmla="*/ 41981 h 104708"/>
                  <a:gd name="connsiteX13" fmla="*/ 74336 w 225198"/>
                  <a:gd name="connsiteY13" fmla="*/ 42267 h 104708"/>
                  <a:gd name="connsiteX14" fmla="*/ 2391 w 225198"/>
                  <a:gd name="connsiteY14" fmla="*/ 42934 h 104708"/>
                  <a:gd name="connsiteX15" fmla="*/ 2391 w 225198"/>
                  <a:gd name="connsiteY15" fmla="*/ 47887 h 104708"/>
                  <a:gd name="connsiteX16" fmla="*/ 133243 w 225198"/>
                  <a:gd name="connsiteY16" fmla="*/ 47887 h 104708"/>
                  <a:gd name="connsiteX17" fmla="*/ 123537 w 225198"/>
                  <a:gd name="connsiteY17" fmla="*/ 100274 h 104708"/>
                  <a:gd name="connsiteX18" fmla="*/ 128676 w 225198"/>
                  <a:gd name="connsiteY18" fmla="*/ 104180 h 104708"/>
                  <a:gd name="connsiteX19" fmla="*/ 221842 w 225198"/>
                  <a:gd name="connsiteY19" fmla="*/ 78272 h 104708"/>
                  <a:gd name="connsiteX20" fmla="*/ 224317 w 225198"/>
                  <a:gd name="connsiteY20" fmla="*/ 72366 h 104708"/>
                  <a:gd name="connsiteX21" fmla="*/ 141713 w 225198"/>
                  <a:gd name="connsiteY21" fmla="*/ 24170 h 104708"/>
                  <a:gd name="connsiteX22" fmla="*/ 140952 w 225198"/>
                  <a:gd name="connsiteY22" fmla="*/ 39791 h 104708"/>
                  <a:gd name="connsiteX23" fmla="*/ 139620 w 225198"/>
                  <a:gd name="connsiteY23" fmla="*/ 40648 h 104708"/>
                  <a:gd name="connsiteX24" fmla="*/ 141713 w 225198"/>
                  <a:gd name="connsiteY24" fmla="*/ 24170 h 104708"/>
                  <a:gd name="connsiteX25" fmla="*/ 146281 w 225198"/>
                  <a:gd name="connsiteY25" fmla="*/ 47125 h 104708"/>
                  <a:gd name="connsiteX26" fmla="*/ 148470 w 225198"/>
                  <a:gd name="connsiteY26" fmla="*/ 44172 h 104708"/>
                  <a:gd name="connsiteX27" fmla="*/ 144378 w 225198"/>
                  <a:gd name="connsiteY27" fmla="*/ 23503 h 104708"/>
                  <a:gd name="connsiteX28" fmla="*/ 179589 w 225198"/>
                  <a:gd name="connsiteY28" fmla="*/ 40838 h 104708"/>
                  <a:gd name="connsiteX29" fmla="*/ 214324 w 225198"/>
                  <a:gd name="connsiteY29" fmla="*/ 71509 h 104708"/>
                  <a:gd name="connsiteX30" fmla="*/ 131816 w 225198"/>
                  <a:gd name="connsiteY30" fmla="*/ 94369 h 104708"/>
                  <a:gd name="connsiteX31" fmla="*/ 138858 w 225198"/>
                  <a:gd name="connsiteY31" fmla="*/ 47601 h 104708"/>
                  <a:gd name="connsiteX32" fmla="*/ 146281 w 225198"/>
                  <a:gd name="connsiteY32" fmla="*/ 47125 h 104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25198" h="104708">
                    <a:moveTo>
                      <a:pt x="224221" y="72366"/>
                    </a:moveTo>
                    <a:cubicBezTo>
                      <a:pt x="213658" y="59412"/>
                      <a:pt x="201763" y="47887"/>
                      <a:pt x="188154" y="38172"/>
                    </a:cubicBezTo>
                    <a:cubicBezTo>
                      <a:pt x="175592" y="29313"/>
                      <a:pt x="151896" y="23027"/>
                      <a:pt x="144473" y="11406"/>
                    </a:cubicBezTo>
                    <a:cubicBezTo>
                      <a:pt x="145805" y="13502"/>
                      <a:pt x="149707" y="12168"/>
                      <a:pt x="148660" y="9597"/>
                    </a:cubicBezTo>
                    <a:cubicBezTo>
                      <a:pt x="148375" y="8834"/>
                      <a:pt x="147994" y="8072"/>
                      <a:pt x="147709" y="7215"/>
                    </a:cubicBezTo>
                    <a:cubicBezTo>
                      <a:pt x="147233" y="6072"/>
                      <a:pt x="146472" y="5501"/>
                      <a:pt x="145234" y="5405"/>
                    </a:cubicBezTo>
                    <a:cubicBezTo>
                      <a:pt x="143902" y="5215"/>
                      <a:pt x="142855" y="5405"/>
                      <a:pt x="141904" y="5405"/>
                    </a:cubicBezTo>
                    <a:cubicBezTo>
                      <a:pt x="141809" y="4167"/>
                      <a:pt x="141618" y="3024"/>
                      <a:pt x="141523" y="1786"/>
                    </a:cubicBezTo>
                    <a:cubicBezTo>
                      <a:pt x="141333" y="-595"/>
                      <a:pt x="138002" y="-595"/>
                      <a:pt x="137907" y="1786"/>
                    </a:cubicBezTo>
                    <a:cubicBezTo>
                      <a:pt x="137811" y="3596"/>
                      <a:pt x="137621" y="5405"/>
                      <a:pt x="137431" y="7120"/>
                    </a:cubicBezTo>
                    <a:cubicBezTo>
                      <a:pt x="135813" y="8834"/>
                      <a:pt x="135813" y="11501"/>
                      <a:pt x="136860" y="14264"/>
                    </a:cubicBezTo>
                    <a:cubicBezTo>
                      <a:pt x="136099" y="23693"/>
                      <a:pt x="135147" y="33028"/>
                      <a:pt x="133910" y="42363"/>
                    </a:cubicBezTo>
                    <a:cubicBezTo>
                      <a:pt x="125726" y="43505"/>
                      <a:pt x="113639" y="41886"/>
                      <a:pt x="108405" y="41981"/>
                    </a:cubicBezTo>
                    <a:cubicBezTo>
                      <a:pt x="97081" y="41981"/>
                      <a:pt x="85661" y="42077"/>
                      <a:pt x="74336" y="42267"/>
                    </a:cubicBezTo>
                    <a:cubicBezTo>
                      <a:pt x="50355" y="42458"/>
                      <a:pt x="26373" y="42743"/>
                      <a:pt x="2391" y="42934"/>
                    </a:cubicBezTo>
                    <a:cubicBezTo>
                      <a:pt x="-749" y="42934"/>
                      <a:pt x="-844" y="47887"/>
                      <a:pt x="2391" y="47887"/>
                    </a:cubicBezTo>
                    <a:cubicBezTo>
                      <a:pt x="45692" y="47887"/>
                      <a:pt x="89943" y="50173"/>
                      <a:pt x="133243" y="47887"/>
                    </a:cubicBezTo>
                    <a:cubicBezTo>
                      <a:pt x="130769" y="65508"/>
                      <a:pt x="127534" y="82939"/>
                      <a:pt x="123537" y="100274"/>
                    </a:cubicBezTo>
                    <a:cubicBezTo>
                      <a:pt x="122870" y="103132"/>
                      <a:pt x="126011" y="105894"/>
                      <a:pt x="128676" y="104180"/>
                    </a:cubicBezTo>
                    <a:cubicBezTo>
                      <a:pt x="157130" y="86273"/>
                      <a:pt x="188249" y="77605"/>
                      <a:pt x="221842" y="78272"/>
                    </a:cubicBezTo>
                    <a:cubicBezTo>
                      <a:pt x="225078" y="78272"/>
                      <a:pt x="226125" y="74557"/>
                      <a:pt x="224317" y="72366"/>
                    </a:cubicBezTo>
                    <a:close/>
                    <a:moveTo>
                      <a:pt x="141713" y="24170"/>
                    </a:moveTo>
                    <a:cubicBezTo>
                      <a:pt x="142570" y="29599"/>
                      <a:pt x="144663" y="35790"/>
                      <a:pt x="140952" y="39791"/>
                    </a:cubicBezTo>
                    <a:cubicBezTo>
                      <a:pt x="140666" y="40172"/>
                      <a:pt x="140095" y="40362"/>
                      <a:pt x="139620" y="40648"/>
                    </a:cubicBezTo>
                    <a:cubicBezTo>
                      <a:pt x="140191" y="36457"/>
                      <a:pt x="141047" y="30171"/>
                      <a:pt x="141713" y="24170"/>
                    </a:cubicBezTo>
                    <a:close/>
                    <a:moveTo>
                      <a:pt x="146281" y="47125"/>
                    </a:moveTo>
                    <a:cubicBezTo>
                      <a:pt x="147804" y="47030"/>
                      <a:pt x="148851" y="45791"/>
                      <a:pt x="148470" y="44172"/>
                    </a:cubicBezTo>
                    <a:cubicBezTo>
                      <a:pt x="147043" y="37314"/>
                      <a:pt x="145520" y="30361"/>
                      <a:pt x="144378" y="23503"/>
                    </a:cubicBezTo>
                    <a:cubicBezTo>
                      <a:pt x="154370" y="30551"/>
                      <a:pt x="169121" y="33980"/>
                      <a:pt x="179589" y="40838"/>
                    </a:cubicBezTo>
                    <a:cubicBezTo>
                      <a:pt x="192722" y="49411"/>
                      <a:pt x="204046" y="59888"/>
                      <a:pt x="214324" y="71509"/>
                    </a:cubicBezTo>
                    <a:cubicBezTo>
                      <a:pt x="185013" y="72176"/>
                      <a:pt x="157225" y="79891"/>
                      <a:pt x="131816" y="94369"/>
                    </a:cubicBezTo>
                    <a:cubicBezTo>
                      <a:pt x="134766" y="78843"/>
                      <a:pt x="137241" y="63317"/>
                      <a:pt x="138858" y="47601"/>
                    </a:cubicBezTo>
                    <a:cubicBezTo>
                      <a:pt x="141333" y="47411"/>
                      <a:pt x="143807" y="47315"/>
                      <a:pt x="146281" y="471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 91">
                <a:extLst>
                  <a:ext uri="{FF2B5EF4-FFF2-40B4-BE49-F238E27FC236}">
                    <a16:creationId xmlns:a16="http://schemas.microsoft.com/office/drawing/2014/main" id="{BD4C1D89-649E-FD6A-C35B-A7CA41798EDA}"/>
                  </a:ext>
                </a:extLst>
              </p:cNvPr>
              <p:cNvSpPr/>
              <p:nvPr/>
            </p:nvSpPr>
            <p:spPr>
              <a:xfrm>
                <a:off x="3724842" y="3386463"/>
                <a:ext cx="138805" cy="102687"/>
              </a:xfrm>
              <a:custGeom>
                <a:avLst/>
                <a:gdLst>
                  <a:gd name="connsiteX0" fmla="*/ 135177 w 138805"/>
                  <a:gd name="connsiteY0" fmla="*/ 74922 h 102687"/>
                  <a:gd name="connsiteX1" fmla="*/ 46959 w 138805"/>
                  <a:gd name="connsiteY1" fmla="*/ 71207 h 102687"/>
                  <a:gd name="connsiteX2" fmla="*/ 59140 w 138805"/>
                  <a:gd name="connsiteY2" fmla="*/ 20343 h 102687"/>
                  <a:gd name="connsiteX3" fmla="*/ 27259 w 138805"/>
                  <a:gd name="connsiteY3" fmla="*/ 55 h 102687"/>
                  <a:gd name="connsiteX4" fmla="*/ 3182 w 138805"/>
                  <a:gd name="connsiteY4" fmla="*/ 17295 h 102687"/>
                  <a:gd name="connsiteX5" fmla="*/ 2897 w 138805"/>
                  <a:gd name="connsiteY5" fmla="*/ 17962 h 102687"/>
                  <a:gd name="connsiteX6" fmla="*/ 2897 w 138805"/>
                  <a:gd name="connsiteY6" fmla="*/ 17962 h 102687"/>
                  <a:gd name="connsiteX7" fmla="*/ 18694 w 138805"/>
                  <a:gd name="connsiteY7" fmla="*/ 101211 h 102687"/>
                  <a:gd name="connsiteX8" fmla="*/ 24024 w 138805"/>
                  <a:gd name="connsiteY8" fmla="*/ 98067 h 102687"/>
                  <a:gd name="connsiteX9" fmla="*/ 7084 w 138805"/>
                  <a:gd name="connsiteY9" fmla="*/ 30345 h 102687"/>
                  <a:gd name="connsiteX10" fmla="*/ 9844 w 138805"/>
                  <a:gd name="connsiteY10" fmla="*/ 22534 h 102687"/>
                  <a:gd name="connsiteX11" fmla="*/ 51717 w 138805"/>
                  <a:gd name="connsiteY11" fmla="*/ 21105 h 102687"/>
                  <a:gd name="connsiteX12" fmla="*/ 38013 w 138805"/>
                  <a:gd name="connsiteY12" fmla="*/ 71112 h 102687"/>
                  <a:gd name="connsiteX13" fmla="*/ 39536 w 138805"/>
                  <a:gd name="connsiteY13" fmla="*/ 76922 h 102687"/>
                  <a:gd name="connsiteX14" fmla="*/ 135272 w 138805"/>
                  <a:gd name="connsiteY14" fmla="*/ 82161 h 102687"/>
                  <a:gd name="connsiteX15" fmla="*/ 135272 w 138805"/>
                  <a:gd name="connsiteY15" fmla="*/ 74826 h 10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8805" h="102687">
                    <a:moveTo>
                      <a:pt x="135177" y="74922"/>
                    </a:moveTo>
                    <a:cubicBezTo>
                      <a:pt x="105390" y="77303"/>
                      <a:pt x="76269" y="76255"/>
                      <a:pt x="46959" y="71207"/>
                    </a:cubicBezTo>
                    <a:cubicBezTo>
                      <a:pt x="58283" y="57014"/>
                      <a:pt x="66943" y="38155"/>
                      <a:pt x="59140" y="20343"/>
                    </a:cubicBezTo>
                    <a:cubicBezTo>
                      <a:pt x="53906" y="8437"/>
                      <a:pt x="40487" y="-802"/>
                      <a:pt x="27259" y="55"/>
                    </a:cubicBezTo>
                    <a:cubicBezTo>
                      <a:pt x="14317" y="912"/>
                      <a:pt x="6894" y="7675"/>
                      <a:pt x="3182" y="17295"/>
                    </a:cubicBezTo>
                    <a:cubicBezTo>
                      <a:pt x="3087" y="17486"/>
                      <a:pt x="2897" y="17676"/>
                      <a:pt x="2897" y="17962"/>
                    </a:cubicBezTo>
                    <a:cubicBezTo>
                      <a:pt x="2897" y="17962"/>
                      <a:pt x="2897" y="17962"/>
                      <a:pt x="2897" y="17962"/>
                    </a:cubicBezTo>
                    <a:cubicBezTo>
                      <a:pt x="-6239" y="42727"/>
                      <a:pt x="8226" y="85875"/>
                      <a:pt x="18694" y="101211"/>
                    </a:cubicBezTo>
                    <a:cubicBezTo>
                      <a:pt x="20978" y="104544"/>
                      <a:pt x="25546" y="101687"/>
                      <a:pt x="24024" y="98067"/>
                    </a:cubicBezTo>
                    <a:cubicBezTo>
                      <a:pt x="14412" y="76255"/>
                      <a:pt x="8892" y="53776"/>
                      <a:pt x="7084" y="30345"/>
                    </a:cubicBezTo>
                    <a:cubicBezTo>
                      <a:pt x="7750" y="27678"/>
                      <a:pt x="8702" y="25011"/>
                      <a:pt x="9844" y="22534"/>
                    </a:cubicBezTo>
                    <a:cubicBezTo>
                      <a:pt x="19170" y="3294"/>
                      <a:pt x="41153" y="1865"/>
                      <a:pt x="51717" y="21105"/>
                    </a:cubicBezTo>
                    <a:cubicBezTo>
                      <a:pt x="61519" y="38822"/>
                      <a:pt x="50480" y="58158"/>
                      <a:pt x="38013" y="71112"/>
                    </a:cubicBezTo>
                    <a:cubicBezTo>
                      <a:pt x="36300" y="72921"/>
                      <a:pt x="36871" y="76446"/>
                      <a:pt x="39536" y="76922"/>
                    </a:cubicBezTo>
                    <a:cubicBezTo>
                      <a:pt x="71226" y="83113"/>
                      <a:pt x="103106" y="85209"/>
                      <a:pt x="135272" y="82161"/>
                    </a:cubicBezTo>
                    <a:cubicBezTo>
                      <a:pt x="139935" y="81684"/>
                      <a:pt x="140030" y="74445"/>
                      <a:pt x="135272" y="748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 92">
                <a:extLst>
                  <a:ext uri="{FF2B5EF4-FFF2-40B4-BE49-F238E27FC236}">
                    <a16:creationId xmlns:a16="http://schemas.microsoft.com/office/drawing/2014/main" id="{830F0EDE-BEF2-5DF4-FB45-9FFFBAB20F9A}"/>
                  </a:ext>
                </a:extLst>
              </p:cNvPr>
              <p:cNvSpPr/>
              <p:nvPr/>
            </p:nvSpPr>
            <p:spPr>
              <a:xfrm>
                <a:off x="3865260" y="3403739"/>
                <a:ext cx="57653" cy="12243"/>
              </a:xfrm>
              <a:custGeom>
                <a:avLst/>
                <a:gdLst>
                  <a:gd name="connsiteX0" fmla="*/ 56045 w 57653"/>
                  <a:gd name="connsiteY0" fmla="*/ 114 h 12243"/>
                  <a:gd name="connsiteX1" fmla="*/ 1896 w 57653"/>
                  <a:gd name="connsiteY1" fmla="*/ 7163 h 12243"/>
                  <a:gd name="connsiteX2" fmla="*/ 3323 w 57653"/>
                  <a:gd name="connsiteY2" fmla="*/ 12211 h 12243"/>
                  <a:gd name="connsiteX3" fmla="*/ 56521 w 57653"/>
                  <a:gd name="connsiteY3" fmla="*/ 3258 h 12243"/>
                  <a:gd name="connsiteX4" fmla="*/ 56045 w 57653"/>
                  <a:gd name="connsiteY4" fmla="*/ 114 h 12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653" h="12243">
                    <a:moveTo>
                      <a:pt x="56045" y="114"/>
                    </a:moveTo>
                    <a:cubicBezTo>
                      <a:pt x="38344" y="-838"/>
                      <a:pt x="19311" y="4401"/>
                      <a:pt x="1896" y="7163"/>
                    </a:cubicBezTo>
                    <a:cubicBezTo>
                      <a:pt x="-1435" y="7734"/>
                      <a:pt x="-7" y="12687"/>
                      <a:pt x="3323" y="12211"/>
                    </a:cubicBezTo>
                    <a:cubicBezTo>
                      <a:pt x="20643" y="9830"/>
                      <a:pt x="40057" y="9258"/>
                      <a:pt x="56521" y="3258"/>
                    </a:cubicBezTo>
                    <a:cubicBezTo>
                      <a:pt x="58234" y="2686"/>
                      <a:pt x="57948" y="209"/>
                      <a:pt x="56045" y="1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 93">
                <a:extLst>
                  <a:ext uri="{FF2B5EF4-FFF2-40B4-BE49-F238E27FC236}">
                    <a16:creationId xmlns:a16="http://schemas.microsoft.com/office/drawing/2014/main" id="{F5CE6C9E-A2CC-1317-511D-AD2F94A50A1E}"/>
                  </a:ext>
                </a:extLst>
              </p:cNvPr>
              <p:cNvSpPr/>
              <p:nvPr/>
            </p:nvSpPr>
            <p:spPr>
              <a:xfrm>
                <a:off x="3887638" y="3423816"/>
                <a:ext cx="42081" cy="20387"/>
              </a:xfrm>
              <a:custGeom>
                <a:avLst/>
                <a:gdLst>
                  <a:gd name="connsiteX0" fmla="*/ 39948 w 42081"/>
                  <a:gd name="connsiteY0" fmla="*/ 39 h 20387"/>
                  <a:gd name="connsiteX1" fmla="*/ 1216 w 42081"/>
                  <a:gd name="connsiteY1" fmla="*/ 15565 h 20387"/>
                  <a:gd name="connsiteX2" fmla="*/ 3215 w 42081"/>
                  <a:gd name="connsiteY2" fmla="*/ 20232 h 20387"/>
                  <a:gd name="connsiteX3" fmla="*/ 41281 w 42081"/>
                  <a:gd name="connsiteY3" fmla="*/ 3088 h 20387"/>
                  <a:gd name="connsiteX4" fmla="*/ 40044 w 42081"/>
                  <a:gd name="connsiteY4" fmla="*/ 39 h 2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81" h="20387">
                    <a:moveTo>
                      <a:pt x="39948" y="39"/>
                    </a:moveTo>
                    <a:cubicBezTo>
                      <a:pt x="26530" y="3373"/>
                      <a:pt x="13778" y="9946"/>
                      <a:pt x="1216" y="15565"/>
                    </a:cubicBezTo>
                    <a:cubicBezTo>
                      <a:pt x="-1353" y="16708"/>
                      <a:pt x="550" y="21280"/>
                      <a:pt x="3215" y="20232"/>
                    </a:cubicBezTo>
                    <a:cubicBezTo>
                      <a:pt x="15967" y="14994"/>
                      <a:pt x="29575" y="10422"/>
                      <a:pt x="41281" y="3088"/>
                    </a:cubicBezTo>
                    <a:cubicBezTo>
                      <a:pt x="42898" y="2135"/>
                      <a:pt x="41852" y="-341"/>
                      <a:pt x="40044" y="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 94">
                <a:extLst>
                  <a:ext uri="{FF2B5EF4-FFF2-40B4-BE49-F238E27FC236}">
                    <a16:creationId xmlns:a16="http://schemas.microsoft.com/office/drawing/2014/main" id="{7FCC20DB-0656-9A7E-8BED-7339FD44F6DB}"/>
                  </a:ext>
                </a:extLst>
              </p:cNvPr>
              <p:cNvSpPr/>
              <p:nvPr/>
            </p:nvSpPr>
            <p:spPr>
              <a:xfrm>
                <a:off x="4071921" y="3279591"/>
                <a:ext cx="36212" cy="114188"/>
              </a:xfrm>
              <a:custGeom>
                <a:avLst/>
                <a:gdLst>
                  <a:gd name="connsiteX0" fmla="*/ 20301 w 36212"/>
                  <a:gd name="connsiteY0" fmla="*/ 61016 h 114188"/>
                  <a:gd name="connsiteX1" fmla="*/ 7929 w 36212"/>
                  <a:gd name="connsiteY1" fmla="*/ 11582 h 114188"/>
                  <a:gd name="connsiteX2" fmla="*/ 23822 w 36212"/>
                  <a:gd name="connsiteY2" fmla="*/ 26631 h 114188"/>
                  <a:gd name="connsiteX3" fmla="*/ 26296 w 36212"/>
                  <a:gd name="connsiteY3" fmla="*/ 24155 h 114188"/>
                  <a:gd name="connsiteX4" fmla="*/ 4979 w 36212"/>
                  <a:gd name="connsiteY4" fmla="*/ 1009 h 114188"/>
                  <a:gd name="connsiteX5" fmla="*/ 31 w 36212"/>
                  <a:gd name="connsiteY5" fmla="*/ 3866 h 114188"/>
                  <a:gd name="connsiteX6" fmla="*/ 13354 w 36212"/>
                  <a:gd name="connsiteY6" fmla="*/ 62826 h 114188"/>
                  <a:gd name="connsiteX7" fmla="*/ 32482 w 36212"/>
                  <a:gd name="connsiteY7" fmla="*/ 113308 h 114188"/>
                  <a:gd name="connsiteX8" fmla="*/ 36194 w 36212"/>
                  <a:gd name="connsiteY8" fmla="*/ 112261 h 114188"/>
                  <a:gd name="connsiteX9" fmla="*/ 20301 w 36212"/>
                  <a:gd name="connsiteY9" fmla="*/ 60826 h 114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212" h="114188">
                    <a:moveTo>
                      <a:pt x="20301" y="61016"/>
                    </a:moveTo>
                    <a:cubicBezTo>
                      <a:pt x="15448" y="44729"/>
                      <a:pt x="11641" y="28155"/>
                      <a:pt x="7929" y="11582"/>
                    </a:cubicBezTo>
                    <a:cubicBezTo>
                      <a:pt x="13354" y="16534"/>
                      <a:pt x="18588" y="21583"/>
                      <a:pt x="23822" y="26631"/>
                    </a:cubicBezTo>
                    <a:cubicBezTo>
                      <a:pt x="25440" y="28250"/>
                      <a:pt x="27914" y="25774"/>
                      <a:pt x="26296" y="24155"/>
                    </a:cubicBezTo>
                    <a:cubicBezTo>
                      <a:pt x="19064" y="16630"/>
                      <a:pt x="11641" y="9105"/>
                      <a:pt x="4979" y="1009"/>
                    </a:cubicBezTo>
                    <a:cubicBezTo>
                      <a:pt x="2886" y="-1563"/>
                      <a:pt x="-350" y="1295"/>
                      <a:pt x="31" y="3866"/>
                    </a:cubicBezTo>
                    <a:cubicBezTo>
                      <a:pt x="2981" y="23774"/>
                      <a:pt x="7834" y="43490"/>
                      <a:pt x="13354" y="62826"/>
                    </a:cubicBezTo>
                    <a:cubicBezTo>
                      <a:pt x="18112" y="79495"/>
                      <a:pt x="22109" y="99116"/>
                      <a:pt x="32482" y="113308"/>
                    </a:cubicBezTo>
                    <a:cubicBezTo>
                      <a:pt x="33529" y="114737"/>
                      <a:pt x="36479" y="114451"/>
                      <a:pt x="36194" y="112261"/>
                    </a:cubicBezTo>
                    <a:cubicBezTo>
                      <a:pt x="34195" y="94735"/>
                      <a:pt x="25440" y="77780"/>
                      <a:pt x="20301" y="608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A7757AE7-73DD-AE24-7CD9-E1197E8722E4}"/>
                  </a:ext>
                </a:extLst>
              </p:cNvPr>
              <p:cNvSpPr/>
              <p:nvPr/>
            </p:nvSpPr>
            <p:spPr>
              <a:xfrm>
                <a:off x="4073721" y="3354593"/>
                <a:ext cx="84975" cy="98178"/>
              </a:xfrm>
              <a:custGeom>
                <a:avLst/>
                <a:gdLst>
                  <a:gd name="connsiteX0" fmla="*/ 82167 w 84975"/>
                  <a:gd name="connsiteY0" fmla="*/ 303 h 98178"/>
                  <a:gd name="connsiteX1" fmla="*/ 39 w 84975"/>
                  <a:gd name="connsiteY1" fmla="*/ 95934 h 98178"/>
                  <a:gd name="connsiteX2" fmla="*/ 3275 w 84975"/>
                  <a:gd name="connsiteY2" fmla="*/ 97362 h 98178"/>
                  <a:gd name="connsiteX3" fmla="*/ 37249 w 84975"/>
                  <a:gd name="connsiteY3" fmla="*/ 45070 h 98178"/>
                  <a:gd name="connsiteX4" fmla="*/ 84070 w 84975"/>
                  <a:gd name="connsiteY4" fmla="*/ 3731 h 98178"/>
                  <a:gd name="connsiteX5" fmla="*/ 82072 w 84975"/>
                  <a:gd name="connsiteY5" fmla="*/ 303 h 98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975" h="98178">
                    <a:moveTo>
                      <a:pt x="82167" y="303"/>
                    </a:moveTo>
                    <a:cubicBezTo>
                      <a:pt x="49335" y="20591"/>
                      <a:pt x="7938" y="55928"/>
                      <a:pt x="39" y="95934"/>
                    </a:cubicBezTo>
                    <a:cubicBezTo>
                      <a:pt x="-341" y="98029"/>
                      <a:pt x="2133" y="98981"/>
                      <a:pt x="3275" y="97362"/>
                    </a:cubicBezTo>
                    <a:cubicBezTo>
                      <a:pt x="15742" y="80598"/>
                      <a:pt x="23640" y="61358"/>
                      <a:pt x="37249" y="45070"/>
                    </a:cubicBezTo>
                    <a:cubicBezTo>
                      <a:pt x="50667" y="28973"/>
                      <a:pt x="66560" y="15161"/>
                      <a:pt x="84070" y="3731"/>
                    </a:cubicBezTo>
                    <a:cubicBezTo>
                      <a:pt x="86164" y="2398"/>
                      <a:pt x="84261" y="-1031"/>
                      <a:pt x="82072" y="3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 96">
                <a:extLst>
                  <a:ext uri="{FF2B5EF4-FFF2-40B4-BE49-F238E27FC236}">
                    <a16:creationId xmlns:a16="http://schemas.microsoft.com/office/drawing/2014/main" id="{C4DF1F47-4791-1F55-87BF-BEC876DC7116}"/>
                  </a:ext>
                </a:extLst>
              </p:cNvPr>
              <p:cNvSpPr/>
              <p:nvPr/>
            </p:nvSpPr>
            <p:spPr>
              <a:xfrm>
                <a:off x="4104338" y="3387185"/>
                <a:ext cx="112375" cy="127489"/>
              </a:xfrm>
              <a:custGeom>
                <a:avLst/>
                <a:gdLst>
                  <a:gd name="connsiteX0" fmla="*/ 105984 w 112375"/>
                  <a:gd name="connsiteY0" fmla="*/ 74580 h 127489"/>
                  <a:gd name="connsiteX1" fmla="*/ 102844 w 112375"/>
                  <a:gd name="connsiteY1" fmla="*/ 52959 h 127489"/>
                  <a:gd name="connsiteX2" fmla="*/ 98752 w 112375"/>
                  <a:gd name="connsiteY2" fmla="*/ 31622 h 127489"/>
                  <a:gd name="connsiteX3" fmla="*/ 95136 w 112375"/>
                  <a:gd name="connsiteY3" fmla="*/ 32575 h 127489"/>
                  <a:gd name="connsiteX4" fmla="*/ 97515 w 112375"/>
                  <a:gd name="connsiteY4" fmla="*/ 58197 h 127489"/>
                  <a:gd name="connsiteX5" fmla="*/ 89426 w 112375"/>
                  <a:gd name="connsiteY5" fmla="*/ 68294 h 127489"/>
                  <a:gd name="connsiteX6" fmla="*/ 19765 w 112375"/>
                  <a:gd name="connsiteY6" fmla="*/ 91725 h 127489"/>
                  <a:gd name="connsiteX7" fmla="*/ 108649 w 112375"/>
                  <a:gd name="connsiteY7" fmla="*/ 3143 h 127489"/>
                  <a:gd name="connsiteX8" fmla="*/ 105984 w 112375"/>
                  <a:gd name="connsiteY8" fmla="*/ 476 h 127489"/>
                  <a:gd name="connsiteX9" fmla="*/ 1017 w 112375"/>
                  <a:gd name="connsiteY9" fmla="*/ 100012 h 127489"/>
                  <a:gd name="connsiteX10" fmla="*/ 5300 w 112375"/>
                  <a:gd name="connsiteY10" fmla="*/ 105632 h 127489"/>
                  <a:gd name="connsiteX11" fmla="*/ 86285 w 112375"/>
                  <a:gd name="connsiteY11" fmla="*/ 79914 h 127489"/>
                  <a:gd name="connsiteX12" fmla="*/ 98086 w 112375"/>
                  <a:gd name="connsiteY12" fmla="*/ 66293 h 127489"/>
                  <a:gd name="connsiteX13" fmla="*/ 107507 w 112375"/>
                  <a:gd name="connsiteY13" fmla="*/ 125729 h 127489"/>
                  <a:gd name="connsiteX14" fmla="*/ 112361 w 112375"/>
                  <a:gd name="connsiteY14" fmla="*/ 125063 h 127489"/>
                  <a:gd name="connsiteX15" fmla="*/ 105889 w 112375"/>
                  <a:gd name="connsiteY15" fmla="*/ 74390 h 127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2375" h="127489">
                    <a:moveTo>
                      <a:pt x="105984" y="74580"/>
                    </a:moveTo>
                    <a:cubicBezTo>
                      <a:pt x="104842" y="67627"/>
                      <a:pt x="104176" y="60102"/>
                      <a:pt x="102844" y="52959"/>
                    </a:cubicBezTo>
                    <a:cubicBezTo>
                      <a:pt x="103796" y="46005"/>
                      <a:pt x="102654" y="38671"/>
                      <a:pt x="98752" y="31622"/>
                    </a:cubicBezTo>
                    <a:cubicBezTo>
                      <a:pt x="97896" y="30003"/>
                      <a:pt x="94850" y="30670"/>
                      <a:pt x="95136" y="32575"/>
                    </a:cubicBezTo>
                    <a:cubicBezTo>
                      <a:pt x="96087" y="40957"/>
                      <a:pt x="96849" y="49529"/>
                      <a:pt x="97515" y="58197"/>
                    </a:cubicBezTo>
                    <a:cubicBezTo>
                      <a:pt x="95231" y="61817"/>
                      <a:pt x="92566" y="65246"/>
                      <a:pt x="89426" y="68294"/>
                    </a:cubicBezTo>
                    <a:cubicBezTo>
                      <a:pt x="70868" y="86486"/>
                      <a:pt x="43651" y="84772"/>
                      <a:pt x="19765" y="91725"/>
                    </a:cubicBezTo>
                    <a:cubicBezTo>
                      <a:pt x="49647" y="62484"/>
                      <a:pt x="79528" y="33146"/>
                      <a:pt x="108649" y="3143"/>
                    </a:cubicBezTo>
                    <a:cubicBezTo>
                      <a:pt x="110362" y="1428"/>
                      <a:pt x="107793" y="-1048"/>
                      <a:pt x="105984" y="476"/>
                    </a:cubicBezTo>
                    <a:cubicBezTo>
                      <a:pt x="70488" y="33051"/>
                      <a:pt x="35657" y="66484"/>
                      <a:pt x="1017" y="100012"/>
                    </a:cubicBezTo>
                    <a:cubicBezTo>
                      <a:pt x="-1838" y="102774"/>
                      <a:pt x="1873" y="107822"/>
                      <a:pt x="5300" y="105632"/>
                    </a:cubicBezTo>
                    <a:cubicBezTo>
                      <a:pt x="30043" y="90011"/>
                      <a:pt x="63160" y="97821"/>
                      <a:pt x="86285" y="79914"/>
                    </a:cubicBezTo>
                    <a:cubicBezTo>
                      <a:pt x="91234" y="76104"/>
                      <a:pt x="95231" y="71342"/>
                      <a:pt x="98086" y="66293"/>
                    </a:cubicBezTo>
                    <a:cubicBezTo>
                      <a:pt x="99799" y="86582"/>
                      <a:pt x="101892" y="107060"/>
                      <a:pt x="107507" y="125729"/>
                    </a:cubicBezTo>
                    <a:cubicBezTo>
                      <a:pt x="108269" y="128396"/>
                      <a:pt x="112361" y="127920"/>
                      <a:pt x="112361" y="125063"/>
                    </a:cubicBezTo>
                    <a:cubicBezTo>
                      <a:pt x="112646" y="108108"/>
                      <a:pt x="108649" y="91059"/>
                      <a:pt x="105889" y="743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 97">
                <a:extLst>
                  <a:ext uri="{FF2B5EF4-FFF2-40B4-BE49-F238E27FC236}">
                    <a16:creationId xmlns:a16="http://schemas.microsoft.com/office/drawing/2014/main" id="{DC55BE83-4CBD-15D6-4A18-6C4ED54E5AB8}"/>
                  </a:ext>
                </a:extLst>
              </p:cNvPr>
              <p:cNvSpPr/>
              <p:nvPr/>
            </p:nvSpPr>
            <p:spPr>
              <a:xfrm>
                <a:off x="4241150" y="3364124"/>
                <a:ext cx="119180" cy="88708"/>
              </a:xfrm>
              <a:custGeom>
                <a:avLst/>
                <a:gdLst>
                  <a:gd name="connsiteX0" fmla="*/ 117821 w 119180"/>
                  <a:gd name="connsiteY0" fmla="*/ 82783 h 88708"/>
                  <a:gd name="connsiteX1" fmla="*/ 2195 w 119180"/>
                  <a:gd name="connsiteY1" fmla="*/ 201 h 88708"/>
                  <a:gd name="connsiteX2" fmla="*/ 482 w 119180"/>
                  <a:gd name="connsiteY2" fmla="*/ 2487 h 88708"/>
                  <a:gd name="connsiteX3" fmla="*/ 114680 w 119180"/>
                  <a:gd name="connsiteY3" fmla="*/ 88117 h 88708"/>
                  <a:gd name="connsiteX4" fmla="*/ 117821 w 119180"/>
                  <a:gd name="connsiteY4" fmla="*/ 82783 h 88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180" h="88708">
                    <a:moveTo>
                      <a:pt x="117821" y="82783"/>
                    </a:moveTo>
                    <a:cubicBezTo>
                      <a:pt x="79564" y="54875"/>
                      <a:pt x="41403" y="26776"/>
                      <a:pt x="2195" y="201"/>
                    </a:cubicBezTo>
                    <a:cubicBezTo>
                      <a:pt x="863" y="-656"/>
                      <a:pt x="-850" y="1439"/>
                      <a:pt x="482" y="2487"/>
                    </a:cubicBezTo>
                    <a:cubicBezTo>
                      <a:pt x="37882" y="31920"/>
                      <a:pt x="76329" y="59923"/>
                      <a:pt x="114680" y="88117"/>
                    </a:cubicBezTo>
                    <a:cubicBezTo>
                      <a:pt x="117916" y="90498"/>
                      <a:pt x="121057" y="85069"/>
                      <a:pt x="117821" y="827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D5821B3F-CE01-9523-486E-DDA261D78643}"/>
                  </a:ext>
                </a:extLst>
              </p:cNvPr>
              <p:cNvSpPr/>
              <p:nvPr/>
            </p:nvSpPr>
            <p:spPr>
              <a:xfrm>
                <a:off x="4268884" y="3363613"/>
                <a:ext cx="73574" cy="89747"/>
              </a:xfrm>
              <a:custGeom>
                <a:avLst/>
                <a:gdLst>
                  <a:gd name="connsiteX0" fmla="*/ 70577 w 73574"/>
                  <a:gd name="connsiteY0" fmla="*/ 617 h 89747"/>
                  <a:gd name="connsiteX1" fmla="*/ 821 w 73574"/>
                  <a:gd name="connsiteY1" fmla="*/ 83770 h 89747"/>
                  <a:gd name="connsiteX2" fmla="*/ 5675 w 73574"/>
                  <a:gd name="connsiteY2" fmla="*/ 88628 h 89747"/>
                  <a:gd name="connsiteX3" fmla="*/ 73147 w 73574"/>
                  <a:gd name="connsiteY3" fmla="*/ 3189 h 89747"/>
                  <a:gd name="connsiteX4" fmla="*/ 70577 w 73574"/>
                  <a:gd name="connsiteY4" fmla="*/ 617 h 89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574" h="89747">
                    <a:moveTo>
                      <a:pt x="70577" y="617"/>
                    </a:moveTo>
                    <a:cubicBezTo>
                      <a:pt x="47452" y="28430"/>
                      <a:pt x="23851" y="55862"/>
                      <a:pt x="821" y="83770"/>
                    </a:cubicBezTo>
                    <a:cubicBezTo>
                      <a:pt x="-1938" y="87104"/>
                      <a:pt x="2915" y="91962"/>
                      <a:pt x="5675" y="88628"/>
                    </a:cubicBezTo>
                    <a:cubicBezTo>
                      <a:pt x="28419" y="60434"/>
                      <a:pt x="50498" y="31573"/>
                      <a:pt x="73147" y="3189"/>
                    </a:cubicBezTo>
                    <a:cubicBezTo>
                      <a:pt x="74575" y="1379"/>
                      <a:pt x="72100" y="-1193"/>
                      <a:pt x="70577" y="6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9F4EF149-B9EC-5B74-4C9A-9D28C3541A6D}"/>
                  </a:ext>
                </a:extLst>
              </p:cNvPr>
              <p:cNvSpPr/>
              <p:nvPr/>
            </p:nvSpPr>
            <p:spPr>
              <a:xfrm>
                <a:off x="4429642" y="3303150"/>
                <a:ext cx="126843" cy="142857"/>
              </a:xfrm>
              <a:custGeom>
                <a:avLst/>
                <a:gdLst>
                  <a:gd name="connsiteX0" fmla="*/ 125845 w 126843"/>
                  <a:gd name="connsiteY0" fmla="*/ 123944 h 142857"/>
                  <a:gd name="connsiteX1" fmla="*/ 50854 w 126843"/>
                  <a:gd name="connsiteY1" fmla="*/ 125087 h 142857"/>
                  <a:gd name="connsiteX2" fmla="*/ 96058 w 126843"/>
                  <a:gd name="connsiteY2" fmla="*/ 40124 h 142857"/>
                  <a:gd name="connsiteX3" fmla="*/ 94345 w 126843"/>
                  <a:gd name="connsiteY3" fmla="*/ 33647 h 142857"/>
                  <a:gd name="connsiteX4" fmla="*/ 7935 w 126843"/>
                  <a:gd name="connsiteY4" fmla="*/ 22122 h 142857"/>
                  <a:gd name="connsiteX5" fmla="*/ 9362 w 126843"/>
                  <a:gd name="connsiteY5" fmla="*/ 1357 h 142857"/>
                  <a:gd name="connsiteX6" fmla="*/ 6507 w 126843"/>
                  <a:gd name="connsiteY6" fmla="*/ 1357 h 142857"/>
                  <a:gd name="connsiteX7" fmla="*/ 4509 w 126843"/>
                  <a:gd name="connsiteY7" fmla="*/ 21741 h 142857"/>
                  <a:gd name="connsiteX8" fmla="*/ 1083 w 126843"/>
                  <a:gd name="connsiteY8" fmla="*/ 24979 h 142857"/>
                  <a:gd name="connsiteX9" fmla="*/ 607 w 126843"/>
                  <a:gd name="connsiteY9" fmla="*/ 83463 h 142857"/>
                  <a:gd name="connsiteX10" fmla="*/ 131 w 126843"/>
                  <a:gd name="connsiteY10" fmla="*/ 137279 h 142857"/>
                  <a:gd name="connsiteX11" fmla="*/ 7269 w 126843"/>
                  <a:gd name="connsiteY11" fmla="*/ 137279 h 142857"/>
                  <a:gd name="connsiteX12" fmla="*/ 7839 w 126843"/>
                  <a:gd name="connsiteY12" fmla="*/ 43744 h 142857"/>
                  <a:gd name="connsiteX13" fmla="*/ 15738 w 126843"/>
                  <a:gd name="connsiteY13" fmla="*/ 29932 h 142857"/>
                  <a:gd name="connsiteX14" fmla="*/ 41528 w 126843"/>
                  <a:gd name="connsiteY14" fmla="*/ 33361 h 142857"/>
                  <a:gd name="connsiteX15" fmla="*/ 84067 w 126843"/>
                  <a:gd name="connsiteY15" fmla="*/ 39077 h 142857"/>
                  <a:gd name="connsiteX16" fmla="*/ 37817 w 126843"/>
                  <a:gd name="connsiteY16" fmla="*/ 117181 h 142857"/>
                  <a:gd name="connsiteX17" fmla="*/ 63131 w 126843"/>
                  <a:gd name="connsiteY17" fmla="*/ 142232 h 142857"/>
                  <a:gd name="connsiteX18" fmla="*/ 124227 w 126843"/>
                  <a:gd name="connsiteY18" fmla="*/ 127659 h 142857"/>
                  <a:gd name="connsiteX19" fmla="*/ 125845 w 126843"/>
                  <a:gd name="connsiteY19" fmla="*/ 123754 h 142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6843" h="142857">
                    <a:moveTo>
                      <a:pt x="125845" y="123944"/>
                    </a:moveTo>
                    <a:cubicBezTo>
                      <a:pt x="100055" y="108228"/>
                      <a:pt x="73980" y="153472"/>
                      <a:pt x="50854" y="125087"/>
                    </a:cubicBezTo>
                    <a:cubicBezTo>
                      <a:pt x="21258" y="88892"/>
                      <a:pt x="68365" y="55936"/>
                      <a:pt x="96058" y="40124"/>
                    </a:cubicBezTo>
                    <a:cubicBezTo>
                      <a:pt x="99294" y="38219"/>
                      <a:pt x="97485" y="34123"/>
                      <a:pt x="94345" y="33647"/>
                    </a:cubicBezTo>
                    <a:cubicBezTo>
                      <a:pt x="65510" y="29837"/>
                      <a:pt x="36675" y="26027"/>
                      <a:pt x="7935" y="22122"/>
                    </a:cubicBezTo>
                    <a:cubicBezTo>
                      <a:pt x="8411" y="15169"/>
                      <a:pt x="8791" y="8311"/>
                      <a:pt x="9362" y="1357"/>
                    </a:cubicBezTo>
                    <a:cubicBezTo>
                      <a:pt x="9553" y="-452"/>
                      <a:pt x="6698" y="-452"/>
                      <a:pt x="6507" y="1357"/>
                    </a:cubicBezTo>
                    <a:cubicBezTo>
                      <a:pt x="5746" y="8120"/>
                      <a:pt x="5175" y="14978"/>
                      <a:pt x="4509" y="21741"/>
                    </a:cubicBezTo>
                    <a:cubicBezTo>
                      <a:pt x="2701" y="21836"/>
                      <a:pt x="1178" y="22884"/>
                      <a:pt x="1083" y="24979"/>
                    </a:cubicBezTo>
                    <a:cubicBezTo>
                      <a:pt x="893" y="44506"/>
                      <a:pt x="797" y="63937"/>
                      <a:pt x="607" y="83463"/>
                    </a:cubicBezTo>
                    <a:cubicBezTo>
                      <a:pt x="36" y="101370"/>
                      <a:pt x="-154" y="119277"/>
                      <a:pt x="131" y="137279"/>
                    </a:cubicBezTo>
                    <a:cubicBezTo>
                      <a:pt x="131" y="141851"/>
                      <a:pt x="7174" y="141851"/>
                      <a:pt x="7269" y="137279"/>
                    </a:cubicBezTo>
                    <a:cubicBezTo>
                      <a:pt x="7459" y="106132"/>
                      <a:pt x="7649" y="74890"/>
                      <a:pt x="7839" y="43744"/>
                    </a:cubicBezTo>
                    <a:cubicBezTo>
                      <a:pt x="7839" y="34504"/>
                      <a:pt x="6222" y="31075"/>
                      <a:pt x="15738" y="29932"/>
                    </a:cubicBezTo>
                    <a:cubicBezTo>
                      <a:pt x="23542" y="29075"/>
                      <a:pt x="33724" y="32314"/>
                      <a:pt x="41528" y="33361"/>
                    </a:cubicBezTo>
                    <a:cubicBezTo>
                      <a:pt x="55708" y="35266"/>
                      <a:pt x="69887" y="37171"/>
                      <a:pt x="84067" y="39077"/>
                    </a:cubicBezTo>
                    <a:cubicBezTo>
                      <a:pt x="56088" y="55936"/>
                      <a:pt x="24779" y="81272"/>
                      <a:pt x="37817" y="117181"/>
                    </a:cubicBezTo>
                    <a:cubicBezTo>
                      <a:pt x="42004" y="128611"/>
                      <a:pt x="50759" y="139470"/>
                      <a:pt x="63131" y="142232"/>
                    </a:cubicBezTo>
                    <a:cubicBezTo>
                      <a:pt x="85590" y="147185"/>
                      <a:pt x="102529" y="120896"/>
                      <a:pt x="124227" y="127659"/>
                    </a:cubicBezTo>
                    <a:cubicBezTo>
                      <a:pt x="126606" y="128421"/>
                      <a:pt x="127843" y="124992"/>
                      <a:pt x="125845" y="12375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 100">
                <a:extLst>
                  <a:ext uri="{FF2B5EF4-FFF2-40B4-BE49-F238E27FC236}">
                    <a16:creationId xmlns:a16="http://schemas.microsoft.com/office/drawing/2014/main" id="{B9FA9FED-1EE9-5DE8-32E4-A1A9F76107BA}"/>
                  </a:ext>
                </a:extLst>
              </p:cNvPr>
              <p:cNvSpPr/>
              <p:nvPr/>
            </p:nvSpPr>
            <p:spPr>
              <a:xfrm>
                <a:off x="4576505" y="3356680"/>
                <a:ext cx="88277" cy="59925"/>
              </a:xfrm>
              <a:custGeom>
                <a:avLst/>
                <a:gdLst>
                  <a:gd name="connsiteX0" fmla="*/ 86709 w 88277"/>
                  <a:gd name="connsiteY0" fmla="*/ 39935 h 59925"/>
                  <a:gd name="connsiteX1" fmla="*/ 83854 w 88277"/>
                  <a:gd name="connsiteY1" fmla="*/ 40697 h 59925"/>
                  <a:gd name="connsiteX2" fmla="*/ 70435 w 88277"/>
                  <a:gd name="connsiteY2" fmla="*/ 47745 h 59925"/>
                  <a:gd name="connsiteX3" fmla="*/ 60348 w 88277"/>
                  <a:gd name="connsiteY3" fmla="*/ 41649 h 59925"/>
                  <a:gd name="connsiteX4" fmla="*/ 43028 w 88277"/>
                  <a:gd name="connsiteY4" fmla="*/ 30410 h 59925"/>
                  <a:gd name="connsiteX5" fmla="*/ 3534 w 88277"/>
                  <a:gd name="connsiteY5" fmla="*/ 501 h 59925"/>
                  <a:gd name="connsiteX6" fmla="*/ 679 w 88277"/>
                  <a:gd name="connsiteY6" fmla="*/ 3359 h 59925"/>
                  <a:gd name="connsiteX7" fmla="*/ 77382 w 88277"/>
                  <a:gd name="connsiteY7" fmla="*/ 59461 h 59925"/>
                  <a:gd name="connsiteX8" fmla="*/ 80713 w 88277"/>
                  <a:gd name="connsiteY8" fmla="*/ 59461 h 59925"/>
                  <a:gd name="connsiteX9" fmla="*/ 86804 w 88277"/>
                  <a:gd name="connsiteY9" fmla="*/ 40030 h 59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277" h="59925">
                    <a:moveTo>
                      <a:pt x="86709" y="39935"/>
                    </a:moveTo>
                    <a:cubicBezTo>
                      <a:pt x="86043" y="38125"/>
                      <a:pt x="83568" y="38792"/>
                      <a:pt x="83854" y="40697"/>
                    </a:cubicBezTo>
                    <a:cubicBezTo>
                      <a:pt x="80808" y="51079"/>
                      <a:pt x="76336" y="53460"/>
                      <a:pt x="70435" y="47745"/>
                    </a:cubicBezTo>
                    <a:cubicBezTo>
                      <a:pt x="67010" y="45745"/>
                      <a:pt x="63679" y="43649"/>
                      <a:pt x="60348" y="41649"/>
                    </a:cubicBezTo>
                    <a:cubicBezTo>
                      <a:pt x="54448" y="38030"/>
                      <a:pt x="48738" y="34220"/>
                      <a:pt x="43028" y="30410"/>
                    </a:cubicBezTo>
                    <a:cubicBezTo>
                      <a:pt x="29324" y="21075"/>
                      <a:pt x="16191" y="11074"/>
                      <a:pt x="3534" y="501"/>
                    </a:cubicBezTo>
                    <a:cubicBezTo>
                      <a:pt x="1536" y="-1118"/>
                      <a:pt x="-1319" y="1549"/>
                      <a:pt x="679" y="3359"/>
                    </a:cubicBezTo>
                    <a:cubicBezTo>
                      <a:pt x="24185" y="24885"/>
                      <a:pt x="49689" y="43649"/>
                      <a:pt x="77382" y="59461"/>
                    </a:cubicBezTo>
                    <a:cubicBezTo>
                      <a:pt x="78334" y="60032"/>
                      <a:pt x="79762" y="60128"/>
                      <a:pt x="80713" y="59461"/>
                    </a:cubicBezTo>
                    <a:cubicBezTo>
                      <a:pt x="88136" y="54698"/>
                      <a:pt x="89944" y="48221"/>
                      <a:pt x="86804" y="4003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:a16="http://schemas.microsoft.com/office/drawing/2014/main" id="{14063B82-12EA-DEAC-86DF-A57527178256}"/>
                  </a:ext>
                </a:extLst>
              </p:cNvPr>
              <p:cNvSpPr/>
              <p:nvPr/>
            </p:nvSpPr>
            <p:spPr>
              <a:xfrm>
                <a:off x="4592424" y="3341408"/>
                <a:ext cx="72337" cy="80783"/>
              </a:xfrm>
              <a:custGeom>
                <a:avLst/>
                <a:gdLst>
                  <a:gd name="connsiteX0" fmla="*/ 68982 w 72337"/>
                  <a:gd name="connsiteY0" fmla="*/ 628 h 80783"/>
                  <a:gd name="connsiteX1" fmla="*/ 844 w 72337"/>
                  <a:gd name="connsiteY1" fmla="*/ 74447 h 80783"/>
                  <a:gd name="connsiteX2" fmla="*/ 5221 w 72337"/>
                  <a:gd name="connsiteY2" fmla="*/ 80067 h 80783"/>
                  <a:gd name="connsiteX3" fmla="*/ 25301 w 72337"/>
                  <a:gd name="connsiteY3" fmla="*/ 64160 h 80783"/>
                  <a:gd name="connsiteX4" fmla="*/ 23303 w 72337"/>
                  <a:gd name="connsiteY4" fmla="*/ 61493 h 80783"/>
                  <a:gd name="connsiteX5" fmla="*/ 20448 w 72337"/>
                  <a:gd name="connsiteY5" fmla="*/ 63017 h 80783"/>
                  <a:gd name="connsiteX6" fmla="*/ 71837 w 72337"/>
                  <a:gd name="connsiteY6" fmla="*/ 3486 h 80783"/>
                  <a:gd name="connsiteX7" fmla="*/ 68982 w 72337"/>
                  <a:gd name="connsiteY7" fmla="*/ 628 h 80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337" h="80783">
                    <a:moveTo>
                      <a:pt x="68982" y="628"/>
                    </a:moveTo>
                    <a:cubicBezTo>
                      <a:pt x="46142" y="25012"/>
                      <a:pt x="22922" y="49206"/>
                      <a:pt x="844" y="74447"/>
                    </a:cubicBezTo>
                    <a:cubicBezTo>
                      <a:pt x="-1631" y="77305"/>
                      <a:pt x="1795" y="82734"/>
                      <a:pt x="5221" y="80067"/>
                    </a:cubicBezTo>
                    <a:cubicBezTo>
                      <a:pt x="12073" y="74923"/>
                      <a:pt x="19115" y="69970"/>
                      <a:pt x="25301" y="64160"/>
                    </a:cubicBezTo>
                    <a:cubicBezTo>
                      <a:pt x="26729" y="62826"/>
                      <a:pt x="24920" y="60731"/>
                      <a:pt x="23303" y="61493"/>
                    </a:cubicBezTo>
                    <a:cubicBezTo>
                      <a:pt x="22351" y="61969"/>
                      <a:pt x="21399" y="62541"/>
                      <a:pt x="20448" y="63017"/>
                    </a:cubicBezTo>
                    <a:cubicBezTo>
                      <a:pt x="37768" y="43395"/>
                      <a:pt x="54802" y="23393"/>
                      <a:pt x="71837" y="3486"/>
                    </a:cubicBezTo>
                    <a:cubicBezTo>
                      <a:pt x="73455" y="1581"/>
                      <a:pt x="70790" y="-1277"/>
                      <a:pt x="68982" y="6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 102">
                <a:extLst>
                  <a:ext uri="{FF2B5EF4-FFF2-40B4-BE49-F238E27FC236}">
                    <a16:creationId xmlns:a16="http://schemas.microsoft.com/office/drawing/2014/main" id="{9BAB3CC0-44B6-CEB3-093D-0BD1A1BB55A3}"/>
                  </a:ext>
                </a:extLst>
              </p:cNvPr>
              <p:cNvSpPr/>
              <p:nvPr/>
            </p:nvSpPr>
            <p:spPr>
              <a:xfrm>
                <a:off x="4723286" y="3298198"/>
                <a:ext cx="87070" cy="125884"/>
              </a:xfrm>
              <a:custGeom>
                <a:avLst/>
                <a:gdLst>
                  <a:gd name="connsiteX0" fmla="*/ 86673 w 87070"/>
                  <a:gd name="connsiteY0" fmla="*/ 105751 h 125884"/>
                  <a:gd name="connsiteX1" fmla="*/ 65261 w 87070"/>
                  <a:gd name="connsiteY1" fmla="*/ 18978 h 125884"/>
                  <a:gd name="connsiteX2" fmla="*/ 63643 w 87070"/>
                  <a:gd name="connsiteY2" fmla="*/ 3452 h 125884"/>
                  <a:gd name="connsiteX3" fmla="*/ 63643 w 87070"/>
                  <a:gd name="connsiteY3" fmla="*/ 3071 h 125884"/>
                  <a:gd name="connsiteX4" fmla="*/ 63643 w 87070"/>
                  <a:gd name="connsiteY4" fmla="*/ 3071 h 125884"/>
                  <a:gd name="connsiteX5" fmla="*/ 63548 w 87070"/>
                  <a:gd name="connsiteY5" fmla="*/ 2214 h 125884"/>
                  <a:gd name="connsiteX6" fmla="*/ 57458 w 87070"/>
                  <a:gd name="connsiteY6" fmla="*/ 3071 h 125884"/>
                  <a:gd name="connsiteX7" fmla="*/ 59932 w 87070"/>
                  <a:gd name="connsiteY7" fmla="*/ 26312 h 125884"/>
                  <a:gd name="connsiteX8" fmla="*/ 42802 w 87070"/>
                  <a:gd name="connsiteY8" fmla="*/ 106894 h 125884"/>
                  <a:gd name="connsiteX9" fmla="*/ 9780 w 87070"/>
                  <a:gd name="connsiteY9" fmla="*/ 82224 h 125884"/>
                  <a:gd name="connsiteX10" fmla="*/ 53556 w 87070"/>
                  <a:gd name="connsiteY10" fmla="*/ 57078 h 125884"/>
                  <a:gd name="connsiteX11" fmla="*/ 52509 w 87070"/>
                  <a:gd name="connsiteY11" fmla="*/ 53173 h 125884"/>
                  <a:gd name="connsiteX12" fmla="*/ 1405 w 87070"/>
                  <a:gd name="connsiteY12" fmla="*/ 87558 h 125884"/>
                  <a:gd name="connsiteX13" fmla="*/ 16822 w 87070"/>
                  <a:gd name="connsiteY13" fmla="*/ 124801 h 125884"/>
                  <a:gd name="connsiteX14" fmla="*/ 55078 w 87070"/>
                  <a:gd name="connsiteY14" fmla="*/ 95083 h 125884"/>
                  <a:gd name="connsiteX15" fmla="*/ 64786 w 87070"/>
                  <a:gd name="connsiteY15" fmla="*/ 54601 h 125884"/>
                  <a:gd name="connsiteX16" fmla="*/ 80392 w 87070"/>
                  <a:gd name="connsiteY16" fmla="*/ 107465 h 125884"/>
                  <a:gd name="connsiteX17" fmla="*/ 86864 w 87070"/>
                  <a:gd name="connsiteY17" fmla="*/ 105655 h 125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7070" h="125884">
                    <a:moveTo>
                      <a:pt x="86673" y="105751"/>
                    </a:moveTo>
                    <a:cubicBezTo>
                      <a:pt x="76300" y="77366"/>
                      <a:pt x="68973" y="48791"/>
                      <a:pt x="65261" y="18978"/>
                    </a:cubicBezTo>
                    <a:cubicBezTo>
                      <a:pt x="64880" y="13739"/>
                      <a:pt x="64405" y="8596"/>
                      <a:pt x="63643" y="3452"/>
                    </a:cubicBezTo>
                    <a:cubicBezTo>
                      <a:pt x="63643" y="3357"/>
                      <a:pt x="63643" y="3166"/>
                      <a:pt x="63643" y="3071"/>
                    </a:cubicBezTo>
                    <a:lnTo>
                      <a:pt x="63643" y="3071"/>
                    </a:lnTo>
                    <a:cubicBezTo>
                      <a:pt x="63643" y="3071"/>
                      <a:pt x="63643" y="2500"/>
                      <a:pt x="63548" y="2214"/>
                    </a:cubicBezTo>
                    <a:cubicBezTo>
                      <a:pt x="63072" y="-1215"/>
                      <a:pt x="57267" y="-453"/>
                      <a:pt x="57458" y="3071"/>
                    </a:cubicBezTo>
                    <a:cubicBezTo>
                      <a:pt x="58029" y="10882"/>
                      <a:pt x="58885" y="18597"/>
                      <a:pt x="59932" y="26312"/>
                    </a:cubicBezTo>
                    <a:cubicBezTo>
                      <a:pt x="61455" y="54125"/>
                      <a:pt x="57838" y="85081"/>
                      <a:pt x="42802" y="106894"/>
                    </a:cubicBezTo>
                    <a:cubicBezTo>
                      <a:pt x="22342" y="136516"/>
                      <a:pt x="-4971" y="106322"/>
                      <a:pt x="9780" y="82224"/>
                    </a:cubicBezTo>
                    <a:cubicBezTo>
                      <a:pt x="18820" y="67460"/>
                      <a:pt x="38139" y="62031"/>
                      <a:pt x="53556" y="57078"/>
                    </a:cubicBezTo>
                    <a:cubicBezTo>
                      <a:pt x="56030" y="56316"/>
                      <a:pt x="54983" y="52506"/>
                      <a:pt x="52509" y="53173"/>
                    </a:cubicBezTo>
                    <a:cubicBezTo>
                      <a:pt x="33381" y="58411"/>
                      <a:pt x="7972" y="66127"/>
                      <a:pt x="1405" y="87558"/>
                    </a:cubicBezTo>
                    <a:cubicBezTo>
                      <a:pt x="-2687" y="100988"/>
                      <a:pt x="2071" y="120038"/>
                      <a:pt x="16822" y="124801"/>
                    </a:cubicBezTo>
                    <a:cubicBezTo>
                      <a:pt x="36045" y="130897"/>
                      <a:pt x="49178" y="109942"/>
                      <a:pt x="55078" y="95083"/>
                    </a:cubicBezTo>
                    <a:cubicBezTo>
                      <a:pt x="60217" y="82033"/>
                      <a:pt x="63263" y="68413"/>
                      <a:pt x="64786" y="54601"/>
                    </a:cubicBezTo>
                    <a:cubicBezTo>
                      <a:pt x="68592" y="72604"/>
                      <a:pt x="73731" y="90225"/>
                      <a:pt x="80392" y="107465"/>
                    </a:cubicBezTo>
                    <a:cubicBezTo>
                      <a:pt x="81915" y="111466"/>
                      <a:pt x="88291" y="109751"/>
                      <a:pt x="86864" y="1056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 103">
                <a:extLst>
                  <a:ext uri="{FF2B5EF4-FFF2-40B4-BE49-F238E27FC236}">
                    <a16:creationId xmlns:a16="http://schemas.microsoft.com/office/drawing/2014/main" id="{9352A349-AA27-2E99-4FB3-6987BBD19BC9}"/>
                  </a:ext>
                </a:extLst>
              </p:cNvPr>
              <p:cNvSpPr/>
              <p:nvPr/>
            </p:nvSpPr>
            <p:spPr>
              <a:xfrm>
                <a:off x="4836629" y="3361943"/>
                <a:ext cx="103680" cy="14342"/>
              </a:xfrm>
              <a:custGeom>
                <a:avLst/>
                <a:gdLst>
                  <a:gd name="connsiteX0" fmla="*/ 100090 w 103680"/>
                  <a:gd name="connsiteY0" fmla="*/ 0 h 14342"/>
                  <a:gd name="connsiteX1" fmla="*/ 1784 w 103680"/>
                  <a:gd name="connsiteY1" fmla="*/ 10382 h 14342"/>
                  <a:gd name="connsiteX2" fmla="*/ 1784 w 103680"/>
                  <a:gd name="connsiteY2" fmla="*/ 14097 h 14342"/>
                  <a:gd name="connsiteX3" fmla="*/ 101613 w 103680"/>
                  <a:gd name="connsiteY3" fmla="*/ 5620 h 14342"/>
                  <a:gd name="connsiteX4" fmla="*/ 100090 w 103680"/>
                  <a:gd name="connsiteY4" fmla="*/ 95 h 14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680" h="14342">
                    <a:moveTo>
                      <a:pt x="100090" y="0"/>
                    </a:moveTo>
                    <a:cubicBezTo>
                      <a:pt x="67544" y="6001"/>
                      <a:pt x="34902" y="9430"/>
                      <a:pt x="1784" y="10382"/>
                    </a:cubicBezTo>
                    <a:cubicBezTo>
                      <a:pt x="-595" y="10382"/>
                      <a:pt x="-595" y="14002"/>
                      <a:pt x="1784" y="14097"/>
                    </a:cubicBezTo>
                    <a:cubicBezTo>
                      <a:pt x="35378" y="15240"/>
                      <a:pt x="68686" y="12383"/>
                      <a:pt x="101613" y="5620"/>
                    </a:cubicBezTo>
                    <a:cubicBezTo>
                      <a:pt x="105229" y="4858"/>
                      <a:pt x="103707" y="-571"/>
                      <a:pt x="100090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 104">
                <a:extLst>
                  <a:ext uri="{FF2B5EF4-FFF2-40B4-BE49-F238E27FC236}">
                    <a16:creationId xmlns:a16="http://schemas.microsoft.com/office/drawing/2014/main" id="{720C84A8-E196-1095-852D-E82BAE73B924}"/>
                  </a:ext>
                </a:extLst>
              </p:cNvPr>
              <p:cNvSpPr/>
              <p:nvPr/>
            </p:nvSpPr>
            <p:spPr>
              <a:xfrm>
                <a:off x="4897035" y="3333915"/>
                <a:ext cx="24147" cy="89165"/>
              </a:xfrm>
              <a:custGeom>
                <a:avLst/>
                <a:gdLst>
                  <a:gd name="connsiteX0" fmla="*/ 3426 w 24147"/>
                  <a:gd name="connsiteY0" fmla="*/ 1644 h 89165"/>
                  <a:gd name="connsiteX1" fmla="*/ 0 w 24147"/>
                  <a:gd name="connsiteY1" fmla="*/ 1644 h 89165"/>
                  <a:gd name="connsiteX2" fmla="*/ 20460 w 24147"/>
                  <a:gd name="connsiteY2" fmla="*/ 88226 h 89165"/>
                  <a:gd name="connsiteX3" fmla="*/ 24077 w 24147"/>
                  <a:gd name="connsiteY3" fmla="*/ 86702 h 89165"/>
                  <a:gd name="connsiteX4" fmla="*/ 3426 w 24147"/>
                  <a:gd name="connsiteY4" fmla="*/ 1644 h 8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147" h="89165">
                    <a:moveTo>
                      <a:pt x="3426" y="1644"/>
                    </a:moveTo>
                    <a:cubicBezTo>
                      <a:pt x="3236" y="-452"/>
                      <a:pt x="0" y="-642"/>
                      <a:pt x="0" y="1644"/>
                    </a:cubicBezTo>
                    <a:cubicBezTo>
                      <a:pt x="476" y="30695"/>
                      <a:pt x="4949" y="63175"/>
                      <a:pt x="20460" y="88226"/>
                    </a:cubicBezTo>
                    <a:cubicBezTo>
                      <a:pt x="21603" y="90131"/>
                      <a:pt x="24648" y="88893"/>
                      <a:pt x="24077" y="86702"/>
                    </a:cubicBezTo>
                    <a:cubicBezTo>
                      <a:pt x="16178" y="57841"/>
                      <a:pt x="6566" y="31743"/>
                      <a:pt x="3426" y="164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 105">
                <a:extLst>
                  <a:ext uri="{FF2B5EF4-FFF2-40B4-BE49-F238E27FC236}">
                    <a16:creationId xmlns:a16="http://schemas.microsoft.com/office/drawing/2014/main" id="{F7B95152-E2FA-584C-C025-1F5F579EF1D4}"/>
                  </a:ext>
                </a:extLst>
              </p:cNvPr>
              <p:cNvSpPr/>
              <p:nvPr/>
            </p:nvSpPr>
            <p:spPr>
              <a:xfrm>
                <a:off x="4950646" y="3306471"/>
                <a:ext cx="76680" cy="145255"/>
              </a:xfrm>
              <a:custGeom>
                <a:avLst/>
                <a:gdLst>
                  <a:gd name="connsiteX0" fmla="*/ 65346 w 76680"/>
                  <a:gd name="connsiteY0" fmla="*/ 47566 h 145255"/>
                  <a:gd name="connsiteX1" fmla="*/ 65251 w 76680"/>
                  <a:gd name="connsiteY1" fmla="*/ 42137 h 145255"/>
                  <a:gd name="connsiteX2" fmla="*/ 71912 w 76680"/>
                  <a:gd name="connsiteY2" fmla="*/ 38994 h 145255"/>
                  <a:gd name="connsiteX3" fmla="*/ 70961 w 76680"/>
                  <a:gd name="connsiteY3" fmla="*/ 35469 h 145255"/>
                  <a:gd name="connsiteX4" fmla="*/ 65061 w 76680"/>
                  <a:gd name="connsiteY4" fmla="*/ 37946 h 145255"/>
                  <a:gd name="connsiteX5" fmla="*/ 57447 w 76680"/>
                  <a:gd name="connsiteY5" fmla="*/ 2132 h 145255"/>
                  <a:gd name="connsiteX6" fmla="*/ 51547 w 76680"/>
                  <a:gd name="connsiteY6" fmla="*/ 3751 h 145255"/>
                  <a:gd name="connsiteX7" fmla="*/ 55925 w 76680"/>
                  <a:gd name="connsiteY7" fmla="*/ 42232 h 145255"/>
                  <a:gd name="connsiteX8" fmla="*/ 6248 w 76680"/>
                  <a:gd name="connsiteY8" fmla="*/ 86905 h 145255"/>
                  <a:gd name="connsiteX9" fmla="*/ 9960 w 76680"/>
                  <a:gd name="connsiteY9" fmla="*/ 131101 h 145255"/>
                  <a:gd name="connsiteX10" fmla="*/ 56781 w 76680"/>
                  <a:gd name="connsiteY10" fmla="*/ 90238 h 145255"/>
                  <a:gd name="connsiteX11" fmla="*/ 60207 w 76680"/>
                  <a:gd name="connsiteY11" fmla="*/ 80427 h 145255"/>
                  <a:gd name="connsiteX12" fmla="*/ 72579 w 76680"/>
                  <a:gd name="connsiteY12" fmla="*/ 143769 h 145255"/>
                  <a:gd name="connsiteX13" fmla="*/ 76671 w 76680"/>
                  <a:gd name="connsiteY13" fmla="*/ 143197 h 145255"/>
                  <a:gd name="connsiteX14" fmla="*/ 65346 w 76680"/>
                  <a:gd name="connsiteY14" fmla="*/ 47376 h 145255"/>
                  <a:gd name="connsiteX15" fmla="*/ 49263 w 76680"/>
                  <a:gd name="connsiteY15" fmla="*/ 92715 h 145255"/>
                  <a:gd name="connsiteX16" fmla="*/ 32229 w 76680"/>
                  <a:gd name="connsiteY16" fmla="*/ 118909 h 145255"/>
                  <a:gd name="connsiteX17" fmla="*/ 6439 w 76680"/>
                  <a:gd name="connsiteY17" fmla="*/ 113575 h 145255"/>
                  <a:gd name="connsiteX18" fmla="*/ 7105 w 76680"/>
                  <a:gd name="connsiteY18" fmla="*/ 100716 h 145255"/>
                  <a:gd name="connsiteX19" fmla="*/ 21760 w 76680"/>
                  <a:gd name="connsiteY19" fmla="*/ 74808 h 145255"/>
                  <a:gd name="connsiteX20" fmla="*/ 56305 w 76680"/>
                  <a:gd name="connsiteY20" fmla="*/ 46614 h 145255"/>
                  <a:gd name="connsiteX21" fmla="*/ 58018 w 76680"/>
                  <a:gd name="connsiteY21" fmla="*/ 62425 h 145255"/>
                  <a:gd name="connsiteX22" fmla="*/ 49263 w 76680"/>
                  <a:gd name="connsiteY22" fmla="*/ 92715 h 14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6680" h="145255">
                    <a:moveTo>
                      <a:pt x="65346" y="47566"/>
                    </a:moveTo>
                    <a:cubicBezTo>
                      <a:pt x="65346" y="45757"/>
                      <a:pt x="65346" y="43947"/>
                      <a:pt x="65251" y="42137"/>
                    </a:cubicBezTo>
                    <a:cubicBezTo>
                      <a:pt x="67535" y="41089"/>
                      <a:pt x="69629" y="39946"/>
                      <a:pt x="71912" y="38994"/>
                    </a:cubicBezTo>
                    <a:cubicBezTo>
                      <a:pt x="74006" y="38137"/>
                      <a:pt x="73150" y="34612"/>
                      <a:pt x="70961" y="35469"/>
                    </a:cubicBezTo>
                    <a:cubicBezTo>
                      <a:pt x="68962" y="36232"/>
                      <a:pt x="67059" y="37089"/>
                      <a:pt x="65061" y="37946"/>
                    </a:cubicBezTo>
                    <a:cubicBezTo>
                      <a:pt x="64299" y="25849"/>
                      <a:pt x="61825" y="13752"/>
                      <a:pt x="57447" y="2132"/>
                    </a:cubicBezTo>
                    <a:cubicBezTo>
                      <a:pt x="56020" y="-1583"/>
                      <a:pt x="51071" y="-59"/>
                      <a:pt x="51547" y="3751"/>
                    </a:cubicBezTo>
                    <a:cubicBezTo>
                      <a:pt x="53260" y="16324"/>
                      <a:pt x="54592" y="29278"/>
                      <a:pt x="55925" y="42232"/>
                    </a:cubicBezTo>
                    <a:cubicBezTo>
                      <a:pt x="35845" y="52519"/>
                      <a:pt x="17097" y="67474"/>
                      <a:pt x="6248" y="86905"/>
                    </a:cubicBezTo>
                    <a:cubicBezTo>
                      <a:pt x="-413" y="98811"/>
                      <a:pt x="-4981" y="122909"/>
                      <a:pt x="9960" y="131101"/>
                    </a:cubicBezTo>
                    <a:cubicBezTo>
                      <a:pt x="31753" y="143007"/>
                      <a:pt x="50881" y="105002"/>
                      <a:pt x="56781" y="90238"/>
                    </a:cubicBezTo>
                    <a:cubicBezTo>
                      <a:pt x="58114" y="87000"/>
                      <a:pt x="59160" y="83761"/>
                      <a:pt x="60207" y="80427"/>
                    </a:cubicBezTo>
                    <a:cubicBezTo>
                      <a:pt x="62967" y="102049"/>
                      <a:pt x="66488" y="123481"/>
                      <a:pt x="72579" y="143769"/>
                    </a:cubicBezTo>
                    <a:cubicBezTo>
                      <a:pt x="73245" y="146055"/>
                      <a:pt x="76671" y="145579"/>
                      <a:pt x="76671" y="143197"/>
                    </a:cubicBezTo>
                    <a:cubicBezTo>
                      <a:pt x="76956" y="111669"/>
                      <a:pt x="71246" y="79285"/>
                      <a:pt x="65346" y="47376"/>
                    </a:cubicBezTo>
                    <a:close/>
                    <a:moveTo>
                      <a:pt x="49263" y="92715"/>
                    </a:moveTo>
                    <a:cubicBezTo>
                      <a:pt x="45837" y="100144"/>
                      <a:pt x="39176" y="115194"/>
                      <a:pt x="32229" y="118909"/>
                    </a:cubicBezTo>
                    <a:cubicBezTo>
                      <a:pt x="26328" y="122052"/>
                      <a:pt x="9103" y="119861"/>
                      <a:pt x="6439" y="113575"/>
                    </a:cubicBezTo>
                    <a:cubicBezTo>
                      <a:pt x="5011" y="110146"/>
                      <a:pt x="6439" y="104240"/>
                      <a:pt x="7105" y="100716"/>
                    </a:cubicBezTo>
                    <a:cubicBezTo>
                      <a:pt x="9294" y="90905"/>
                      <a:pt x="15384" y="82428"/>
                      <a:pt x="21760" y="74808"/>
                    </a:cubicBezTo>
                    <a:cubicBezTo>
                      <a:pt x="31467" y="63187"/>
                      <a:pt x="43268" y="53853"/>
                      <a:pt x="56305" y="46614"/>
                    </a:cubicBezTo>
                    <a:cubicBezTo>
                      <a:pt x="56876" y="51852"/>
                      <a:pt x="57447" y="57187"/>
                      <a:pt x="58018" y="62425"/>
                    </a:cubicBezTo>
                    <a:cubicBezTo>
                      <a:pt x="56496" y="72903"/>
                      <a:pt x="53641" y="83094"/>
                      <a:pt x="49263" y="927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7" name="Graphic 7">
              <a:extLst>
                <a:ext uri="{FF2B5EF4-FFF2-40B4-BE49-F238E27FC236}">
                  <a16:creationId xmlns:a16="http://schemas.microsoft.com/office/drawing/2014/main" id="{5F9E013D-731A-CB87-E2AC-66A5B4A93424}"/>
                </a:ext>
              </a:extLst>
            </p:cNvPr>
            <p:cNvGrpSpPr/>
            <p:nvPr/>
          </p:nvGrpSpPr>
          <p:grpSpPr>
            <a:xfrm>
              <a:off x="-124688" y="1278940"/>
              <a:ext cx="496189" cy="4407455"/>
              <a:chOff x="334810" y="1333056"/>
              <a:chExt cx="280602" cy="2492479"/>
            </a:xfrm>
            <a:solidFill>
              <a:schemeClr val="bg1">
                <a:alpha val="20000"/>
              </a:schemeClr>
            </a:solidFill>
          </p:grpSpPr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96B34BB2-E394-2A63-F7CC-3C902F1F2757}"/>
                  </a:ext>
                </a:extLst>
              </p:cNvPr>
              <p:cNvSpPr/>
              <p:nvPr/>
            </p:nvSpPr>
            <p:spPr>
              <a:xfrm>
                <a:off x="450066" y="1384551"/>
                <a:ext cx="133517" cy="13628"/>
              </a:xfrm>
              <a:custGeom>
                <a:avLst/>
                <a:gdLst>
                  <a:gd name="connsiteX0" fmla="*/ 132268 w 133517"/>
                  <a:gd name="connsiteY0" fmla="*/ 2574 h 13628"/>
                  <a:gd name="connsiteX1" fmla="*/ 132268 w 133517"/>
                  <a:gd name="connsiteY1" fmla="*/ 3 h 13628"/>
                  <a:gd name="connsiteX2" fmla="*/ 2463 w 133517"/>
                  <a:gd name="connsiteY2" fmla="*/ 8480 h 13628"/>
                  <a:gd name="connsiteX3" fmla="*/ 2463 w 133517"/>
                  <a:gd name="connsiteY3" fmla="*/ 13623 h 13628"/>
                  <a:gd name="connsiteX4" fmla="*/ 132268 w 133517"/>
                  <a:gd name="connsiteY4" fmla="*/ 2574 h 13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517" h="13628">
                    <a:moveTo>
                      <a:pt x="132268" y="2574"/>
                    </a:moveTo>
                    <a:cubicBezTo>
                      <a:pt x="133886" y="2384"/>
                      <a:pt x="133981" y="-93"/>
                      <a:pt x="132268" y="3"/>
                    </a:cubicBezTo>
                    <a:cubicBezTo>
                      <a:pt x="89063" y="2003"/>
                      <a:pt x="45572" y="4098"/>
                      <a:pt x="2463" y="8480"/>
                    </a:cubicBezTo>
                    <a:cubicBezTo>
                      <a:pt x="-773" y="8766"/>
                      <a:pt x="-868" y="13814"/>
                      <a:pt x="2463" y="13623"/>
                    </a:cubicBezTo>
                    <a:cubicBezTo>
                      <a:pt x="45763" y="11528"/>
                      <a:pt x="89158" y="7051"/>
                      <a:pt x="132268" y="25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BB426CE7-B314-F69C-F9A0-EE525805E630}"/>
                  </a:ext>
                </a:extLst>
              </p:cNvPr>
              <p:cNvSpPr/>
              <p:nvPr/>
            </p:nvSpPr>
            <p:spPr>
              <a:xfrm>
                <a:off x="388924" y="1333056"/>
                <a:ext cx="83324" cy="170185"/>
              </a:xfrm>
              <a:custGeom>
                <a:avLst/>
                <a:gdLst>
                  <a:gd name="connsiteX0" fmla="*/ 83113 w 83324"/>
                  <a:gd name="connsiteY0" fmla="*/ 166845 h 170185"/>
                  <a:gd name="connsiteX1" fmla="*/ 2318 w 83324"/>
                  <a:gd name="connsiteY1" fmla="*/ 634 h 170185"/>
                  <a:gd name="connsiteX2" fmla="*/ 129 w 83324"/>
                  <a:gd name="connsiteY2" fmla="*/ 1872 h 170185"/>
                  <a:gd name="connsiteX3" fmla="*/ 79307 w 83324"/>
                  <a:gd name="connsiteY3" fmla="*/ 169036 h 170185"/>
                  <a:gd name="connsiteX4" fmla="*/ 83113 w 83324"/>
                  <a:gd name="connsiteY4" fmla="*/ 166845 h 170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24" h="170185">
                    <a:moveTo>
                      <a:pt x="83113" y="166845"/>
                    </a:moveTo>
                    <a:cubicBezTo>
                      <a:pt x="59131" y="110171"/>
                      <a:pt x="32580" y="54259"/>
                      <a:pt x="2318" y="634"/>
                    </a:cubicBezTo>
                    <a:cubicBezTo>
                      <a:pt x="1556" y="-795"/>
                      <a:pt x="-537" y="443"/>
                      <a:pt x="129" y="1872"/>
                    </a:cubicBezTo>
                    <a:cubicBezTo>
                      <a:pt x="28012" y="56926"/>
                      <a:pt x="54849" y="112267"/>
                      <a:pt x="79307" y="169036"/>
                    </a:cubicBezTo>
                    <a:cubicBezTo>
                      <a:pt x="80449" y="171607"/>
                      <a:pt x="84255" y="169417"/>
                      <a:pt x="83113" y="1668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BFBB3516-82AB-AA81-7DD1-D84C74B6D1CD}"/>
                  </a:ext>
                </a:extLst>
              </p:cNvPr>
              <p:cNvSpPr/>
              <p:nvPr/>
            </p:nvSpPr>
            <p:spPr>
              <a:xfrm>
                <a:off x="359815" y="1407266"/>
                <a:ext cx="63680" cy="84437"/>
              </a:xfrm>
              <a:custGeom>
                <a:avLst/>
                <a:gdLst>
                  <a:gd name="connsiteX0" fmla="*/ 25527 w 63680"/>
                  <a:gd name="connsiteY0" fmla="*/ 82634 h 84437"/>
                  <a:gd name="connsiteX1" fmla="*/ 8207 w 63680"/>
                  <a:gd name="connsiteY1" fmla="*/ 17102 h 84437"/>
                  <a:gd name="connsiteX2" fmla="*/ 61119 w 63680"/>
                  <a:gd name="connsiteY2" fmla="*/ 65775 h 84437"/>
                  <a:gd name="connsiteX3" fmla="*/ 62832 w 63680"/>
                  <a:gd name="connsiteY3" fmla="*/ 62822 h 84437"/>
                  <a:gd name="connsiteX4" fmla="*/ 5542 w 63680"/>
                  <a:gd name="connsiteY4" fmla="*/ 1386 h 84437"/>
                  <a:gd name="connsiteX5" fmla="*/ 22 w 63680"/>
                  <a:gd name="connsiteY5" fmla="*/ 2910 h 84437"/>
                  <a:gd name="connsiteX6" fmla="*/ 22957 w 63680"/>
                  <a:gd name="connsiteY6" fmla="*/ 83777 h 84437"/>
                  <a:gd name="connsiteX7" fmla="*/ 25432 w 63680"/>
                  <a:gd name="connsiteY7" fmla="*/ 82729 h 84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680" h="84437">
                    <a:moveTo>
                      <a:pt x="25527" y="82634"/>
                    </a:moveTo>
                    <a:cubicBezTo>
                      <a:pt x="19341" y="60536"/>
                      <a:pt x="12299" y="39390"/>
                      <a:pt x="8207" y="17102"/>
                    </a:cubicBezTo>
                    <a:cubicBezTo>
                      <a:pt x="21625" y="37390"/>
                      <a:pt x="39421" y="54249"/>
                      <a:pt x="61119" y="65775"/>
                    </a:cubicBezTo>
                    <a:cubicBezTo>
                      <a:pt x="63117" y="66822"/>
                      <a:pt x="64735" y="63965"/>
                      <a:pt x="62832" y="62822"/>
                    </a:cubicBezTo>
                    <a:cubicBezTo>
                      <a:pt x="38279" y="47106"/>
                      <a:pt x="19151" y="27294"/>
                      <a:pt x="5542" y="1386"/>
                    </a:cubicBezTo>
                    <a:cubicBezTo>
                      <a:pt x="4210" y="-1091"/>
                      <a:pt x="-358" y="-43"/>
                      <a:pt x="22" y="2910"/>
                    </a:cubicBezTo>
                    <a:cubicBezTo>
                      <a:pt x="3163" y="30723"/>
                      <a:pt x="8682" y="59488"/>
                      <a:pt x="22957" y="83777"/>
                    </a:cubicBezTo>
                    <a:cubicBezTo>
                      <a:pt x="23719" y="85110"/>
                      <a:pt x="25907" y="84253"/>
                      <a:pt x="25432" y="8272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A9CCD20C-1B36-D967-A62E-7BF6B0813D3A}"/>
                  </a:ext>
                </a:extLst>
              </p:cNvPr>
              <p:cNvSpPr/>
              <p:nvPr/>
            </p:nvSpPr>
            <p:spPr>
              <a:xfrm>
                <a:off x="418079" y="1467778"/>
                <a:ext cx="7613" cy="7286"/>
              </a:xfrm>
              <a:custGeom>
                <a:avLst/>
                <a:gdLst>
                  <a:gd name="connsiteX0" fmla="*/ 7613 w 7613"/>
                  <a:gd name="connsiteY0" fmla="*/ 3643 h 7286"/>
                  <a:gd name="connsiteX1" fmla="*/ 0 w 7613"/>
                  <a:gd name="connsiteY1" fmla="*/ 3643 h 7286"/>
                  <a:gd name="connsiteX2" fmla="*/ 7613 w 7613"/>
                  <a:gd name="connsiteY2" fmla="*/ 3643 h 7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613" h="7286">
                    <a:moveTo>
                      <a:pt x="7613" y="3643"/>
                    </a:moveTo>
                    <a:cubicBezTo>
                      <a:pt x="7613" y="-1214"/>
                      <a:pt x="0" y="-1214"/>
                      <a:pt x="0" y="3643"/>
                    </a:cubicBezTo>
                    <a:cubicBezTo>
                      <a:pt x="0" y="8501"/>
                      <a:pt x="7613" y="8501"/>
                      <a:pt x="7613" y="364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A9B014DB-C65B-B1FB-013A-9714120F8F63}"/>
                  </a:ext>
                </a:extLst>
              </p:cNvPr>
              <p:cNvSpPr/>
              <p:nvPr/>
            </p:nvSpPr>
            <p:spPr>
              <a:xfrm>
                <a:off x="334810" y="1473188"/>
                <a:ext cx="81508" cy="20359"/>
              </a:xfrm>
              <a:custGeom>
                <a:avLst/>
                <a:gdLst>
                  <a:gd name="connsiteX0" fmla="*/ 37589 w 81508"/>
                  <a:gd name="connsiteY0" fmla="*/ 9092 h 20359"/>
                  <a:gd name="connsiteX1" fmla="*/ 79081 w 81508"/>
                  <a:gd name="connsiteY1" fmla="*/ 5473 h 20359"/>
                  <a:gd name="connsiteX2" fmla="*/ 79081 w 81508"/>
                  <a:gd name="connsiteY2" fmla="*/ 424 h 20359"/>
                  <a:gd name="connsiteX3" fmla="*/ 570 w 81508"/>
                  <a:gd name="connsiteY3" fmla="*/ 17474 h 20359"/>
                  <a:gd name="connsiteX4" fmla="*/ 2188 w 81508"/>
                  <a:gd name="connsiteY4" fmla="*/ 20332 h 20359"/>
                  <a:gd name="connsiteX5" fmla="*/ 37589 w 81508"/>
                  <a:gd name="connsiteY5" fmla="*/ 9092 h 2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508" h="20359">
                    <a:moveTo>
                      <a:pt x="37589" y="9092"/>
                    </a:moveTo>
                    <a:cubicBezTo>
                      <a:pt x="51293" y="5949"/>
                      <a:pt x="65092" y="4901"/>
                      <a:pt x="79081" y="5473"/>
                    </a:cubicBezTo>
                    <a:cubicBezTo>
                      <a:pt x="82317" y="5568"/>
                      <a:pt x="82317" y="615"/>
                      <a:pt x="79081" y="424"/>
                    </a:cubicBezTo>
                    <a:cubicBezTo>
                      <a:pt x="54338" y="-1100"/>
                      <a:pt x="20460" y="805"/>
                      <a:pt x="570" y="17474"/>
                    </a:cubicBezTo>
                    <a:cubicBezTo>
                      <a:pt x="-857" y="18617"/>
                      <a:pt x="665" y="20617"/>
                      <a:pt x="2188" y="20332"/>
                    </a:cubicBezTo>
                    <a:cubicBezTo>
                      <a:pt x="14274" y="17855"/>
                      <a:pt x="25408" y="11854"/>
                      <a:pt x="37589" y="909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06F705FD-1554-F092-F4FA-8E46836915B9}"/>
                  </a:ext>
                </a:extLst>
              </p:cNvPr>
              <p:cNvSpPr/>
              <p:nvPr/>
            </p:nvSpPr>
            <p:spPr>
              <a:xfrm>
                <a:off x="394768" y="1651963"/>
                <a:ext cx="110184" cy="124792"/>
              </a:xfrm>
              <a:custGeom>
                <a:avLst/>
                <a:gdLst>
                  <a:gd name="connsiteX0" fmla="*/ 77460 w 110184"/>
                  <a:gd name="connsiteY0" fmla="*/ 100446 h 124792"/>
                  <a:gd name="connsiteX1" fmla="*/ 74891 w 110184"/>
                  <a:gd name="connsiteY1" fmla="*/ 95969 h 124792"/>
                  <a:gd name="connsiteX2" fmla="*/ 15317 w 110184"/>
                  <a:gd name="connsiteY2" fmla="*/ 79396 h 124792"/>
                  <a:gd name="connsiteX3" fmla="*/ 29878 w 110184"/>
                  <a:gd name="connsiteY3" fmla="*/ 14530 h 124792"/>
                  <a:gd name="connsiteX4" fmla="*/ 99824 w 110184"/>
                  <a:gd name="connsiteY4" fmla="*/ 85015 h 124792"/>
                  <a:gd name="connsiteX5" fmla="*/ 102774 w 110184"/>
                  <a:gd name="connsiteY5" fmla="*/ 86730 h 124792"/>
                  <a:gd name="connsiteX6" fmla="*/ 21884 w 110184"/>
                  <a:gd name="connsiteY6" fmla="*/ 12244 h 124792"/>
                  <a:gd name="connsiteX7" fmla="*/ 9607 w 110184"/>
                  <a:gd name="connsiteY7" fmla="*/ 83015 h 124792"/>
                  <a:gd name="connsiteX8" fmla="*/ 60330 w 110184"/>
                  <a:gd name="connsiteY8" fmla="*/ 104732 h 124792"/>
                  <a:gd name="connsiteX9" fmla="*/ 26642 w 110184"/>
                  <a:gd name="connsiteY9" fmla="*/ 121877 h 124792"/>
                  <a:gd name="connsiteX10" fmla="*/ 27879 w 110184"/>
                  <a:gd name="connsiteY10" fmla="*/ 124734 h 124792"/>
                  <a:gd name="connsiteX11" fmla="*/ 77460 w 110184"/>
                  <a:gd name="connsiteY11" fmla="*/ 100255 h 124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0184" h="124792">
                    <a:moveTo>
                      <a:pt x="77460" y="100446"/>
                    </a:moveTo>
                    <a:cubicBezTo>
                      <a:pt x="80030" y="98446"/>
                      <a:pt x="77936" y="94445"/>
                      <a:pt x="74891" y="95969"/>
                    </a:cubicBezTo>
                    <a:cubicBezTo>
                      <a:pt x="53479" y="106827"/>
                      <a:pt x="29211" y="97969"/>
                      <a:pt x="15317" y="79396"/>
                    </a:cubicBezTo>
                    <a:cubicBezTo>
                      <a:pt x="-1146" y="57393"/>
                      <a:pt x="7894" y="28913"/>
                      <a:pt x="29878" y="14530"/>
                    </a:cubicBezTo>
                    <a:cubicBezTo>
                      <a:pt x="75747" y="-15378"/>
                      <a:pt x="122569" y="41105"/>
                      <a:pt x="99824" y="85015"/>
                    </a:cubicBezTo>
                    <a:cubicBezTo>
                      <a:pt x="98777" y="87016"/>
                      <a:pt x="101727" y="88730"/>
                      <a:pt x="102774" y="86730"/>
                    </a:cubicBezTo>
                    <a:cubicBezTo>
                      <a:pt x="131229" y="34914"/>
                      <a:pt x="72036" y="-26618"/>
                      <a:pt x="21884" y="12244"/>
                    </a:cubicBezTo>
                    <a:cubicBezTo>
                      <a:pt x="-100" y="29294"/>
                      <a:pt x="-7903" y="59964"/>
                      <a:pt x="9607" y="83015"/>
                    </a:cubicBezTo>
                    <a:cubicBezTo>
                      <a:pt x="21503" y="98731"/>
                      <a:pt x="41297" y="106637"/>
                      <a:pt x="60330" y="104732"/>
                    </a:cubicBezTo>
                    <a:cubicBezTo>
                      <a:pt x="49291" y="110828"/>
                      <a:pt x="37776" y="116162"/>
                      <a:pt x="26642" y="121877"/>
                    </a:cubicBezTo>
                    <a:cubicBezTo>
                      <a:pt x="25119" y="122639"/>
                      <a:pt x="26166" y="125211"/>
                      <a:pt x="27879" y="124734"/>
                    </a:cubicBezTo>
                    <a:cubicBezTo>
                      <a:pt x="46151" y="119019"/>
                      <a:pt x="62043" y="112066"/>
                      <a:pt x="77460" y="1002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5740FF1A-F21E-D5F4-0C12-F6262D44B810}"/>
                  </a:ext>
                </a:extLst>
              </p:cNvPr>
              <p:cNvSpPr/>
              <p:nvPr/>
            </p:nvSpPr>
            <p:spPr>
              <a:xfrm>
                <a:off x="518669" y="1743973"/>
                <a:ext cx="11990" cy="5632"/>
              </a:xfrm>
              <a:custGeom>
                <a:avLst/>
                <a:gdLst>
                  <a:gd name="connsiteX0" fmla="*/ 11134 w 11990"/>
                  <a:gd name="connsiteY0" fmla="*/ 4436 h 5632"/>
                  <a:gd name="connsiteX1" fmla="*/ 11134 w 11990"/>
                  <a:gd name="connsiteY1" fmla="*/ 1292 h 5632"/>
                  <a:gd name="connsiteX2" fmla="*/ 2569 w 11990"/>
                  <a:gd name="connsiteY2" fmla="*/ 149 h 5632"/>
                  <a:gd name="connsiteX3" fmla="*/ 2569 w 11990"/>
                  <a:gd name="connsiteY3" fmla="*/ 5483 h 5632"/>
                  <a:gd name="connsiteX4" fmla="*/ 11134 w 11990"/>
                  <a:gd name="connsiteY4" fmla="*/ 4341 h 5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90" h="5632">
                    <a:moveTo>
                      <a:pt x="11134" y="4436"/>
                    </a:moveTo>
                    <a:cubicBezTo>
                      <a:pt x="12276" y="3769"/>
                      <a:pt x="12276" y="2054"/>
                      <a:pt x="11134" y="1292"/>
                    </a:cubicBezTo>
                    <a:cubicBezTo>
                      <a:pt x="8565" y="-327"/>
                      <a:pt x="5520" y="-41"/>
                      <a:pt x="2569" y="149"/>
                    </a:cubicBezTo>
                    <a:cubicBezTo>
                      <a:pt x="-856" y="340"/>
                      <a:pt x="-856" y="5388"/>
                      <a:pt x="2569" y="5483"/>
                    </a:cubicBezTo>
                    <a:cubicBezTo>
                      <a:pt x="5520" y="5674"/>
                      <a:pt x="8565" y="5960"/>
                      <a:pt x="11134" y="43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FE726EDE-ABF8-3C00-8A44-7E6CE039B3BE}"/>
                  </a:ext>
                </a:extLst>
              </p:cNvPr>
              <p:cNvSpPr/>
              <p:nvPr/>
            </p:nvSpPr>
            <p:spPr>
              <a:xfrm>
                <a:off x="414113" y="1792369"/>
                <a:ext cx="140601" cy="307774"/>
              </a:xfrm>
              <a:custGeom>
                <a:avLst/>
                <a:gdLst>
                  <a:gd name="connsiteX0" fmla="*/ 71438 w 140601"/>
                  <a:gd name="connsiteY0" fmla="*/ 303035 h 307774"/>
                  <a:gd name="connsiteX1" fmla="*/ 34038 w 140601"/>
                  <a:gd name="connsiteY1" fmla="*/ 248552 h 307774"/>
                  <a:gd name="connsiteX2" fmla="*/ 36988 w 140601"/>
                  <a:gd name="connsiteY2" fmla="*/ 223406 h 307774"/>
                  <a:gd name="connsiteX3" fmla="*/ 84666 w 140601"/>
                  <a:gd name="connsiteY3" fmla="*/ 222263 h 307774"/>
                  <a:gd name="connsiteX4" fmla="*/ 86950 w 140601"/>
                  <a:gd name="connsiteY4" fmla="*/ 216739 h 307774"/>
                  <a:gd name="connsiteX5" fmla="*/ 33372 w 140601"/>
                  <a:gd name="connsiteY5" fmla="*/ 214548 h 307774"/>
                  <a:gd name="connsiteX6" fmla="*/ 17670 w 140601"/>
                  <a:gd name="connsiteY6" fmla="*/ 204833 h 307774"/>
                  <a:gd name="connsiteX7" fmla="*/ 7487 w 140601"/>
                  <a:gd name="connsiteY7" fmla="*/ 181877 h 307774"/>
                  <a:gd name="connsiteX8" fmla="*/ 31564 w 140601"/>
                  <a:gd name="connsiteY8" fmla="*/ 155779 h 307774"/>
                  <a:gd name="connsiteX9" fmla="*/ 68202 w 140601"/>
                  <a:gd name="connsiteY9" fmla="*/ 141491 h 307774"/>
                  <a:gd name="connsiteX10" fmla="*/ 139196 w 140601"/>
                  <a:gd name="connsiteY10" fmla="*/ 125108 h 307774"/>
                  <a:gd name="connsiteX11" fmla="*/ 137768 w 140601"/>
                  <a:gd name="connsiteY11" fmla="*/ 119774 h 307774"/>
                  <a:gd name="connsiteX12" fmla="*/ 66680 w 140601"/>
                  <a:gd name="connsiteY12" fmla="*/ 134919 h 307774"/>
                  <a:gd name="connsiteX13" fmla="*/ 40795 w 140601"/>
                  <a:gd name="connsiteY13" fmla="*/ 81293 h 307774"/>
                  <a:gd name="connsiteX14" fmla="*/ 82763 w 140601"/>
                  <a:gd name="connsiteY14" fmla="*/ 75102 h 307774"/>
                  <a:gd name="connsiteX15" fmla="*/ 84476 w 140601"/>
                  <a:gd name="connsiteY15" fmla="*/ 123965 h 307774"/>
                  <a:gd name="connsiteX16" fmla="*/ 86760 w 140601"/>
                  <a:gd name="connsiteY16" fmla="*/ 124918 h 307774"/>
                  <a:gd name="connsiteX17" fmla="*/ 87711 w 140601"/>
                  <a:gd name="connsiteY17" fmla="*/ 74912 h 307774"/>
                  <a:gd name="connsiteX18" fmla="*/ 87235 w 140601"/>
                  <a:gd name="connsiteY18" fmla="*/ 24715 h 307774"/>
                  <a:gd name="connsiteX19" fmla="*/ 78480 w 140601"/>
                  <a:gd name="connsiteY19" fmla="*/ 2903 h 307774"/>
                  <a:gd name="connsiteX20" fmla="*/ 33086 w 140601"/>
                  <a:gd name="connsiteY20" fmla="*/ 22048 h 307774"/>
                  <a:gd name="connsiteX21" fmla="*/ 35656 w 140601"/>
                  <a:gd name="connsiteY21" fmla="*/ 26429 h 307774"/>
                  <a:gd name="connsiteX22" fmla="*/ 61255 w 140601"/>
                  <a:gd name="connsiteY22" fmla="*/ 16047 h 307774"/>
                  <a:gd name="connsiteX23" fmla="*/ 60113 w 140601"/>
                  <a:gd name="connsiteY23" fmla="*/ 11856 h 307774"/>
                  <a:gd name="connsiteX24" fmla="*/ 44601 w 140601"/>
                  <a:gd name="connsiteY24" fmla="*/ 17476 h 307774"/>
                  <a:gd name="connsiteX25" fmla="*/ 62207 w 140601"/>
                  <a:gd name="connsiteY25" fmla="*/ 6998 h 307774"/>
                  <a:gd name="connsiteX26" fmla="*/ 81811 w 140601"/>
                  <a:gd name="connsiteY26" fmla="*/ 43670 h 307774"/>
                  <a:gd name="connsiteX27" fmla="*/ 82572 w 140601"/>
                  <a:gd name="connsiteY27" fmla="*/ 70244 h 307774"/>
                  <a:gd name="connsiteX28" fmla="*/ 35751 w 140601"/>
                  <a:gd name="connsiteY28" fmla="*/ 77293 h 307774"/>
                  <a:gd name="connsiteX29" fmla="*/ 47647 w 140601"/>
                  <a:gd name="connsiteY29" fmla="*/ 132633 h 307774"/>
                  <a:gd name="connsiteX30" fmla="*/ 57258 w 140601"/>
                  <a:gd name="connsiteY30" fmla="*/ 137967 h 307774"/>
                  <a:gd name="connsiteX31" fmla="*/ 48218 w 140601"/>
                  <a:gd name="connsiteY31" fmla="*/ 141015 h 307774"/>
                  <a:gd name="connsiteX32" fmla="*/ 1111 w 140601"/>
                  <a:gd name="connsiteY32" fmla="*/ 174067 h 307774"/>
                  <a:gd name="connsiteX33" fmla="*/ 16718 w 140601"/>
                  <a:gd name="connsiteY33" fmla="*/ 213977 h 307774"/>
                  <a:gd name="connsiteX34" fmla="*/ 29375 w 140601"/>
                  <a:gd name="connsiteY34" fmla="*/ 221025 h 307774"/>
                  <a:gd name="connsiteX35" fmla="*/ 67251 w 140601"/>
                  <a:gd name="connsiteY35" fmla="*/ 307036 h 307774"/>
                  <a:gd name="connsiteX36" fmla="*/ 71438 w 140601"/>
                  <a:gd name="connsiteY36" fmla="*/ 302845 h 307774"/>
                  <a:gd name="connsiteX37" fmla="*/ 93707 w 140601"/>
                  <a:gd name="connsiteY37" fmla="*/ 93104 h 307774"/>
                  <a:gd name="connsiteX38" fmla="*/ 88758 w 140601"/>
                  <a:gd name="connsiteY38" fmla="*/ 116536 h 307774"/>
                  <a:gd name="connsiteX39" fmla="*/ 87616 w 140601"/>
                  <a:gd name="connsiteY39" fmla="*/ 85770 h 307774"/>
                  <a:gd name="connsiteX40" fmla="*/ 87616 w 140601"/>
                  <a:gd name="connsiteY40" fmla="*/ 79960 h 307774"/>
                  <a:gd name="connsiteX41" fmla="*/ 93612 w 140601"/>
                  <a:gd name="connsiteY41" fmla="*/ 93104 h 307774"/>
                  <a:gd name="connsiteX42" fmla="*/ 83524 w 140601"/>
                  <a:gd name="connsiteY42" fmla="*/ 137015 h 307774"/>
                  <a:gd name="connsiteX43" fmla="*/ 116832 w 140601"/>
                  <a:gd name="connsiteY43" fmla="*/ 129299 h 307774"/>
                  <a:gd name="connsiteX44" fmla="*/ 83524 w 140601"/>
                  <a:gd name="connsiteY44" fmla="*/ 137015 h 307774"/>
                  <a:gd name="connsiteX45" fmla="*/ 47076 w 140601"/>
                  <a:gd name="connsiteY45" fmla="*/ 212548 h 307774"/>
                  <a:gd name="connsiteX46" fmla="*/ 76767 w 140601"/>
                  <a:gd name="connsiteY46" fmla="*/ 215882 h 307774"/>
                  <a:gd name="connsiteX47" fmla="*/ 41746 w 140601"/>
                  <a:gd name="connsiteY47" fmla="*/ 216739 h 307774"/>
                  <a:gd name="connsiteX48" fmla="*/ 46981 w 140601"/>
                  <a:gd name="connsiteY48" fmla="*/ 212548 h 307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40601" h="307774">
                    <a:moveTo>
                      <a:pt x="71438" y="303035"/>
                    </a:moveTo>
                    <a:cubicBezTo>
                      <a:pt x="55641" y="288081"/>
                      <a:pt x="37559" y="270936"/>
                      <a:pt x="34038" y="248552"/>
                    </a:cubicBezTo>
                    <a:cubicBezTo>
                      <a:pt x="32801" y="240456"/>
                      <a:pt x="33277" y="231026"/>
                      <a:pt x="36988" y="223406"/>
                    </a:cubicBezTo>
                    <a:cubicBezTo>
                      <a:pt x="52405" y="226835"/>
                      <a:pt x="69630" y="224359"/>
                      <a:pt x="84666" y="222263"/>
                    </a:cubicBezTo>
                    <a:cubicBezTo>
                      <a:pt x="87140" y="221882"/>
                      <a:pt x="87997" y="218644"/>
                      <a:pt x="86950" y="216739"/>
                    </a:cubicBezTo>
                    <a:cubicBezTo>
                      <a:pt x="75530" y="196070"/>
                      <a:pt x="46885" y="197498"/>
                      <a:pt x="33372" y="214548"/>
                    </a:cubicBezTo>
                    <a:cubicBezTo>
                      <a:pt x="27567" y="212548"/>
                      <a:pt x="22238" y="209500"/>
                      <a:pt x="17670" y="204833"/>
                    </a:cubicBezTo>
                    <a:cubicBezTo>
                      <a:pt x="12150" y="199118"/>
                      <a:pt x="7201" y="190069"/>
                      <a:pt x="7487" y="181877"/>
                    </a:cubicBezTo>
                    <a:cubicBezTo>
                      <a:pt x="7963" y="167018"/>
                      <a:pt x="20429" y="161018"/>
                      <a:pt x="31564" y="155779"/>
                    </a:cubicBezTo>
                    <a:cubicBezTo>
                      <a:pt x="43459" y="150159"/>
                      <a:pt x="55736" y="145492"/>
                      <a:pt x="68202" y="141491"/>
                    </a:cubicBezTo>
                    <a:cubicBezTo>
                      <a:pt x="91899" y="146254"/>
                      <a:pt x="117308" y="135110"/>
                      <a:pt x="139196" y="125108"/>
                    </a:cubicBezTo>
                    <a:cubicBezTo>
                      <a:pt x="141765" y="123965"/>
                      <a:pt x="140528" y="119489"/>
                      <a:pt x="137768" y="119774"/>
                    </a:cubicBezTo>
                    <a:cubicBezTo>
                      <a:pt x="113596" y="122346"/>
                      <a:pt x="89805" y="127490"/>
                      <a:pt x="66680" y="134919"/>
                    </a:cubicBezTo>
                    <a:cubicBezTo>
                      <a:pt x="44697" y="128252"/>
                      <a:pt x="22999" y="103106"/>
                      <a:pt x="40795" y="81293"/>
                    </a:cubicBezTo>
                    <a:cubicBezTo>
                      <a:pt x="52215" y="67196"/>
                      <a:pt x="70772" y="65863"/>
                      <a:pt x="82763" y="75102"/>
                    </a:cubicBezTo>
                    <a:cubicBezTo>
                      <a:pt x="83334" y="91390"/>
                      <a:pt x="84000" y="107678"/>
                      <a:pt x="84476" y="123965"/>
                    </a:cubicBezTo>
                    <a:cubicBezTo>
                      <a:pt x="84476" y="125108"/>
                      <a:pt x="85903" y="125775"/>
                      <a:pt x="86760" y="124918"/>
                    </a:cubicBezTo>
                    <a:cubicBezTo>
                      <a:pt x="103318" y="108154"/>
                      <a:pt x="99607" y="87485"/>
                      <a:pt x="87711" y="74912"/>
                    </a:cubicBezTo>
                    <a:cubicBezTo>
                      <a:pt x="87902" y="58148"/>
                      <a:pt x="88187" y="41384"/>
                      <a:pt x="87235" y="24715"/>
                    </a:cubicBezTo>
                    <a:cubicBezTo>
                      <a:pt x="86855" y="16619"/>
                      <a:pt x="86093" y="7665"/>
                      <a:pt x="78480" y="2903"/>
                    </a:cubicBezTo>
                    <a:cubicBezTo>
                      <a:pt x="62683" y="-7003"/>
                      <a:pt x="42413" y="10713"/>
                      <a:pt x="33086" y="22048"/>
                    </a:cubicBezTo>
                    <a:cubicBezTo>
                      <a:pt x="31659" y="23858"/>
                      <a:pt x="32896" y="27572"/>
                      <a:pt x="35656" y="26429"/>
                    </a:cubicBezTo>
                    <a:cubicBezTo>
                      <a:pt x="44221" y="23000"/>
                      <a:pt x="52690" y="19571"/>
                      <a:pt x="61255" y="16047"/>
                    </a:cubicBezTo>
                    <a:cubicBezTo>
                      <a:pt x="63730" y="14999"/>
                      <a:pt x="62778" y="10904"/>
                      <a:pt x="60113" y="11856"/>
                    </a:cubicBezTo>
                    <a:cubicBezTo>
                      <a:pt x="54974" y="13761"/>
                      <a:pt x="49740" y="15571"/>
                      <a:pt x="44601" y="17476"/>
                    </a:cubicBezTo>
                    <a:cubicBezTo>
                      <a:pt x="49740" y="12618"/>
                      <a:pt x="55736" y="8332"/>
                      <a:pt x="62207" y="6998"/>
                    </a:cubicBezTo>
                    <a:cubicBezTo>
                      <a:pt x="84190" y="2236"/>
                      <a:pt x="81621" y="29382"/>
                      <a:pt x="81811" y="43670"/>
                    </a:cubicBezTo>
                    <a:cubicBezTo>
                      <a:pt x="81906" y="52528"/>
                      <a:pt x="82287" y="61386"/>
                      <a:pt x="82572" y="70244"/>
                    </a:cubicBezTo>
                    <a:cubicBezTo>
                      <a:pt x="69440" y="60529"/>
                      <a:pt x="50502" y="59576"/>
                      <a:pt x="35751" y="77293"/>
                    </a:cubicBezTo>
                    <a:cubicBezTo>
                      <a:pt x="20620" y="95581"/>
                      <a:pt x="29756" y="120155"/>
                      <a:pt x="47647" y="132633"/>
                    </a:cubicBezTo>
                    <a:cubicBezTo>
                      <a:pt x="50787" y="134824"/>
                      <a:pt x="54023" y="136538"/>
                      <a:pt x="57258" y="137967"/>
                    </a:cubicBezTo>
                    <a:cubicBezTo>
                      <a:pt x="54213" y="139015"/>
                      <a:pt x="51263" y="139967"/>
                      <a:pt x="48218" y="141015"/>
                    </a:cubicBezTo>
                    <a:cubicBezTo>
                      <a:pt x="31278" y="147397"/>
                      <a:pt x="6726" y="154350"/>
                      <a:pt x="1111" y="174067"/>
                    </a:cubicBezTo>
                    <a:cubicBezTo>
                      <a:pt x="-3076" y="188926"/>
                      <a:pt x="5108" y="204737"/>
                      <a:pt x="16718" y="213977"/>
                    </a:cubicBezTo>
                    <a:cubicBezTo>
                      <a:pt x="20620" y="217025"/>
                      <a:pt x="24902" y="219311"/>
                      <a:pt x="29375" y="221025"/>
                    </a:cubicBezTo>
                    <a:cubicBezTo>
                      <a:pt x="12245" y="255029"/>
                      <a:pt x="43269" y="286938"/>
                      <a:pt x="67251" y="307036"/>
                    </a:cubicBezTo>
                    <a:cubicBezTo>
                      <a:pt x="70106" y="309417"/>
                      <a:pt x="74198" y="305512"/>
                      <a:pt x="71438" y="302845"/>
                    </a:cubicBezTo>
                    <a:close/>
                    <a:moveTo>
                      <a:pt x="93707" y="93104"/>
                    </a:moveTo>
                    <a:cubicBezTo>
                      <a:pt x="94563" y="97391"/>
                      <a:pt x="94754" y="117869"/>
                      <a:pt x="88758" y="116536"/>
                    </a:cubicBezTo>
                    <a:cubicBezTo>
                      <a:pt x="85427" y="115774"/>
                      <a:pt x="87616" y="89771"/>
                      <a:pt x="87616" y="85770"/>
                    </a:cubicBezTo>
                    <a:cubicBezTo>
                      <a:pt x="87616" y="83865"/>
                      <a:pt x="87616" y="81865"/>
                      <a:pt x="87616" y="79960"/>
                    </a:cubicBezTo>
                    <a:cubicBezTo>
                      <a:pt x="90471" y="83484"/>
                      <a:pt x="92565" y="87866"/>
                      <a:pt x="93612" y="93104"/>
                    </a:cubicBezTo>
                    <a:close/>
                    <a:moveTo>
                      <a:pt x="83524" y="137015"/>
                    </a:moveTo>
                    <a:cubicBezTo>
                      <a:pt x="94468" y="133967"/>
                      <a:pt x="105602" y="131490"/>
                      <a:pt x="116832" y="129299"/>
                    </a:cubicBezTo>
                    <a:cubicBezTo>
                      <a:pt x="106078" y="133586"/>
                      <a:pt x="94849" y="136729"/>
                      <a:pt x="83524" y="137015"/>
                    </a:cubicBezTo>
                    <a:close/>
                    <a:moveTo>
                      <a:pt x="47076" y="212548"/>
                    </a:moveTo>
                    <a:cubicBezTo>
                      <a:pt x="56783" y="207119"/>
                      <a:pt x="69249" y="208262"/>
                      <a:pt x="76767" y="215882"/>
                    </a:cubicBezTo>
                    <a:cubicBezTo>
                      <a:pt x="65538" y="217406"/>
                      <a:pt x="53166" y="218644"/>
                      <a:pt x="41746" y="216739"/>
                    </a:cubicBezTo>
                    <a:cubicBezTo>
                      <a:pt x="43269" y="215215"/>
                      <a:pt x="44982" y="213691"/>
                      <a:pt x="46981" y="21254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80EDF1BF-6874-E77A-5109-8D85BA47F804}"/>
                  </a:ext>
                </a:extLst>
              </p:cNvPr>
              <p:cNvSpPr/>
              <p:nvPr/>
            </p:nvSpPr>
            <p:spPr>
              <a:xfrm>
                <a:off x="377772" y="2203465"/>
                <a:ext cx="104615" cy="225434"/>
              </a:xfrm>
              <a:custGeom>
                <a:avLst/>
                <a:gdLst>
                  <a:gd name="connsiteX0" fmla="*/ 32313 w 104615"/>
                  <a:gd name="connsiteY0" fmla="*/ 224457 h 225434"/>
                  <a:gd name="connsiteX1" fmla="*/ 66478 w 104615"/>
                  <a:gd name="connsiteY1" fmla="*/ 188357 h 225434"/>
                  <a:gd name="connsiteX2" fmla="*/ 93219 w 104615"/>
                  <a:gd name="connsiteY2" fmla="*/ 144637 h 225434"/>
                  <a:gd name="connsiteX3" fmla="*/ 95027 w 104615"/>
                  <a:gd name="connsiteY3" fmla="*/ 148828 h 225434"/>
                  <a:gd name="connsiteX4" fmla="*/ 97406 w 104615"/>
                  <a:gd name="connsiteY4" fmla="*/ 147876 h 225434"/>
                  <a:gd name="connsiteX5" fmla="*/ 99215 w 104615"/>
                  <a:gd name="connsiteY5" fmla="*/ 145399 h 225434"/>
                  <a:gd name="connsiteX6" fmla="*/ 99215 w 104615"/>
                  <a:gd name="connsiteY6" fmla="*/ 142065 h 225434"/>
                  <a:gd name="connsiteX7" fmla="*/ 102831 w 104615"/>
                  <a:gd name="connsiteY7" fmla="*/ 141684 h 225434"/>
                  <a:gd name="connsiteX8" fmla="*/ 102831 w 104615"/>
                  <a:gd name="connsiteY8" fmla="*/ 138065 h 225434"/>
                  <a:gd name="connsiteX9" fmla="*/ 97502 w 104615"/>
                  <a:gd name="connsiteY9" fmla="*/ 137589 h 225434"/>
                  <a:gd name="connsiteX10" fmla="*/ 90364 w 104615"/>
                  <a:gd name="connsiteY10" fmla="*/ 137017 h 225434"/>
                  <a:gd name="connsiteX11" fmla="*/ 62290 w 104615"/>
                  <a:gd name="connsiteY11" fmla="*/ 134064 h 225434"/>
                  <a:gd name="connsiteX12" fmla="*/ 62671 w 104615"/>
                  <a:gd name="connsiteY12" fmla="*/ 108537 h 225434"/>
                  <a:gd name="connsiteX13" fmla="*/ 62386 w 104615"/>
                  <a:gd name="connsiteY13" fmla="*/ 74438 h 225434"/>
                  <a:gd name="connsiteX14" fmla="*/ 61719 w 104615"/>
                  <a:gd name="connsiteY14" fmla="*/ 2429 h 225434"/>
                  <a:gd name="connsiteX15" fmla="*/ 56771 w 104615"/>
                  <a:gd name="connsiteY15" fmla="*/ 2429 h 225434"/>
                  <a:gd name="connsiteX16" fmla="*/ 56771 w 104615"/>
                  <a:gd name="connsiteY16" fmla="*/ 133398 h 225434"/>
                  <a:gd name="connsiteX17" fmla="*/ 4430 w 104615"/>
                  <a:gd name="connsiteY17" fmla="*/ 123682 h 225434"/>
                  <a:gd name="connsiteX18" fmla="*/ 528 w 104615"/>
                  <a:gd name="connsiteY18" fmla="*/ 128826 h 225434"/>
                  <a:gd name="connsiteX19" fmla="*/ 26413 w 104615"/>
                  <a:gd name="connsiteY19" fmla="*/ 222075 h 225434"/>
                  <a:gd name="connsiteX20" fmla="*/ 32313 w 104615"/>
                  <a:gd name="connsiteY20" fmla="*/ 224552 h 225434"/>
                  <a:gd name="connsiteX21" fmla="*/ 80562 w 104615"/>
                  <a:gd name="connsiteY21" fmla="*/ 141875 h 225434"/>
                  <a:gd name="connsiteX22" fmla="*/ 64955 w 104615"/>
                  <a:gd name="connsiteY22" fmla="*/ 141113 h 225434"/>
                  <a:gd name="connsiteX23" fmla="*/ 64099 w 104615"/>
                  <a:gd name="connsiteY23" fmla="*/ 139779 h 225434"/>
                  <a:gd name="connsiteX24" fmla="*/ 80562 w 104615"/>
                  <a:gd name="connsiteY24" fmla="*/ 141875 h 225434"/>
                  <a:gd name="connsiteX25" fmla="*/ 57627 w 104615"/>
                  <a:gd name="connsiteY25" fmla="*/ 146447 h 225434"/>
                  <a:gd name="connsiteX26" fmla="*/ 60577 w 104615"/>
                  <a:gd name="connsiteY26" fmla="*/ 148638 h 225434"/>
                  <a:gd name="connsiteX27" fmla="*/ 81228 w 104615"/>
                  <a:gd name="connsiteY27" fmla="*/ 144542 h 225434"/>
                  <a:gd name="connsiteX28" fmla="*/ 63908 w 104615"/>
                  <a:gd name="connsiteY28" fmla="*/ 179784 h 225434"/>
                  <a:gd name="connsiteX29" fmla="*/ 33265 w 104615"/>
                  <a:gd name="connsiteY29" fmla="*/ 214551 h 225434"/>
                  <a:gd name="connsiteX30" fmla="*/ 10425 w 104615"/>
                  <a:gd name="connsiteY30" fmla="*/ 131969 h 225434"/>
                  <a:gd name="connsiteX31" fmla="*/ 57152 w 104615"/>
                  <a:gd name="connsiteY31" fmla="*/ 139017 h 225434"/>
                  <a:gd name="connsiteX32" fmla="*/ 57627 w 104615"/>
                  <a:gd name="connsiteY32" fmla="*/ 146447 h 22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04615" h="225434">
                    <a:moveTo>
                      <a:pt x="32313" y="224457"/>
                    </a:moveTo>
                    <a:cubicBezTo>
                      <a:pt x="45256" y="213884"/>
                      <a:pt x="56771" y="201978"/>
                      <a:pt x="66478" y="188357"/>
                    </a:cubicBezTo>
                    <a:cubicBezTo>
                      <a:pt x="75328" y="175784"/>
                      <a:pt x="81609" y="152067"/>
                      <a:pt x="93219" y="144637"/>
                    </a:cubicBezTo>
                    <a:cubicBezTo>
                      <a:pt x="91126" y="145971"/>
                      <a:pt x="92458" y="149876"/>
                      <a:pt x="95027" y="148828"/>
                    </a:cubicBezTo>
                    <a:cubicBezTo>
                      <a:pt x="95789" y="148542"/>
                      <a:pt x="96550" y="148161"/>
                      <a:pt x="97406" y="147876"/>
                    </a:cubicBezTo>
                    <a:cubicBezTo>
                      <a:pt x="98548" y="147399"/>
                      <a:pt x="99119" y="146637"/>
                      <a:pt x="99215" y="145399"/>
                    </a:cubicBezTo>
                    <a:cubicBezTo>
                      <a:pt x="99405" y="144066"/>
                      <a:pt x="99215" y="143018"/>
                      <a:pt x="99215" y="142065"/>
                    </a:cubicBezTo>
                    <a:cubicBezTo>
                      <a:pt x="100452" y="141970"/>
                      <a:pt x="101594" y="141780"/>
                      <a:pt x="102831" y="141684"/>
                    </a:cubicBezTo>
                    <a:cubicBezTo>
                      <a:pt x="105210" y="141494"/>
                      <a:pt x="105210" y="138160"/>
                      <a:pt x="102831" y="138065"/>
                    </a:cubicBezTo>
                    <a:cubicBezTo>
                      <a:pt x="101023" y="137970"/>
                      <a:pt x="99215" y="137779"/>
                      <a:pt x="97502" y="137589"/>
                    </a:cubicBezTo>
                    <a:cubicBezTo>
                      <a:pt x="95789" y="135969"/>
                      <a:pt x="93124" y="135969"/>
                      <a:pt x="90364" y="137017"/>
                    </a:cubicBezTo>
                    <a:cubicBezTo>
                      <a:pt x="80943" y="136255"/>
                      <a:pt x="71617" y="135303"/>
                      <a:pt x="62290" y="134064"/>
                    </a:cubicBezTo>
                    <a:cubicBezTo>
                      <a:pt x="61148" y="125873"/>
                      <a:pt x="62766" y="113776"/>
                      <a:pt x="62671" y="108537"/>
                    </a:cubicBezTo>
                    <a:cubicBezTo>
                      <a:pt x="62671" y="97203"/>
                      <a:pt x="62576" y="85773"/>
                      <a:pt x="62386" y="74438"/>
                    </a:cubicBezTo>
                    <a:cubicBezTo>
                      <a:pt x="62195" y="50435"/>
                      <a:pt x="61910" y="26432"/>
                      <a:pt x="61719" y="2429"/>
                    </a:cubicBezTo>
                    <a:cubicBezTo>
                      <a:pt x="61719" y="-810"/>
                      <a:pt x="56771" y="-810"/>
                      <a:pt x="56771" y="2429"/>
                    </a:cubicBezTo>
                    <a:cubicBezTo>
                      <a:pt x="56771" y="45768"/>
                      <a:pt x="54487" y="90059"/>
                      <a:pt x="56771" y="133398"/>
                    </a:cubicBezTo>
                    <a:cubicBezTo>
                      <a:pt x="39165" y="130921"/>
                      <a:pt x="21750" y="127683"/>
                      <a:pt x="4430" y="123682"/>
                    </a:cubicBezTo>
                    <a:cubicBezTo>
                      <a:pt x="1575" y="123015"/>
                      <a:pt x="-1185" y="126159"/>
                      <a:pt x="528" y="128826"/>
                    </a:cubicBezTo>
                    <a:cubicBezTo>
                      <a:pt x="18419" y="157305"/>
                      <a:pt x="27079" y="188452"/>
                      <a:pt x="26413" y="222075"/>
                    </a:cubicBezTo>
                    <a:cubicBezTo>
                      <a:pt x="26413" y="225314"/>
                      <a:pt x="30125" y="226362"/>
                      <a:pt x="32313" y="224552"/>
                    </a:cubicBezTo>
                    <a:close/>
                    <a:moveTo>
                      <a:pt x="80562" y="141875"/>
                    </a:moveTo>
                    <a:cubicBezTo>
                      <a:pt x="75138" y="142732"/>
                      <a:pt x="68952" y="144828"/>
                      <a:pt x="64955" y="141113"/>
                    </a:cubicBezTo>
                    <a:cubicBezTo>
                      <a:pt x="64574" y="140827"/>
                      <a:pt x="64384" y="140256"/>
                      <a:pt x="64099" y="139779"/>
                    </a:cubicBezTo>
                    <a:cubicBezTo>
                      <a:pt x="68286" y="140351"/>
                      <a:pt x="74567" y="141208"/>
                      <a:pt x="80562" y="141875"/>
                    </a:cubicBezTo>
                    <a:close/>
                    <a:moveTo>
                      <a:pt x="57627" y="146447"/>
                    </a:moveTo>
                    <a:cubicBezTo>
                      <a:pt x="57722" y="147971"/>
                      <a:pt x="58960" y="149019"/>
                      <a:pt x="60577" y="148638"/>
                    </a:cubicBezTo>
                    <a:cubicBezTo>
                      <a:pt x="67429" y="147209"/>
                      <a:pt x="74376" y="145685"/>
                      <a:pt x="81228" y="144542"/>
                    </a:cubicBezTo>
                    <a:cubicBezTo>
                      <a:pt x="74186" y="154543"/>
                      <a:pt x="70760" y="169307"/>
                      <a:pt x="63908" y="179784"/>
                    </a:cubicBezTo>
                    <a:cubicBezTo>
                      <a:pt x="55343" y="192929"/>
                      <a:pt x="44875" y="204264"/>
                      <a:pt x="33265" y="214551"/>
                    </a:cubicBezTo>
                    <a:cubicBezTo>
                      <a:pt x="32599" y="185214"/>
                      <a:pt x="24890" y="157401"/>
                      <a:pt x="10425" y="131969"/>
                    </a:cubicBezTo>
                    <a:cubicBezTo>
                      <a:pt x="25937" y="134922"/>
                      <a:pt x="41449" y="137398"/>
                      <a:pt x="57152" y="139017"/>
                    </a:cubicBezTo>
                    <a:cubicBezTo>
                      <a:pt x="57342" y="141494"/>
                      <a:pt x="57437" y="143970"/>
                      <a:pt x="57627" y="14644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5751F4B3-779E-C157-6017-9B5190B730A6}"/>
                  </a:ext>
                </a:extLst>
              </p:cNvPr>
              <p:cNvSpPr/>
              <p:nvPr/>
            </p:nvSpPr>
            <p:spPr>
              <a:xfrm>
                <a:off x="406040" y="2521892"/>
                <a:ext cx="102596" cy="138928"/>
              </a:xfrm>
              <a:custGeom>
                <a:avLst/>
                <a:gdLst>
                  <a:gd name="connsiteX0" fmla="*/ 27742 w 102596"/>
                  <a:gd name="connsiteY0" fmla="*/ 135297 h 138928"/>
                  <a:gd name="connsiteX1" fmla="*/ 31453 w 102596"/>
                  <a:gd name="connsiteY1" fmla="*/ 47000 h 138928"/>
                  <a:gd name="connsiteX2" fmla="*/ 82271 w 102596"/>
                  <a:gd name="connsiteY2" fmla="*/ 59192 h 138928"/>
                  <a:gd name="connsiteX3" fmla="*/ 102542 w 102596"/>
                  <a:gd name="connsiteY3" fmla="*/ 27284 h 138928"/>
                  <a:gd name="connsiteX4" fmla="*/ 85317 w 102596"/>
                  <a:gd name="connsiteY4" fmla="*/ 3185 h 138928"/>
                  <a:gd name="connsiteX5" fmla="*/ 84650 w 102596"/>
                  <a:gd name="connsiteY5" fmla="*/ 2900 h 138928"/>
                  <a:gd name="connsiteX6" fmla="*/ 84650 w 102596"/>
                  <a:gd name="connsiteY6" fmla="*/ 2900 h 138928"/>
                  <a:gd name="connsiteX7" fmla="*/ 1476 w 102596"/>
                  <a:gd name="connsiteY7" fmla="*/ 18711 h 138928"/>
                  <a:gd name="connsiteX8" fmla="*/ 4616 w 102596"/>
                  <a:gd name="connsiteY8" fmla="*/ 24045 h 138928"/>
                  <a:gd name="connsiteX9" fmla="*/ 72279 w 102596"/>
                  <a:gd name="connsiteY9" fmla="*/ 7090 h 138928"/>
                  <a:gd name="connsiteX10" fmla="*/ 80082 w 102596"/>
                  <a:gd name="connsiteY10" fmla="*/ 9853 h 138928"/>
                  <a:gd name="connsiteX11" fmla="*/ 81510 w 102596"/>
                  <a:gd name="connsiteY11" fmla="*/ 51763 h 138928"/>
                  <a:gd name="connsiteX12" fmla="*/ 31548 w 102596"/>
                  <a:gd name="connsiteY12" fmla="*/ 38047 h 138928"/>
                  <a:gd name="connsiteX13" fmla="*/ 25743 w 102596"/>
                  <a:gd name="connsiteY13" fmla="*/ 39571 h 138928"/>
                  <a:gd name="connsiteX14" fmla="*/ 20509 w 102596"/>
                  <a:gd name="connsiteY14" fmla="*/ 135392 h 138928"/>
                  <a:gd name="connsiteX15" fmla="*/ 27837 w 102596"/>
                  <a:gd name="connsiteY15" fmla="*/ 135392 h 138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2596" h="138928">
                    <a:moveTo>
                      <a:pt x="27742" y="135297"/>
                    </a:moveTo>
                    <a:cubicBezTo>
                      <a:pt x="25362" y="105484"/>
                      <a:pt x="26409" y="76337"/>
                      <a:pt x="31453" y="47000"/>
                    </a:cubicBezTo>
                    <a:cubicBezTo>
                      <a:pt x="45633" y="58430"/>
                      <a:pt x="64475" y="67003"/>
                      <a:pt x="82271" y="59192"/>
                    </a:cubicBezTo>
                    <a:cubicBezTo>
                      <a:pt x="94167" y="53953"/>
                      <a:pt x="103398" y="40523"/>
                      <a:pt x="102542" y="27284"/>
                    </a:cubicBezTo>
                    <a:cubicBezTo>
                      <a:pt x="101685" y="14330"/>
                      <a:pt x="94928" y="6900"/>
                      <a:pt x="85317" y="3185"/>
                    </a:cubicBezTo>
                    <a:cubicBezTo>
                      <a:pt x="85126" y="3090"/>
                      <a:pt x="84936" y="2900"/>
                      <a:pt x="84650" y="2900"/>
                    </a:cubicBezTo>
                    <a:cubicBezTo>
                      <a:pt x="84650" y="2900"/>
                      <a:pt x="84650" y="2900"/>
                      <a:pt x="84650" y="2900"/>
                    </a:cubicBezTo>
                    <a:cubicBezTo>
                      <a:pt x="59907" y="-6244"/>
                      <a:pt x="16798" y="8234"/>
                      <a:pt x="1476" y="18711"/>
                    </a:cubicBezTo>
                    <a:cubicBezTo>
                      <a:pt x="-1855" y="20997"/>
                      <a:pt x="1000" y="25569"/>
                      <a:pt x="4616" y="24045"/>
                    </a:cubicBezTo>
                    <a:cubicBezTo>
                      <a:pt x="26409" y="14425"/>
                      <a:pt x="48868" y="8900"/>
                      <a:pt x="72279" y="7090"/>
                    </a:cubicBezTo>
                    <a:cubicBezTo>
                      <a:pt x="74944" y="7757"/>
                      <a:pt x="77608" y="8710"/>
                      <a:pt x="80082" y="9853"/>
                    </a:cubicBezTo>
                    <a:cubicBezTo>
                      <a:pt x="99306" y="19187"/>
                      <a:pt x="100733" y="41190"/>
                      <a:pt x="81510" y="51763"/>
                    </a:cubicBezTo>
                    <a:cubicBezTo>
                      <a:pt x="63809" y="61573"/>
                      <a:pt x="44491" y="50525"/>
                      <a:pt x="31548" y="38047"/>
                    </a:cubicBezTo>
                    <a:cubicBezTo>
                      <a:pt x="29740" y="36332"/>
                      <a:pt x="26219" y="36904"/>
                      <a:pt x="25743" y="39571"/>
                    </a:cubicBezTo>
                    <a:cubicBezTo>
                      <a:pt x="19557" y="71289"/>
                      <a:pt x="17464" y="103198"/>
                      <a:pt x="20509" y="135392"/>
                    </a:cubicBezTo>
                    <a:cubicBezTo>
                      <a:pt x="20985" y="140060"/>
                      <a:pt x="28217" y="140155"/>
                      <a:pt x="27837" y="13539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6C4A4893-6E88-BE61-0B72-03849EAFA5D5}"/>
                  </a:ext>
                </a:extLst>
              </p:cNvPr>
              <p:cNvSpPr/>
              <p:nvPr/>
            </p:nvSpPr>
            <p:spPr>
              <a:xfrm>
                <a:off x="479143" y="2662435"/>
                <a:ext cx="12232" cy="57705"/>
              </a:xfrm>
              <a:custGeom>
                <a:avLst/>
                <a:gdLst>
                  <a:gd name="connsiteX0" fmla="*/ 12118 w 12232"/>
                  <a:gd name="connsiteY0" fmla="*/ 56095 h 57705"/>
                  <a:gd name="connsiteX1" fmla="*/ 5076 w 12232"/>
                  <a:gd name="connsiteY1" fmla="*/ 1897 h 57705"/>
                  <a:gd name="connsiteX2" fmla="*/ 32 w 12232"/>
                  <a:gd name="connsiteY2" fmla="*/ 3326 h 57705"/>
                  <a:gd name="connsiteX3" fmla="*/ 8978 w 12232"/>
                  <a:gd name="connsiteY3" fmla="*/ 56571 h 57705"/>
                  <a:gd name="connsiteX4" fmla="*/ 12118 w 12232"/>
                  <a:gd name="connsiteY4" fmla="*/ 56095 h 57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2" h="57705">
                    <a:moveTo>
                      <a:pt x="12118" y="56095"/>
                    </a:moveTo>
                    <a:cubicBezTo>
                      <a:pt x="13070" y="38378"/>
                      <a:pt x="7836" y="19328"/>
                      <a:pt x="5076" y="1897"/>
                    </a:cubicBezTo>
                    <a:cubicBezTo>
                      <a:pt x="4505" y="-1436"/>
                      <a:pt x="-444" y="-7"/>
                      <a:pt x="32" y="3326"/>
                    </a:cubicBezTo>
                    <a:cubicBezTo>
                      <a:pt x="2411" y="20662"/>
                      <a:pt x="2982" y="40093"/>
                      <a:pt x="8978" y="56571"/>
                    </a:cubicBezTo>
                    <a:cubicBezTo>
                      <a:pt x="9549" y="58286"/>
                      <a:pt x="12023" y="58000"/>
                      <a:pt x="12118" y="560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65170E79-2328-6179-A9B9-0221394F43F3}"/>
                  </a:ext>
                </a:extLst>
              </p:cNvPr>
              <p:cNvSpPr/>
              <p:nvPr/>
            </p:nvSpPr>
            <p:spPr>
              <a:xfrm>
                <a:off x="450851" y="2684811"/>
                <a:ext cx="20369" cy="42140"/>
              </a:xfrm>
              <a:custGeom>
                <a:avLst/>
                <a:gdLst>
                  <a:gd name="connsiteX0" fmla="*/ 20330 w 20369"/>
                  <a:gd name="connsiteY0" fmla="*/ 40005 h 42140"/>
                  <a:gd name="connsiteX1" fmla="*/ 4818 w 20369"/>
                  <a:gd name="connsiteY1" fmla="*/ 1239 h 42140"/>
                  <a:gd name="connsiteX2" fmla="*/ 155 w 20369"/>
                  <a:gd name="connsiteY2" fmla="*/ 3239 h 42140"/>
                  <a:gd name="connsiteX3" fmla="*/ 17284 w 20369"/>
                  <a:gd name="connsiteY3" fmla="*/ 41339 h 42140"/>
                  <a:gd name="connsiteX4" fmla="*/ 20330 w 20369"/>
                  <a:gd name="connsiteY4" fmla="*/ 40100 h 42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69" h="42140">
                    <a:moveTo>
                      <a:pt x="20330" y="40005"/>
                    </a:moveTo>
                    <a:cubicBezTo>
                      <a:pt x="16999" y="26575"/>
                      <a:pt x="10433" y="13812"/>
                      <a:pt x="4818" y="1239"/>
                    </a:cubicBezTo>
                    <a:cubicBezTo>
                      <a:pt x="3676" y="-1333"/>
                      <a:pt x="-892" y="476"/>
                      <a:pt x="155" y="3239"/>
                    </a:cubicBezTo>
                    <a:cubicBezTo>
                      <a:pt x="5389" y="16002"/>
                      <a:pt x="9957" y="29623"/>
                      <a:pt x="17284" y="41339"/>
                    </a:cubicBezTo>
                    <a:cubicBezTo>
                      <a:pt x="18236" y="42958"/>
                      <a:pt x="20710" y="41910"/>
                      <a:pt x="20330" y="401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 119">
                <a:extLst>
                  <a:ext uri="{FF2B5EF4-FFF2-40B4-BE49-F238E27FC236}">
                    <a16:creationId xmlns:a16="http://schemas.microsoft.com/office/drawing/2014/main" id="{6A65964A-82EB-BB3F-4C0C-A50924A483B1}"/>
                  </a:ext>
                </a:extLst>
              </p:cNvPr>
              <p:cNvSpPr/>
              <p:nvPr/>
            </p:nvSpPr>
            <p:spPr>
              <a:xfrm>
                <a:off x="501326" y="2869280"/>
                <a:ext cx="114086" cy="36245"/>
              </a:xfrm>
              <a:custGeom>
                <a:avLst/>
                <a:gdLst>
                  <a:gd name="connsiteX0" fmla="*/ 53125 w 114086"/>
                  <a:gd name="connsiteY0" fmla="*/ 20319 h 36245"/>
                  <a:gd name="connsiteX1" fmla="*/ 102515 w 114086"/>
                  <a:gd name="connsiteY1" fmla="*/ 7937 h 36245"/>
                  <a:gd name="connsiteX2" fmla="*/ 87479 w 114086"/>
                  <a:gd name="connsiteY2" fmla="*/ 23843 h 36245"/>
                  <a:gd name="connsiteX3" fmla="*/ 89954 w 114086"/>
                  <a:gd name="connsiteY3" fmla="*/ 26320 h 36245"/>
                  <a:gd name="connsiteX4" fmla="*/ 113079 w 114086"/>
                  <a:gd name="connsiteY4" fmla="*/ 4984 h 36245"/>
                  <a:gd name="connsiteX5" fmla="*/ 110224 w 114086"/>
                  <a:gd name="connsiteY5" fmla="*/ 31 h 36245"/>
                  <a:gd name="connsiteX6" fmla="*/ 51316 w 114086"/>
                  <a:gd name="connsiteY6" fmla="*/ 13366 h 36245"/>
                  <a:gd name="connsiteX7" fmla="*/ 879 w 114086"/>
                  <a:gd name="connsiteY7" fmla="*/ 32511 h 36245"/>
                  <a:gd name="connsiteX8" fmla="*/ 1926 w 114086"/>
                  <a:gd name="connsiteY8" fmla="*/ 36226 h 36245"/>
                  <a:gd name="connsiteX9" fmla="*/ 53315 w 114086"/>
                  <a:gd name="connsiteY9" fmla="*/ 20319 h 36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086" h="36245">
                    <a:moveTo>
                      <a:pt x="53125" y="20319"/>
                    </a:moveTo>
                    <a:cubicBezTo>
                      <a:pt x="69398" y="15461"/>
                      <a:pt x="85957" y="11651"/>
                      <a:pt x="102515" y="7937"/>
                    </a:cubicBezTo>
                    <a:cubicBezTo>
                      <a:pt x="97567" y="13366"/>
                      <a:pt x="92523" y="18605"/>
                      <a:pt x="87479" y="23843"/>
                    </a:cubicBezTo>
                    <a:cubicBezTo>
                      <a:pt x="85862" y="25463"/>
                      <a:pt x="88336" y="27939"/>
                      <a:pt x="89954" y="26320"/>
                    </a:cubicBezTo>
                    <a:cubicBezTo>
                      <a:pt x="97472" y="19081"/>
                      <a:pt x="104990" y="11651"/>
                      <a:pt x="113079" y="4984"/>
                    </a:cubicBezTo>
                    <a:cubicBezTo>
                      <a:pt x="115648" y="2888"/>
                      <a:pt x="112793" y="-350"/>
                      <a:pt x="110224" y="31"/>
                    </a:cubicBezTo>
                    <a:cubicBezTo>
                      <a:pt x="90334" y="2984"/>
                      <a:pt x="70635" y="7841"/>
                      <a:pt x="51316" y="13366"/>
                    </a:cubicBezTo>
                    <a:cubicBezTo>
                      <a:pt x="34663" y="18129"/>
                      <a:pt x="15058" y="22129"/>
                      <a:pt x="879" y="32511"/>
                    </a:cubicBezTo>
                    <a:cubicBezTo>
                      <a:pt x="-549" y="33559"/>
                      <a:pt x="-263" y="36512"/>
                      <a:pt x="1926" y="36226"/>
                    </a:cubicBezTo>
                    <a:cubicBezTo>
                      <a:pt x="19436" y="34225"/>
                      <a:pt x="36376" y="25463"/>
                      <a:pt x="53315" y="2031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 120">
                <a:extLst>
                  <a:ext uri="{FF2B5EF4-FFF2-40B4-BE49-F238E27FC236}">
                    <a16:creationId xmlns:a16="http://schemas.microsoft.com/office/drawing/2014/main" id="{1ECF4C40-C7C1-7F64-987E-00B66949517F}"/>
                  </a:ext>
                </a:extLst>
              </p:cNvPr>
              <p:cNvSpPr/>
              <p:nvPr/>
            </p:nvSpPr>
            <p:spPr>
              <a:xfrm>
                <a:off x="442387" y="2871081"/>
                <a:ext cx="98091" cy="85051"/>
              </a:xfrm>
              <a:custGeom>
                <a:avLst/>
                <a:gdLst>
                  <a:gd name="connsiteX0" fmla="*/ 97789 w 98091"/>
                  <a:gd name="connsiteY0" fmla="*/ 82240 h 85051"/>
                  <a:gd name="connsiteX1" fmla="*/ 2243 w 98091"/>
                  <a:gd name="connsiteY1" fmla="*/ 39 h 85051"/>
                  <a:gd name="connsiteX2" fmla="*/ 816 w 98091"/>
                  <a:gd name="connsiteY2" fmla="*/ 3278 h 85051"/>
                  <a:gd name="connsiteX3" fmla="*/ 53061 w 98091"/>
                  <a:gd name="connsiteY3" fmla="*/ 37282 h 85051"/>
                  <a:gd name="connsiteX4" fmla="*/ 94363 w 98091"/>
                  <a:gd name="connsiteY4" fmla="*/ 84145 h 85051"/>
                  <a:gd name="connsiteX5" fmla="*/ 97789 w 98091"/>
                  <a:gd name="connsiteY5" fmla="*/ 82145 h 85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8091" h="85051">
                    <a:moveTo>
                      <a:pt x="97789" y="82240"/>
                    </a:moveTo>
                    <a:cubicBezTo>
                      <a:pt x="77519" y="49379"/>
                      <a:pt x="42213" y="7945"/>
                      <a:pt x="2243" y="39"/>
                    </a:cubicBezTo>
                    <a:cubicBezTo>
                      <a:pt x="149" y="-341"/>
                      <a:pt x="-802" y="2135"/>
                      <a:pt x="816" y="3278"/>
                    </a:cubicBezTo>
                    <a:cubicBezTo>
                      <a:pt x="17565" y="15756"/>
                      <a:pt x="36788" y="23662"/>
                      <a:pt x="53061" y="37282"/>
                    </a:cubicBezTo>
                    <a:cubicBezTo>
                      <a:pt x="69144" y="50712"/>
                      <a:pt x="82943" y="66619"/>
                      <a:pt x="94363" y="84145"/>
                    </a:cubicBezTo>
                    <a:cubicBezTo>
                      <a:pt x="95695" y="86241"/>
                      <a:pt x="99121" y="84336"/>
                      <a:pt x="97789" y="821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 121">
                <a:extLst>
                  <a:ext uri="{FF2B5EF4-FFF2-40B4-BE49-F238E27FC236}">
                    <a16:creationId xmlns:a16="http://schemas.microsoft.com/office/drawing/2014/main" id="{ACB7B3BD-EF75-4ABD-4E8A-E4314E5D0327}"/>
                  </a:ext>
                </a:extLst>
              </p:cNvPr>
              <p:cNvSpPr/>
              <p:nvPr/>
            </p:nvSpPr>
            <p:spPr>
              <a:xfrm>
                <a:off x="380443" y="2901821"/>
                <a:ext cx="127376" cy="112474"/>
              </a:xfrm>
              <a:custGeom>
                <a:avLst/>
                <a:gdLst>
                  <a:gd name="connsiteX0" fmla="*/ 52863 w 127376"/>
                  <a:gd name="connsiteY0" fmla="*/ 105983 h 112474"/>
                  <a:gd name="connsiteX1" fmla="*/ 74465 w 127376"/>
                  <a:gd name="connsiteY1" fmla="*/ 102840 h 112474"/>
                  <a:gd name="connsiteX2" fmla="*/ 95782 w 127376"/>
                  <a:gd name="connsiteY2" fmla="*/ 98744 h 112474"/>
                  <a:gd name="connsiteX3" fmla="*/ 94831 w 127376"/>
                  <a:gd name="connsiteY3" fmla="*/ 95125 h 112474"/>
                  <a:gd name="connsiteX4" fmla="*/ 69231 w 127376"/>
                  <a:gd name="connsiteY4" fmla="*/ 97506 h 112474"/>
                  <a:gd name="connsiteX5" fmla="*/ 59144 w 127376"/>
                  <a:gd name="connsiteY5" fmla="*/ 89410 h 112474"/>
                  <a:gd name="connsiteX6" fmla="*/ 35733 w 127376"/>
                  <a:gd name="connsiteY6" fmla="*/ 19687 h 112474"/>
                  <a:gd name="connsiteX7" fmla="*/ 124237 w 127376"/>
                  <a:gd name="connsiteY7" fmla="*/ 108650 h 112474"/>
                  <a:gd name="connsiteX8" fmla="*/ 126901 w 127376"/>
                  <a:gd name="connsiteY8" fmla="*/ 106079 h 112474"/>
                  <a:gd name="connsiteX9" fmla="*/ 27453 w 127376"/>
                  <a:gd name="connsiteY9" fmla="*/ 1018 h 112474"/>
                  <a:gd name="connsiteX10" fmla="*/ 21839 w 127376"/>
                  <a:gd name="connsiteY10" fmla="*/ 5304 h 112474"/>
                  <a:gd name="connsiteX11" fmla="*/ 47533 w 127376"/>
                  <a:gd name="connsiteY11" fmla="*/ 86362 h 112474"/>
                  <a:gd name="connsiteX12" fmla="*/ 61142 w 127376"/>
                  <a:gd name="connsiteY12" fmla="*/ 98173 h 112474"/>
                  <a:gd name="connsiteX13" fmla="*/ 1759 w 127376"/>
                  <a:gd name="connsiteY13" fmla="*/ 107603 h 112474"/>
                  <a:gd name="connsiteX14" fmla="*/ 2425 w 127376"/>
                  <a:gd name="connsiteY14" fmla="*/ 112460 h 112474"/>
                  <a:gd name="connsiteX15" fmla="*/ 53053 w 127376"/>
                  <a:gd name="connsiteY15" fmla="*/ 105983 h 11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7376" h="112474">
                    <a:moveTo>
                      <a:pt x="52863" y="105983"/>
                    </a:moveTo>
                    <a:cubicBezTo>
                      <a:pt x="59810" y="104841"/>
                      <a:pt x="67328" y="104174"/>
                      <a:pt x="74465" y="102840"/>
                    </a:cubicBezTo>
                    <a:cubicBezTo>
                      <a:pt x="81412" y="103793"/>
                      <a:pt x="88740" y="102650"/>
                      <a:pt x="95782" y="98744"/>
                    </a:cubicBezTo>
                    <a:cubicBezTo>
                      <a:pt x="97400" y="97887"/>
                      <a:pt x="96734" y="94839"/>
                      <a:pt x="94831" y="95125"/>
                    </a:cubicBezTo>
                    <a:cubicBezTo>
                      <a:pt x="86456" y="96077"/>
                      <a:pt x="77891" y="96840"/>
                      <a:pt x="69231" y="97506"/>
                    </a:cubicBezTo>
                    <a:cubicBezTo>
                      <a:pt x="65615" y="95220"/>
                      <a:pt x="62189" y="92553"/>
                      <a:pt x="59144" y="89410"/>
                    </a:cubicBezTo>
                    <a:cubicBezTo>
                      <a:pt x="40967" y="70836"/>
                      <a:pt x="42680" y="43595"/>
                      <a:pt x="35733" y="19687"/>
                    </a:cubicBezTo>
                    <a:cubicBezTo>
                      <a:pt x="64949" y="49595"/>
                      <a:pt x="94260" y="79504"/>
                      <a:pt x="124237" y="108650"/>
                    </a:cubicBezTo>
                    <a:cubicBezTo>
                      <a:pt x="125950" y="110365"/>
                      <a:pt x="128424" y="107793"/>
                      <a:pt x="126901" y="106079"/>
                    </a:cubicBezTo>
                    <a:cubicBezTo>
                      <a:pt x="94355" y="70550"/>
                      <a:pt x="60952" y="35689"/>
                      <a:pt x="27453" y="1018"/>
                    </a:cubicBezTo>
                    <a:cubicBezTo>
                      <a:pt x="24694" y="-1840"/>
                      <a:pt x="19650" y="1875"/>
                      <a:pt x="21839" y="5304"/>
                    </a:cubicBezTo>
                    <a:cubicBezTo>
                      <a:pt x="37446" y="30069"/>
                      <a:pt x="29642" y="63216"/>
                      <a:pt x="47533" y="86362"/>
                    </a:cubicBezTo>
                    <a:cubicBezTo>
                      <a:pt x="51340" y="91315"/>
                      <a:pt x="56098" y="95316"/>
                      <a:pt x="61142" y="98173"/>
                    </a:cubicBezTo>
                    <a:cubicBezTo>
                      <a:pt x="40872" y="99888"/>
                      <a:pt x="20411" y="101983"/>
                      <a:pt x="1759" y="107603"/>
                    </a:cubicBezTo>
                    <a:cubicBezTo>
                      <a:pt x="-906" y="108365"/>
                      <a:pt x="-430" y="112460"/>
                      <a:pt x="2425" y="112460"/>
                    </a:cubicBezTo>
                    <a:cubicBezTo>
                      <a:pt x="19364" y="112746"/>
                      <a:pt x="36399" y="108746"/>
                      <a:pt x="53053" y="1059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 122">
                <a:extLst>
                  <a:ext uri="{FF2B5EF4-FFF2-40B4-BE49-F238E27FC236}">
                    <a16:creationId xmlns:a16="http://schemas.microsoft.com/office/drawing/2014/main" id="{EAFA28ED-12E3-D640-9F2F-96B4196472CD}"/>
                  </a:ext>
                </a:extLst>
              </p:cNvPr>
              <p:cNvSpPr/>
              <p:nvPr/>
            </p:nvSpPr>
            <p:spPr>
              <a:xfrm>
                <a:off x="442326" y="3038659"/>
                <a:ext cx="88629" cy="119287"/>
              </a:xfrm>
              <a:custGeom>
                <a:avLst/>
                <a:gdLst>
                  <a:gd name="connsiteX0" fmla="*/ 5920 w 88629"/>
                  <a:gd name="connsiteY0" fmla="*/ 117926 h 119287"/>
                  <a:gd name="connsiteX1" fmla="*/ 88428 w 88629"/>
                  <a:gd name="connsiteY1" fmla="*/ 2197 h 119287"/>
                  <a:gd name="connsiteX2" fmla="*/ 86144 w 88629"/>
                  <a:gd name="connsiteY2" fmla="*/ 482 h 119287"/>
                  <a:gd name="connsiteX3" fmla="*/ 591 w 88629"/>
                  <a:gd name="connsiteY3" fmla="*/ 114782 h 119287"/>
                  <a:gd name="connsiteX4" fmla="*/ 5920 w 88629"/>
                  <a:gd name="connsiteY4" fmla="*/ 117926 h 11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629" h="119287">
                    <a:moveTo>
                      <a:pt x="5920" y="117926"/>
                    </a:moveTo>
                    <a:cubicBezTo>
                      <a:pt x="33803" y="79635"/>
                      <a:pt x="61877" y="41440"/>
                      <a:pt x="88428" y="2197"/>
                    </a:cubicBezTo>
                    <a:cubicBezTo>
                      <a:pt x="89285" y="863"/>
                      <a:pt x="87191" y="-851"/>
                      <a:pt x="86144" y="482"/>
                    </a:cubicBezTo>
                    <a:cubicBezTo>
                      <a:pt x="56738" y="37916"/>
                      <a:pt x="28760" y="76397"/>
                      <a:pt x="591" y="114782"/>
                    </a:cubicBezTo>
                    <a:cubicBezTo>
                      <a:pt x="-1788" y="118021"/>
                      <a:pt x="3636" y="121164"/>
                      <a:pt x="5920" y="1179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 123">
                <a:extLst>
                  <a:ext uri="{FF2B5EF4-FFF2-40B4-BE49-F238E27FC236}">
                    <a16:creationId xmlns:a16="http://schemas.microsoft.com/office/drawing/2014/main" id="{AA92CCFA-5305-338F-8A4F-87B90356D7C4}"/>
                  </a:ext>
                </a:extLst>
              </p:cNvPr>
              <p:cNvSpPr/>
              <p:nvPr/>
            </p:nvSpPr>
            <p:spPr>
              <a:xfrm>
                <a:off x="441799" y="3066418"/>
                <a:ext cx="89667" cy="73640"/>
              </a:xfrm>
              <a:custGeom>
                <a:avLst/>
                <a:gdLst>
                  <a:gd name="connsiteX0" fmla="*/ 89051 w 89667"/>
                  <a:gd name="connsiteY0" fmla="*/ 70640 h 73640"/>
                  <a:gd name="connsiteX1" fmla="*/ 5972 w 89667"/>
                  <a:gd name="connsiteY1" fmla="*/ 822 h 73640"/>
                  <a:gd name="connsiteX2" fmla="*/ 1118 w 89667"/>
                  <a:gd name="connsiteY2" fmla="*/ 5680 h 73640"/>
                  <a:gd name="connsiteX3" fmla="*/ 86482 w 89667"/>
                  <a:gd name="connsiteY3" fmla="*/ 73212 h 73640"/>
                  <a:gd name="connsiteX4" fmla="*/ 89051 w 89667"/>
                  <a:gd name="connsiteY4" fmla="*/ 70640 h 7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667" h="73640">
                    <a:moveTo>
                      <a:pt x="89051" y="70640"/>
                    </a:moveTo>
                    <a:cubicBezTo>
                      <a:pt x="61263" y="47495"/>
                      <a:pt x="33855" y="23873"/>
                      <a:pt x="5972" y="822"/>
                    </a:cubicBezTo>
                    <a:cubicBezTo>
                      <a:pt x="2641" y="-1940"/>
                      <a:pt x="-2212" y="2918"/>
                      <a:pt x="1118" y="5680"/>
                    </a:cubicBezTo>
                    <a:cubicBezTo>
                      <a:pt x="29287" y="28445"/>
                      <a:pt x="58122" y="50543"/>
                      <a:pt x="86482" y="73212"/>
                    </a:cubicBezTo>
                    <a:cubicBezTo>
                      <a:pt x="88290" y="74641"/>
                      <a:pt x="90859" y="72164"/>
                      <a:pt x="89051" y="706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 124">
                <a:extLst>
                  <a:ext uri="{FF2B5EF4-FFF2-40B4-BE49-F238E27FC236}">
                    <a16:creationId xmlns:a16="http://schemas.microsoft.com/office/drawing/2014/main" id="{557468D6-D325-EF67-B03D-38A0E09342A0}"/>
                  </a:ext>
                </a:extLst>
              </p:cNvPr>
              <p:cNvSpPr/>
              <p:nvPr/>
            </p:nvSpPr>
            <p:spPr>
              <a:xfrm>
                <a:off x="449239" y="3227319"/>
                <a:ext cx="142635" cy="126956"/>
              </a:xfrm>
              <a:custGeom>
                <a:avLst/>
                <a:gdLst>
                  <a:gd name="connsiteX0" fmla="*/ 18802 w 142635"/>
                  <a:gd name="connsiteY0" fmla="*/ 125956 h 126956"/>
                  <a:gd name="connsiteX1" fmla="*/ 17660 w 142635"/>
                  <a:gd name="connsiteY1" fmla="*/ 50900 h 126956"/>
                  <a:gd name="connsiteX2" fmla="*/ 102547 w 142635"/>
                  <a:gd name="connsiteY2" fmla="*/ 96143 h 126956"/>
                  <a:gd name="connsiteX3" fmla="*/ 109018 w 142635"/>
                  <a:gd name="connsiteY3" fmla="*/ 94429 h 126956"/>
                  <a:gd name="connsiteX4" fmla="*/ 120533 w 142635"/>
                  <a:gd name="connsiteY4" fmla="*/ 7942 h 126956"/>
                  <a:gd name="connsiteX5" fmla="*/ 141279 w 142635"/>
                  <a:gd name="connsiteY5" fmla="*/ 9371 h 126956"/>
                  <a:gd name="connsiteX6" fmla="*/ 141279 w 142635"/>
                  <a:gd name="connsiteY6" fmla="*/ 6513 h 126956"/>
                  <a:gd name="connsiteX7" fmla="*/ 120914 w 142635"/>
                  <a:gd name="connsiteY7" fmla="*/ 4513 h 126956"/>
                  <a:gd name="connsiteX8" fmla="*/ 117678 w 142635"/>
                  <a:gd name="connsiteY8" fmla="*/ 1084 h 126956"/>
                  <a:gd name="connsiteX9" fmla="*/ 59342 w 142635"/>
                  <a:gd name="connsiteY9" fmla="*/ 608 h 126956"/>
                  <a:gd name="connsiteX10" fmla="*/ 5574 w 142635"/>
                  <a:gd name="connsiteY10" fmla="*/ 131 h 126956"/>
                  <a:gd name="connsiteX11" fmla="*/ 5574 w 142635"/>
                  <a:gd name="connsiteY11" fmla="*/ 7275 h 126956"/>
                  <a:gd name="connsiteX12" fmla="*/ 99026 w 142635"/>
                  <a:gd name="connsiteY12" fmla="*/ 7847 h 126956"/>
                  <a:gd name="connsiteX13" fmla="*/ 112825 w 142635"/>
                  <a:gd name="connsiteY13" fmla="*/ 15752 h 126956"/>
                  <a:gd name="connsiteX14" fmla="*/ 109399 w 142635"/>
                  <a:gd name="connsiteY14" fmla="*/ 41565 h 126956"/>
                  <a:gd name="connsiteX15" fmla="*/ 103689 w 142635"/>
                  <a:gd name="connsiteY15" fmla="*/ 84142 h 126956"/>
                  <a:gd name="connsiteX16" fmla="*/ 25654 w 142635"/>
                  <a:gd name="connsiteY16" fmla="*/ 37850 h 126956"/>
                  <a:gd name="connsiteX17" fmla="*/ 625 w 142635"/>
                  <a:gd name="connsiteY17" fmla="*/ 63187 h 126956"/>
                  <a:gd name="connsiteX18" fmla="*/ 15185 w 142635"/>
                  <a:gd name="connsiteY18" fmla="*/ 124337 h 126956"/>
                  <a:gd name="connsiteX19" fmla="*/ 19087 w 142635"/>
                  <a:gd name="connsiteY19" fmla="*/ 125956 h 126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2635" h="126956">
                    <a:moveTo>
                      <a:pt x="18802" y="125956"/>
                    </a:moveTo>
                    <a:cubicBezTo>
                      <a:pt x="34504" y="100144"/>
                      <a:pt x="-10700" y="74045"/>
                      <a:pt x="17660" y="50900"/>
                    </a:cubicBezTo>
                    <a:cubicBezTo>
                      <a:pt x="53823" y="21277"/>
                      <a:pt x="86750" y="68426"/>
                      <a:pt x="102547" y="96143"/>
                    </a:cubicBezTo>
                    <a:cubicBezTo>
                      <a:pt x="104450" y="99382"/>
                      <a:pt x="108543" y="97572"/>
                      <a:pt x="109018" y="94429"/>
                    </a:cubicBezTo>
                    <a:cubicBezTo>
                      <a:pt x="112825" y="65568"/>
                      <a:pt x="116632" y="36707"/>
                      <a:pt x="120533" y="7942"/>
                    </a:cubicBezTo>
                    <a:cubicBezTo>
                      <a:pt x="127480" y="8418"/>
                      <a:pt x="134332" y="8799"/>
                      <a:pt x="141279" y="9371"/>
                    </a:cubicBezTo>
                    <a:cubicBezTo>
                      <a:pt x="143088" y="9561"/>
                      <a:pt x="143088" y="6704"/>
                      <a:pt x="141279" y="6513"/>
                    </a:cubicBezTo>
                    <a:cubicBezTo>
                      <a:pt x="134523" y="5751"/>
                      <a:pt x="127671" y="5180"/>
                      <a:pt x="120914" y="4513"/>
                    </a:cubicBezTo>
                    <a:cubicBezTo>
                      <a:pt x="120819" y="2703"/>
                      <a:pt x="119772" y="1179"/>
                      <a:pt x="117678" y="1084"/>
                    </a:cubicBezTo>
                    <a:cubicBezTo>
                      <a:pt x="98265" y="893"/>
                      <a:pt x="78756" y="798"/>
                      <a:pt x="59342" y="608"/>
                    </a:cubicBezTo>
                    <a:cubicBezTo>
                      <a:pt x="41451" y="36"/>
                      <a:pt x="23560" y="-154"/>
                      <a:pt x="5574" y="131"/>
                    </a:cubicBezTo>
                    <a:cubicBezTo>
                      <a:pt x="1006" y="131"/>
                      <a:pt x="1006" y="7180"/>
                      <a:pt x="5574" y="7275"/>
                    </a:cubicBezTo>
                    <a:cubicBezTo>
                      <a:pt x="36693" y="7465"/>
                      <a:pt x="67907" y="7656"/>
                      <a:pt x="99026" y="7847"/>
                    </a:cubicBezTo>
                    <a:cubicBezTo>
                      <a:pt x="108257" y="7847"/>
                      <a:pt x="111683" y="6227"/>
                      <a:pt x="112825" y="15752"/>
                    </a:cubicBezTo>
                    <a:cubicBezTo>
                      <a:pt x="113682" y="23563"/>
                      <a:pt x="110446" y="33755"/>
                      <a:pt x="109399" y="41565"/>
                    </a:cubicBezTo>
                    <a:cubicBezTo>
                      <a:pt x="107496" y="55757"/>
                      <a:pt x="105592" y="69950"/>
                      <a:pt x="103689" y="84142"/>
                    </a:cubicBezTo>
                    <a:cubicBezTo>
                      <a:pt x="86845" y="56138"/>
                      <a:pt x="61531" y="24801"/>
                      <a:pt x="25654" y="37850"/>
                    </a:cubicBezTo>
                    <a:cubicBezTo>
                      <a:pt x="14234" y="42041"/>
                      <a:pt x="3385" y="50804"/>
                      <a:pt x="625" y="63187"/>
                    </a:cubicBezTo>
                    <a:cubicBezTo>
                      <a:pt x="-4323" y="85666"/>
                      <a:pt x="21942" y="102620"/>
                      <a:pt x="15185" y="124337"/>
                    </a:cubicBezTo>
                    <a:cubicBezTo>
                      <a:pt x="14424" y="126719"/>
                      <a:pt x="17850" y="127957"/>
                      <a:pt x="19087" y="12595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 125">
                <a:extLst>
                  <a:ext uri="{FF2B5EF4-FFF2-40B4-BE49-F238E27FC236}">
                    <a16:creationId xmlns:a16="http://schemas.microsoft.com/office/drawing/2014/main" id="{FF0E0D91-785E-6536-745A-949A6C8D34B1}"/>
                  </a:ext>
                </a:extLst>
              </p:cNvPr>
              <p:cNvSpPr/>
              <p:nvPr/>
            </p:nvSpPr>
            <p:spPr>
              <a:xfrm>
                <a:off x="478520" y="3374313"/>
                <a:ext cx="59872" cy="88356"/>
              </a:xfrm>
              <a:custGeom>
                <a:avLst/>
                <a:gdLst>
                  <a:gd name="connsiteX0" fmla="*/ 19974 w 59872"/>
                  <a:gd name="connsiteY0" fmla="*/ 86786 h 88356"/>
                  <a:gd name="connsiteX1" fmla="*/ 19212 w 59872"/>
                  <a:gd name="connsiteY1" fmla="*/ 83928 h 88356"/>
                  <a:gd name="connsiteX2" fmla="*/ 12170 w 59872"/>
                  <a:gd name="connsiteY2" fmla="*/ 70498 h 88356"/>
                  <a:gd name="connsiteX3" fmla="*/ 18261 w 59872"/>
                  <a:gd name="connsiteY3" fmla="*/ 60402 h 88356"/>
                  <a:gd name="connsiteX4" fmla="*/ 29490 w 59872"/>
                  <a:gd name="connsiteY4" fmla="*/ 43066 h 88356"/>
                  <a:gd name="connsiteX5" fmla="*/ 59372 w 59872"/>
                  <a:gd name="connsiteY5" fmla="*/ 3537 h 88356"/>
                  <a:gd name="connsiteX6" fmla="*/ 56517 w 59872"/>
                  <a:gd name="connsiteY6" fmla="*/ 680 h 88356"/>
                  <a:gd name="connsiteX7" fmla="*/ 465 w 59872"/>
                  <a:gd name="connsiteY7" fmla="*/ 77451 h 88356"/>
                  <a:gd name="connsiteX8" fmla="*/ 465 w 59872"/>
                  <a:gd name="connsiteY8" fmla="*/ 80785 h 88356"/>
                  <a:gd name="connsiteX9" fmla="*/ 19878 w 59872"/>
                  <a:gd name="connsiteY9" fmla="*/ 86881 h 88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872" h="88356">
                    <a:moveTo>
                      <a:pt x="19974" y="86786"/>
                    </a:moveTo>
                    <a:cubicBezTo>
                      <a:pt x="21782" y="86119"/>
                      <a:pt x="21115" y="83643"/>
                      <a:pt x="19212" y="83928"/>
                    </a:cubicBezTo>
                    <a:cubicBezTo>
                      <a:pt x="8839" y="80880"/>
                      <a:pt x="6460" y="76404"/>
                      <a:pt x="12170" y="70498"/>
                    </a:cubicBezTo>
                    <a:cubicBezTo>
                      <a:pt x="14168" y="67069"/>
                      <a:pt x="16262" y="63735"/>
                      <a:pt x="18261" y="60402"/>
                    </a:cubicBezTo>
                    <a:cubicBezTo>
                      <a:pt x="21877" y="54496"/>
                      <a:pt x="25683" y="48781"/>
                      <a:pt x="29490" y="43066"/>
                    </a:cubicBezTo>
                    <a:cubicBezTo>
                      <a:pt x="38816" y="29445"/>
                      <a:pt x="48809" y="16205"/>
                      <a:pt x="59372" y="3537"/>
                    </a:cubicBezTo>
                    <a:cubicBezTo>
                      <a:pt x="60990" y="1537"/>
                      <a:pt x="58325" y="-1320"/>
                      <a:pt x="56517" y="680"/>
                    </a:cubicBezTo>
                    <a:cubicBezTo>
                      <a:pt x="35010" y="24206"/>
                      <a:pt x="16262" y="49734"/>
                      <a:pt x="465" y="77451"/>
                    </a:cubicBezTo>
                    <a:cubicBezTo>
                      <a:pt x="-106" y="78404"/>
                      <a:pt x="-202" y="79833"/>
                      <a:pt x="465" y="80785"/>
                    </a:cubicBezTo>
                    <a:cubicBezTo>
                      <a:pt x="5223" y="88214"/>
                      <a:pt x="11694" y="90024"/>
                      <a:pt x="19878" y="868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 126">
                <a:extLst>
                  <a:ext uri="{FF2B5EF4-FFF2-40B4-BE49-F238E27FC236}">
                    <a16:creationId xmlns:a16="http://schemas.microsoft.com/office/drawing/2014/main" id="{46903819-6232-6CAB-0BED-A8E1C6453FCD}"/>
                  </a:ext>
                </a:extLst>
              </p:cNvPr>
              <p:cNvSpPr/>
              <p:nvPr/>
            </p:nvSpPr>
            <p:spPr>
              <a:xfrm>
                <a:off x="472939" y="3390246"/>
                <a:ext cx="80711" cy="72402"/>
              </a:xfrm>
              <a:custGeom>
                <a:avLst/>
                <a:gdLst>
                  <a:gd name="connsiteX0" fmla="*/ 80084 w 80711"/>
                  <a:gd name="connsiteY0" fmla="*/ 69043 h 72402"/>
                  <a:gd name="connsiteX1" fmla="*/ 6331 w 80711"/>
                  <a:gd name="connsiteY1" fmla="*/ 844 h 72402"/>
                  <a:gd name="connsiteX2" fmla="*/ 716 w 80711"/>
                  <a:gd name="connsiteY2" fmla="*/ 5226 h 72402"/>
                  <a:gd name="connsiteX3" fmla="*/ 16609 w 80711"/>
                  <a:gd name="connsiteY3" fmla="*/ 25324 h 72402"/>
                  <a:gd name="connsiteX4" fmla="*/ 19273 w 80711"/>
                  <a:gd name="connsiteY4" fmla="*/ 23323 h 72402"/>
                  <a:gd name="connsiteX5" fmla="*/ 17751 w 80711"/>
                  <a:gd name="connsiteY5" fmla="*/ 20466 h 72402"/>
                  <a:gd name="connsiteX6" fmla="*/ 77229 w 80711"/>
                  <a:gd name="connsiteY6" fmla="*/ 71901 h 72402"/>
                  <a:gd name="connsiteX7" fmla="*/ 80084 w 80711"/>
                  <a:gd name="connsiteY7" fmla="*/ 69043 h 72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711" h="72402">
                    <a:moveTo>
                      <a:pt x="80084" y="69043"/>
                    </a:moveTo>
                    <a:cubicBezTo>
                      <a:pt x="55722" y="46183"/>
                      <a:pt x="31550" y="22942"/>
                      <a:pt x="6331" y="844"/>
                    </a:cubicBezTo>
                    <a:cubicBezTo>
                      <a:pt x="3476" y="-1632"/>
                      <a:pt x="-1949" y="1797"/>
                      <a:pt x="716" y="5226"/>
                    </a:cubicBezTo>
                    <a:cubicBezTo>
                      <a:pt x="5855" y="12084"/>
                      <a:pt x="10803" y="19132"/>
                      <a:pt x="16609" y="25324"/>
                    </a:cubicBezTo>
                    <a:cubicBezTo>
                      <a:pt x="17941" y="26752"/>
                      <a:pt x="20035" y="24942"/>
                      <a:pt x="19273" y="23323"/>
                    </a:cubicBezTo>
                    <a:cubicBezTo>
                      <a:pt x="18797" y="22371"/>
                      <a:pt x="18226" y="21418"/>
                      <a:pt x="17751" y="20466"/>
                    </a:cubicBezTo>
                    <a:cubicBezTo>
                      <a:pt x="37355" y="37801"/>
                      <a:pt x="57339" y="54851"/>
                      <a:pt x="77229" y="71901"/>
                    </a:cubicBezTo>
                    <a:cubicBezTo>
                      <a:pt x="79132" y="73520"/>
                      <a:pt x="81987" y="70853"/>
                      <a:pt x="80084" y="6904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 127">
                <a:extLst>
                  <a:ext uri="{FF2B5EF4-FFF2-40B4-BE49-F238E27FC236}">
                    <a16:creationId xmlns:a16="http://schemas.microsoft.com/office/drawing/2014/main" id="{36ADC887-3677-BC6B-4A83-22128995F93E}"/>
                  </a:ext>
                </a:extLst>
              </p:cNvPr>
              <p:cNvSpPr/>
              <p:nvPr/>
            </p:nvSpPr>
            <p:spPr>
              <a:xfrm>
                <a:off x="471050" y="3521224"/>
                <a:ext cx="125772" cy="87148"/>
              </a:xfrm>
              <a:custGeom>
                <a:avLst/>
                <a:gdLst>
                  <a:gd name="connsiteX0" fmla="*/ 20116 w 125772"/>
                  <a:gd name="connsiteY0" fmla="*/ 86751 h 87148"/>
                  <a:gd name="connsiteX1" fmla="*/ 106811 w 125772"/>
                  <a:gd name="connsiteY1" fmla="*/ 65319 h 87148"/>
                  <a:gd name="connsiteX2" fmla="*/ 122323 w 125772"/>
                  <a:gd name="connsiteY2" fmla="*/ 63700 h 87148"/>
                  <a:gd name="connsiteX3" fmla="*/ 122704 w 125772"/>
                  <a:gd name="connsiteY3" fmla="*/ 63700 h 87148"/>
                  <a:gd name="connsiteX4" fmla="*/ 122704 w 125772"/>
                  <a:gd name="connsiteY4" fmla="*/ 63700 h 87148"/>
                  <a:gd name="connsiteX5" fmla="*/ 123560 w 125772"/>
                  <a:gd name="connsiteY5" fmla="*/ 63605 h 87148"/>
                  <a:gd name="connsiteX6" fmla="*/ 122704 w 125772"/>
                  <a:gd name="connsiteY6" fmla="*/ 57509 h 87148"/>
                  <a:gd name="connsiteX7" fmla="*/ 99483 w 125772"/>
                  <a:gd name="connsiteY7" fmla="*/ 59985 h 87148"/>
                  <a:gd name="connsiteX8" fmla="*/ 18974 w 125772"/>
                  <a:gd name="connsiteY8" fmla="*/ 42840 h 87148"/>
                  <a:gd name="connsiteX9" fmla="*/ 43621 w 125772"/>
                  <a:gd name="connsiteY9" fmla="*/ 9788 h 87148"/>
                  <a:gd name="connsiteX10" fmla="*/ 68745 w 125772"/>
                  <a:gd name="connsiteY10" fmla="*/ 53604 h 87148"/>
                  <a:gd name="connsiteX11" fmla="*/ 72647 w 125772"/>
                  <a:gd name="connsiteY11" fmla="*/ 52556 h 87148"/>
                  <a:gd name="connsiteX12" fmla="*/ 38292 w 125772"/>
                  <a:gd name="connsiteY12" fmla="*/ 1406 h 87148"/>
                  <a:gd name="connsiteX13" fmla="*/ 1082 w 125772"/>
                  <a:gd name="connsiteY13" fmla="*/ 16837 h 87148"/>
                  <a:gd name="connsiteX14" fmla="*/ 30774 w 125772"/>
                  <a:gd name="connsiteY14" fmla="*/ 55128 h 87148"/>
                  <a:gd name="connsiteX15" fmla="*/ 71219 w 125772"/>
                  <a:gd name="connsiteY15" fmla="*/ 64843 h 87148"/>
                  <a:gd name="connsiteX16" fmla="*/ 18403 w 125772"/>
                  <a:gd name="connsiteY16" fmla="*/ 80464 h 87148"/>
                  <a:gd name="connsiteX17" fmla="*/ 20211 w 125772"/>
                  <a:gd name="connsiteY17" fmla="*/ 86941 h 87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25772" h="87148">
                    <a:moveTo>
                      <a:pt x="20116" y="86751"/>
                    </a:moveTo>
                    <a:cubicBezTo>
                      <a:pt x="48475" y="76368"/>
                      <a:pt x="77024" y="69034"/>
                      <a:pt x="106811" y="65319"/>
                    </a:cubicBezTo>
                    <a:cubicBezTo>
                      <a:pt x="112045" y="64938"/>
                      <a:pt x="117184" y="64462"/>
                      <a:pt x="122323" y="63700"/>
                    </a:cubicBezTo>
                    <a:cubicBezTo>
                      <a:pt x="122418" y="63700"/>
                      <a:pt x="122609" y="63700"/>
                      <a:pt x="122704" y="63700"/>
                    </a:cubicBezTo>
                    <a:lnTo>
                      <a:pt x="122704" y="63700"/>
                    </a:lnTo>
                    <a:cubicBezTo>
                      <a:pt x="122704" y="63700"/>
                      <a:pt x="123275" y="63700"/>
                      <a:pt x="123560" y="63605"/>
                    </a:cubicBezTo>
                    <a:cubicBezTo>
                      <a:pt x="126986" y="63129"/>
                      <a:pt x="126225" y="57318"/>
                      <a:pt x="122704" y="57509"/>
                    </a:cubicBezTo>
                    <a:cubicBezTo>
                      <a:pt x="114900" y="58080"/>
                      <a:pt x="107192" y="58938"/>
                      <a:pt x="99483" y="59985"/>
                    </a:cubicBezTo>
                    <a:cubicBezTo>
                      <a:pt x="71695" y="61509"/>
                      <a:pt x="40766" y="57890"/>
                      <a:pt x="18974" y="42840"/>
                    </a:cubicBezTo>
                    <a:cubicBezTo>
                      <a:pt x="-10623" y="22362"/>
                      <a:pt x="19545" y="-4975"/>
                      <a:pt x="43621" y="9788"/>
                    </a:cubicBezTo>
                    <a:cubicBezTo>
                      <a:pt x="58372" y="18837"/>
                      <a:pt x="63796" y="38173"/>
                      <a:pt x="68745" y="53604"/>
                    </a:cubicBezTo>
                    <a:cubicBezTo>
                      <a:pt x="69506" y="56080"/>
                      <a:pt x="73313" y="55032"/>
                      <a:pt x="72647" y="52556"/>
                    </a:cubicBezTo>
                    <a:cubicBezTo>
                      <a:pt x="67413" y="33411"/>
                      <a:pt x="59704" y="7979"/>
                      <a:pt x="38292" y="1406"/>
                    </a:cubicBezTo>
                    <a:cubicBezTo>
                      <a:pt x="24874" y="-2689"/>
                      <a:pt x="5841" y="2073"/>
                      <a:pt x="1082" y="16837"/>
                    </a:cubicBezTo>
                    <a:cubicBezTo>
                      <a:pt x="-5008" y="36078"/>
                      <a:pt x="15928" y="49222"/>
                      <a:pt x="30774" y="55128"/>
                    </a:cubicBezTo>
                    <a:cubicBezTo>
                      <a:pt x="43812" y="60271"/>
                      <a:pt x="57420" y="63319"/>
                      <a:pt x="71219" y="64843"/>
                    </a:cubicBezTo>
                    <a:cubicBezTo>
                      <a:pt x="53233" y="68653"/>
                      <a:pt x="35627" y="73797"/>
                      <a:pt x="18403" y="80464"/>
                    </a:cubicBezTo>
                    <a:cubicBezTo>
                      <a:pt x="14406" y="81988"/>
                      <a:pt x="16119" y="88370"/>
                      <a:pt x="20211" y="869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 128">
                <a:extLst>
                  <a:ext uri="{FF2B5EF4-FFF2-40B4-BE49-F238E27FC236}">
                    <a16:creationId xmlns:a16="http://schemas.microsoft.com/office/drawing/2014/main" id="{52CE9E35-7156-4D02-7226-454AA06F3120}"/>
                  </a:ext>
                </a:extLst>
              </p:cNvPr>
              <p:cNvSpPr/>
              <p:nvPr/>
            </p:nvSpPr>
            <p:spPr>
              <a:xfrm>
                <a:off x="518804" y="3634668"/>
                <a:ext cx="14329" cy="103772"/>
              </a:xfrm>
              <a:custGeom>
                <a:avLst/>
                <a:gdLst>
                  <a:gd name="connsiteX0" fmla="*/ 14329 w 14329"/>
                  <a:gd name="connsiteY0" fmla="*/ 100179 h 103772"/>
                  <a:gd name="connsiteX1" fmla="*/ 3956 w 14329"/>
                  <a:gd name="connsiteY1" fmla="*/ 1786 h 103772"/>
                  <a:gd name="connsiteX2" fmla="*/ 245 w 14329"/>
                  <a:gd name="connsiteY2" fmla="*/ 1786 h 103772"/>
                  <a:gd name="connsiteX3" fmla="*/ 8715 w 14329"/>
                  <a:gd name="connsiteY3" fmla="*/ 101703 h 103772"/>
                  <a:gd name="connsiteX4" fmla="*/ 14234 w 14329"/>
                  <a:gd name="connsiteY4" fmla="*/ 100179 h 10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29" h="103772">
                    <a:moveTo>
                      <a:pt x="14329" y="100179"/>
                    </a:moveTo>
                    <a:cubicBezTo>
                      <a:pt x="8334" y="67604"/>
                      <a:pt x="4908" y="34933"/>
                      <a:pt x="3956" y="1786"/>
                    </a:cubicBezTo>
                    <a:cubicBezTo>
                      <a:pt x="3956" y="-595"/>
                      <a:pt x="340" y="-595"/>
                      <a:pt x="245" y="1786"/>
                    </a:cubicBezTo>
                    <a:cubicBezTo>
                      <a:pt x="-897" y="35409"/>
                      <a:pt x="1958" y="68747"/>
                      <a:pt x="8715" y="101703"/>
                    </a:cubicBezTo>
                    <a:cubicBezTo>
                      <a:pt x="9476" y="105323"/>
                      <a:pt x="14900" y="103799"/>
                      <a:pt x="14234" y="10017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:a16="http://schemas.microsoft.com/office/drawing/2014/main" id="{40EE2CAA-888D-5182-4D61-7693EA70789D}"/>
                  </a:ext>
                </a:extLst>
              </p:cNvPr>
              <p:cNvSpPr/>
              <p:nvPr/>
            </p:nvSpPr>
            <p:spPr>
              <a:xfrm>
                <a:off x="471956" y="3695128"/>
                <a:ext cx="89086" cy="24168"/>
              </a:xfrm>
              <a:custGeom>
                <a:avLst/>
                <a:gdLst>
                  <a:gd name="connsiteX0" fmla="*/ 87444 w 89086"/>
                  <a:gd name="connsiteY0" fmla="*/ 3429 h 24168"/>
                  <a:gd name="connsiteX1" fmla="*/ 87444 w 89086"/>
                  <a:gd name="connsiteY1" fmla="*/ 0 h 24168"/>
                  <a:gd name="connsiteX2" fmla="*/ 938 w 89086"/>
                  <a:gd name="connsiteY2" fmla="*/ 20479 h 24168"/>
                  <a:gd name="connsiteX3" fmla="*/ 2461 w 89086"/>
                  <a:gd name="connsiteY3" fmla="*/ 24098 h 24168"/>
                  <a:gd name="connsiteX4" fmla="*/ 87444 w 89086"/>
                  <a:gd name="connsiteY4" fmla="*/ 3429 h 2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086" h="24168">
                    <a:moveTo>
                      <a:pt x="87444" y="3429"/>
                    </a:moveTo>
                    <a:cubicBezTo>
                      <a:pt x="89537" y="3238"/>
                      <a:pt x="89728" y="0"/>
                      <a:pt x="87444" y="0"/>
                    </a:cubicBezTo>
                    <a:cubicBezTo>
                      <a:pt x="58418" y="476"/>
                      <a:pt x="25967" y="4953"/>
                      <a:pt x="938" y="20479"/>
                    </a:cubicBezTo>
                    <a:cubicBezTo>
                      <a:pt x="-965" y="21622"/>
                      <a:pt x="272" y="24670"/>
                      <a:pt x="2461" y="24098"/>
                    </a:cubicBezTo>
                    <a:cubicBezTo>
                      <a:pt x="31296" y="16193"/>
                      <a:pt x="57371" y="6572"/>
                      <a:pt x="87444" y="342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:a16="http://schemas.microsoft.com/office/drawing/2014/main" id="{62BC6762-918C-6DF9-3CD4-B0A616DAA80C}"/>
                  </a:ext>
                </a:extLst>
              </p:cNvPr>
              <p:cNvSpPr/>
              <p:nvPr/>
            </p:nvSpPr>
            <p:spPr>
              <a:xfrm>
                <a:off x="443430" y="3748786"/>
                <a:ext cx="145126" cy="76749"/>
              </a:xfrm>
              <a:custGeom>
                <a:avLst/>
                <a:gdLst>
                  <a:gd name="connsiteX0" fmla="*/ 97602 w 145126"/>
                  <a:gd name="connsiteY0" fmla="*/ 65404 h 76749"/>
                  <a:gd name="connsiteX1" fmla="*/ 103026 w 145126"/>
                  <a:gd name="connsiteY1" fmla="*/ 65309 h 76749"/>
                  <a:gd name="connsiteX2" fmla="*/ 106167 w 145126"/>
                  <a:gd name="connsiteY2" fmla="*/ 71977 h 76749"/>
                  <a:gd name="connsiteX3" fmla="*/ 109688 w 145126"/>
                  <a:gd name="connsiteY3" fmla="*/ 71024 h 76749"/>
                  <a:gd name="connsiteX4" fmla="*/ 107214 w 145126"/>
                  <a:gd name="connsiteY4" fmla="*/ 65119 h 76749"/>
                  <a:gd name="connsiteX5" fmla="*/ 142996 w 145126"/>
                  <a:gd name="connsiteY5" fmla="*/ 57498 h 76749"/>
                  <a:gd name="connsiteX6" fmla="*/ 141378 w 145126"/>
                  <a:gd name="connsiteY6" fmla="*/ 51593 h 76749"/>
                  <a:gd name="connsiteX7" fmla="*/ 102931 w 145126"/>
                  <a:gd name="connsiteY7" fmla="*/ 55975 h 76749"/>
                  <a:gd name="connsiteX8" fmla="*/ 58299 w 145126"/>
                  <a:gd name="connsiteY8" fmla="*/ 6254 h 76749"/>
                  <a:gd name="connsiteX9" fmla="*/ 14142 w 145126"/>
                  <a:gd name="connsiteY9" fmla="*/ 9969 h 76749"/>
                  <a:gd name="connsiteX10" fmla="*/ 54968 w 145126"/>
                  <a:gd name="connsiteY10" fmla="*/ 56832 h 76749"/>
                  <a:gd name="connsiteX11" fmla="*/ 64770 w 145126"/>
                  <a:gd name="connsiteY11" fmla="*/ 60261 h 76749"/>
                  <a:gd name="connsiteX12" fmla="*/ 1485 w 145126"/>
                  <a:gd name="connsiteY12" fmla="*/ 72643 h 76749"/>
                  <a:gd name="connsiteX13" fmla="*/ 2056 w 145126"/>
                  <a:gd name="connsiteY13" fmla="*/ 76739 h 76749"/>
                  <a:gd name="connsiteX14" fmla="*/ 97792 w 145126"/>
                  <a:gd name="connsiteY14" fmla="*/ 65404 h 76749"/>
                  <a:gd name="connsiteX15" fmla="*/ 52494 w 145126"/>
                  <a:gd name="connsiteY15" fmla="*/ 49307 h 76749"/>
                  <a:gd name="connsiteX16" fmla="*/ 26323 w 145126"/>
                  <a:gd name="connsiteY16" fmla="*/ 32257 h 76749"/>
                  <a:gd name="connsiteX17" fmla="*/ 31652 w 145126"/>
                  <a:gd name="connsiteY17" fmla="*/ 6444 h 76749"/>
                  <a:gd name="connsiteX18" fmla="*/ 44500 w 145126"/>
                  <a:gd name="connsiteY18" fmla="*/ 7111 h 76749"/>
                  <a:gd name="connsiteX19" fmla="*/ 70385 w 145126"/>
                  <a:gd name="connsiteY19" fmla="*/ 21780 h 76749"/>
                  <a:gd name="connsiteX20" fmla="*/ 98554 w 145126"/>
                  <a:gd name="connsiteY20" fmla="*/ 56355 h 76749"/>
                  <a:gd name="connsiteX21" fmla="*/ 82756 w 145126"/>
                  <a:gd name="connsiteY21" fmla="*/ 58070 h 76749"/>
                  <a:gd name="connsiteX22" fmla="*/ 52494 w 145126"/>
                  <a:gd name="connsiteY22" fmla="*/ 49307 h 7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5126" h="76749">
                    <a:moveTo>
                      <a:pt x="97602" y="65404"/>
                    </a:moveTo>
                    <a:cubicBezTo>
                      <a:pt x="99410" y="65404"/>
                      <a:pt x="101218" y="65404"/>
                      <a:pt x="103026" y="65309"/>
                    </a:cubicBezTo>
                    <a:cubicBezTo>
                      <a:pt x="104073" y="67595"/>
                      <a:pt x="105215" y="69691"/>
                      <a:pt x="106167" y="71977"/>
                    </a:cubicBezTo>
                    <a:cubicBezTo>
                      <a:pt x="107023" y="74072"/>
                      <a:pt x="110545" y="73215"/>
                      <a:pt x="109688" y="71024"/>
                    </a:cubicBezTo>
                    <a:cubicBezTo>
                      <a:pt x="108927" y="69024"/>
                      <a:pt x="108070" y="67119"/>
                      <a:pt x="107214" y="65119"/>
                    </a:cubicBezTo>
                    <a:cubicBezTo>
                      <a:pt x="119300" y="64356"/>
                      <a:pt x="131386" y="61880"/>
                      <a:pt x="142996" y="57498"/>
                    </a:cubicBezTo>
                    <a:cubicBezTo>
                      <a:pt x="146707" y="56070"/>
                      <a:pt x="145185" y="51117"/>
                      <a:pt x="141378" y="51593"/>
                    </a:cubicBezTo>
                    <a:cubicBezTo>
                      <a:pt x="128816" y="53308"/>
                      <a:pt x="115874" y="54641"/>
                      <a:pt x="102931" y="55975"/>
                    </a:cubicBezTo>
                    <a:cubicBezTo>
                      <a:pt x="92653" y="35877"/>
                      <a:pt x="77712" y="17112"/>
                      <a:pt x="58299" y="6254"/>
                    </a:cubicBezTo>
                    <a:cubicBezTo>
                      <a:pt x="46403" y="-414"/>
                      <a:pt x="22326" y="-4986"/>
                      <a:pt x="14142" y="9969"/>
                    </a:cubicBezTo>
                    <a:cubicBezTo>
                      <a:pt x="2246" y="31781"/>
                      <a:pt x="40217" y="50926"/>
                      <a:pt x="54968" y="56832"/>
                    </a:cubicBezTo>
                    <a:cubicBezTo>
                      <a:pt x="58204" y="58165"/>
                      <a:pt x="61439" y="59213"/>
                      <a:pt x="64770" y="60261"/>
                    </a:cubicBezTo>
                    <a:cubicBezTo>
                      <a:pt x="43167" y="63023"/>
                      <a:pt x="21755" y="66547"/>
                      <a:pt x="1485" y="72643"/>
                    </a:cubicBezTo>
                    <a:cubicBezTo>
                      <a:pt x="-799" y="73310"/>
                      <a:pt x="-323" y="76739"/>
                      <a:pt x="2056" y="76739"/>
                    </a:cubicBezTo>
                    <a:cubicBezTo>
                      <a:pt x="33556" y="77025"/>
                      <a:pt x="65912" y="71310"/>
                      <a:pt x="97792" y="65404"/>
                    </a:cubicBezTo>
                    <a:close/>
                    <a:moveTo>
                      <a:pt x="52494" y="49307"/>
                    </a:moveTo>
                    <a:cubicBezTo>
                      <a:pt x="45071" y="45878"/>
                      <a:pt x="30035" y="39211"/>
                      <a:pt x="26323" y="32257"/>
                    </a:cubicBezTo>
                    <a:cubicBezTo>
                      <a:pt x="23183" y="26352"/>
                      <a:pt x="25372" y="9111"/>
                      <a:pt x="31652" y="6444"/>
                    </a:cubicBezTo>
                    <a:cubicBezTo>
                      <a:pt x="35078" y="5016"/>
                      <a:pt x="40979" y="6444"/>
                      <a:pt x="44500" y="7111"/>
                    </a:cubicBezTo>
                    <a:cubicBezTo>
                      <a:pt x="54302" y="9302"/>
                      <a:pt x="62772" y="15398"/>
                      <a:pt x="70385" y="21780"/>
                    </a:cubicBezTo>
                    <a:cubicBezTo>
                      <a:pt x="81995" y="31495"/>
                      <a:pt x="91321" y="43306"/>
                      <a:pt x="98554" y="56355"/>
                    </a:cubicBezTo>
                    <a:cubicBezTo>
                      <a:pt x="93320" y="56927"/>
                      <a:pt x="87990" y="57498"/>
                      <a:pt x="82756" y="58070"/>
                    </a:cubicBezTo>
                    <a:cubicBezTo>
                      <a:pt x="72288" y="56546"/>
                      <a:pt x="62105" y="53688"/>
                      <a:pt x="52494" y="493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2" name="Graphic 7">
              <a:extLst>
                <a:ext uri="{FF2B5EF4-FFF2-40B4-BE49-F238E27FC236}">
                  <a16:creationId xmlns:a16="http://schemas.microsoft.com/office/drawing/2014/main" id="{238E8BC8-AF31-C25D-CB84-0FF29AF73DCD}"/>
                </a:ext>
              </a:extLst>
            </p:cNvPr>
            <p:cNvGrpSpPr/>
            <p:nvPr/>
          </p:nvGrpSpPr>
          <p:grpSpPr>
            <a:xfrm>
              <a:off x="7713571" y="5533943"/>
              <a:ext cx="2537929" cy="945005"/>
              <a:chOff x="4767458" y="3739321"/>
              <a:chExt cx="1435235" cy="534414"/>
            </a:xfrm>
            <a:solidFill>
              <a:schemeClr val="bg1">
                <a:alpha val="20000"/>
              </a:schemeClr>
            </a:solidFill>
          </p:grpSpPr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303435EB-FE88-1E71-4BEE-B8A382F87CCD}"/>
                  </a:ext>
                </a:extLst>
              </p:cNvPr>
              <p:cNvSpPr/>
              <p:nvPr/>
            </p:nvSpPr>
            <p:spPr>
              <a:xfrm>
                <a:off x="4767458" y="3887735"/>
                <a:ext cx="95786" cy="10742"/>
              </a:xfrm>
              <a:custGeom>
                <a:avLst/>
                <a:gdLst>
                  <a:gd name="connsiteX0" fmla="*/ 94461 w 95786"/>
                  <a:gd name="connsiteY0" fmla="*/ 179 h 10742"/>
                  <a:gd name="connsiteX1" fmla="*/ 48116 w 95786"/>
                  <a:gd name="connsiteY1" fmla="*/ 4466 h 10742"/>
                  <a:gd name="connsiteX2" fmla="*/ 1390 w 95786"/>
                  <a:gd name="connsiteY2" fmla="*/ 4085 h 10742"/>
                  <a:gd name="connsiteX3" fmla="*/ 1009 w 95786"/>
                  <a:gd name="connsiteY3" fmla="*/ 6847 h 10742"/>
                  <a:gd name="connsiteX4" fmla="*/ 51447 w 95786"/>
                  <a:gd name="connsiteY4" fmla="*/ 10276 h 10742"/>
                  <a:gd name="connsiteX5" fmla="*/ 95127 w 95786"/>
                  <a:gd name="connsiteY5" fmla="*/ 2560 h 10742"/>
                  <a:gd name="connsiteX6" fmla="*/ 94461 w 95786"/>
                  <a:gd name="connsiteY6" fmla="*/ 84 h 1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786" h="10742">
                    <a:moveTo>
                      <a:pt x="94461" y="179"/>
                    </a:moveTo>
                    <a:cubicBezTo>
                      <a:pt x="79140" y="-964"/>
                      <a:pt x="63532" y="3703"/>
                      <a:pt x="48116" y="4466"/>
                    </a:cubicBezTo>
                    <a:cubicBezTo>
                      <a:pt x="32509" y="5227"/>
                      <a:pt x="16997" y="3608"/>
                      <a:pt x="1390" y="4085"/>
                    </a:cubicBezTo>
                    <a:cubicBezTo>
                      <a:pt x="-133" y="4085"/>
                      <a:pt x="-609" y="6466"/>
                      <a:pt x="1009" y="6847"/>
                    </a:cubicBezTo>
                    <a:cubicBezTo>
                      <a:pt x="17282" y="11228"/>
                      <a:pt x="34793" y="11133"/>
                      <a:pt x="51447" y="10276"/>
                    </a:cubicBezTo>
                    <a:cubicBezTo>
                      <a:pt x="65721" y="9609"/>
                      <a:pt x="82280" y="9228"/>
                      <a:pt x="95127" y="2560"/>
                    </a:cubicBezTo>
                    <a:cubicBezTo>
                      <a:pt x="96365" y="1894"/>
                      <a:pt x="95698" y="179"/>
                      <a:pt x="94461" y="8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 133">
                <a:extLst>
                  <a:ext uri="{FF2B5EF4-FFF2-40B4-BE49-F238E27FC236}">
                    <a16:creationId xmlns:a16="http://schemas.microsoft.com/office/drawing/2014/main" id="{43108BCD-F923-C344-0FBF-2B06C5E37C65}"/>
                  </a:ext>
                </a:extLst>
              </p:cNvPr>
              <p:cNvSpPr/>
              <p:nvPr/>
            </p:nvSpPr>
            <p:spPr>
              <a:xfrm>
                <a:off x="4857880" y="3800153"/>
                <a:ext cx="144786" cy="117126"/>
              </a:xfrm>
              <a:custGeom>
                <a:avLst/>
                <a:gdLst>
                  <a:gd name="connsiteX0" fmla="*/ 144313 w 144786"/>
                  <a:gd name="connsiteY0" fmla="*/ 89666 h 117126"/>
                  <a:gd name="connsiteX1" fmla="*/ 49813 w 144786"/>
                  <a:gd name="connsiteY1" fmla="*/ 95666 h 117126"/>
                  <a:gd name="connsiteX2" fmla="*/ 3944 w 144786"/>
                  <a:gd name="connsiteY2" fmla="*/ 988 h 117126"/>
                  <a:gd name="connsiteX3" fmla="*/ 327 w 144786"/>
                  <a:gd name="connsiteY3" fmla="*/ 3083 h 117126"/>
                  <a:gd name="connsiteX4" fmla="*/ 48576 w 144786"/>
                  <a:gd name="connsiteY4" fmla="*/ 114716 h 117126"/>
                  <a:gd name="connsiteX5" fmla="*/ 55333 w 144786"/>
                  <a:gd name="connsiteY5" fmla="*/ 113764 h 117126"/>
                  <a:gd name="connsiteX6" fmla="*/ 55333 w 144786"/>
                  <a:gd name="connsiteY6" fmla="*/ 111573 h 117126"/>
                  <a:gd name="connsiteX7" fmla="*/ 143170 w 144786"/>
                  <a:gd name="connsiteY7" fmla="*/ 94238 h 117126"/>
                  <a:gd name="connsiteX8" fmla="*/ 144408 w 144786"/>
                  <a:gd name="connsiteY8" fmla="*/ 89570 h 117126"/>
                  <a:gd name="connsiteX9" fmla="*/ 127944 w 144786"/>
                  <a:gd name="connsiteY9" fmla="*/ 93476 h 117126"/>
                  <a:gd name="connsiteX10" fmla="*/ 115002 w 144786"/>
                  <a:gd name="connsiteY10" fmla="*/ 97857 h 117126"/>
                  <a:gd name="connsiteX11" fmla="*/ 95112 w 144786"/>
                  <a:gd name="connsiteY11" fmla="*/ 102429 h 117126"/>
                  <a:gd name="connsiteX12" fmla="*/ 55333 w 144786"/>
                  <a:gd name="connsiteY12" fmla="*/ 104810 h 117126"/>
                  <a:gd name="connsiteX13" fmla="*/ 78363 w 144786"/>
                  <a:gd name="connsiteY13" fmla="*/ 68616 h 117126"/>
                  <a:gd name="connsiteX14" fmla="*/ 130704 w 144786"/>
                  <a:gd name="connsiteY14" fmla="*/ 80141 h 117126"/>
                  <a:gd name="connsiteX15" fmla="*/ 127944 w 144786"/>
                  <a:gd name="connsiteY15" fmla="*/ 93571 h 117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4786" h="117126">
                    <a:moveTo>
                      <a:pt x="144313" y="89666"/>
                    </a:moveTo>
                    <a:cubicBezTo>
                      <a:pt x="123662" y="43088"/>
                      <a:pt x="60567" y="52709"/>
                      <a:pt x="49813" y="95666"/>
                    </a:cubicBezTo>
                    <a:cubicBezTo>
                      <a:pt x="38679" y="62234"/>
                      <a:pt x="23072" y="30516"/>
                      <a:pt x="3944" y="988"/>
                    </a:cubicBezTo>
                    <a:cubicBezTo>
                      <a:pt x="2516" y="-1298"/>
                      <a:pt x="-1100" y="797"/>
                      <a:pt x="327" y="3083"/>
                    </a:cubicBezTo>
                    <a:cubicBezTo>
                      <a:pt x="22120" y="38040"/>
                      <a:pt x="37632" y="75188"/>
                      <a:pt x="48576" y="114716"/>
                    </a:cubicBezTo>
                    <a:cubicBezTo>
                      <a:pt x="49528" y="118336"/>
                      <a:pt x="55618" y="117764"/>
                      <a:pt x="55333" y="113764"/>
                    </a:cubicBezTo>
                    <a:cubicBezTo>
                      <a:pt x="55333" y="113002"/>
                      <a:pt x="55333" y="112240"/>
                      <a:pt x="55333" y="111573"/>
                    </a:cubicBezTo>
                    <a:cubicBezTo>
                      <a:pt x="83787" y="117860"/>
                      <a:pt x="118332" y="106334"/>
                      <a:pt x="143170" y="94238"/>
                    </a:cubicBezTo>
                    <a:cubicBezTo>
                      <a:pt x="144979" y="93380"/>
                      <a:pt x="145074" y="91190"/>
                      <a:pt x="144408" y="89570"/>
                    </a:cubicBezTo>
                    <a:close/>
                    <a:moveTo>
                      <a:pt x="127944" y="93476"/>
                    </a:moveTo>
                    <a:cubicBezTo>
                      <a:pt x="123662" y="95095"/>
                      <a:pt x="119379" y="96524"/>
                      <a:pt x="115002" y="97857"/>
                    </a:cubicBezTo>
                    <a:cubicBezTo>
                      <a:pt x="108435" y="99762"/>
                      <a:pt x="101774" y="101381"/>
                      <a:pt x="95112" y="102429"/>
                    </a:cubicBezTo>
                    <a:cubicBezTo>
                      <a:pt x="81789" y="104620"/>
                      <a:pt x="68561" y="103763"/>
                      <a:pt x="55333" y="104810"/>
                    </a:cubicBezTo>
                    <a:cubicBezTo>
                      <a:pt x="56665" y="89856"/>
                      <a:pt x="64564" y="75950"/>
                      <a:pt x="78363" y="68616"/>
                    </a:cubicBezTo>
                    <a:cubicBezTo>
                      <a:pt x="92638" y="60995"/>
                      <a:pt x="123186" y="62615"/>
                      <a:pt x="130704" y="80141"/>
                    </a:cubicBezTo>
                    <a:cubicBezTo>
                      <a:pt x="136033" y="84141"/>
                      <a:pt x="135082" y="88523"/>
                      <a:pt x="127944" y="9357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 134">
                <a:extLst>
                  <a:ext uri="{FF2B5EF4-FFF2-40B4-BE49-F238E27FC236}">
                    <a16:creationId xmlns:a16="http://schemas.microsoft.com/office/drawing/2014/main" id="{7B58CDD1-6489-B525-D3E9-7FBEBFA7353A}"/>
                  </a:ext>
                </a:extLst>
              </p:cNvPr>
              <p:cNvSpPr/>
              <p:nvPr/>
            </p:nvSpPr>
            <p:spPr>
              <a:xfrm>
                <a:off x="5175080" y="3849882"/>
                <a:ext cx="105599" cy="18623"/>
              </a:xfrm>
              <a:custGeom>
                <a:avLst/>
                <a:gdLst>
                  <a:gd name="connsiteX0" fmla="*/ 103759 w 105599"/>
                  <a:gd name="connsiteY0" fmla="*/ 28 h 18623"/>
                  <a:gd name="connsiteX1" fmla="*/ 50657 w 105599"/>
                  <a:gd name="connsiteY1" fmla="*/ 10981 h 18623"/>
                  <a:gd name="connsiteX2" fmla="*/ 2503 w 105599"/>
                  <a:gd name="connsiteY2" fmla="*/ 9934 h 18623"/>
                  <a:gd name="connsiteX3" fmla="*/ 1837 w 105599"/>
                  <a:gd name="connsiteY3" fmla="*/ 14982 h 18623"/>
                  <a:gd name="connsiteX4" fmla="*/ 104901 w 105599"/>
                  <a:gd name="connsiteY4" fmla="*/ 2695 h 18623"/>
                  <a:gd name="connsiteX5" fmla="*/ 103759 w 105599"/>
                  <a:gd name="connsiteY5" fmla="*/ 28 h 18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599" h="18623">
                    <a:moveTo>
                      <a:pt x="103759" y="28"/>
                    </a:moveTo>
                    <a:cubicBezTo>
                      <a:pt x="85773" y="2885"/>
                      <a:pt x="69024" y="9267"/>
                      <a:pt x="50657" y="10981"/>
                    </a:cubicBezTo>
                    <a:cubicBezTo>
                      <a:pt x="34574" y="12505"/>
                      <a:pt x="18586" y="11648"/>
                      <a:pt x="2503" y="9934"/>
                    </a:cubicBezTo>
                    <a:cubicBezTo>
                      <a:pt x="-352" y="9648"/>
                      <a:pt x="-1018" y="14506"/>
                      <a:pt x="1837" y="14982"/>
                    </a:cubicBezTo>
                    <a:cubicBezTo>
                      <a:pt x="33908" y="21078"/>
                      <a:pt x="76541" y="21078"/>
                      <a:pt x="104901" y="2695"/>
                    </a:cubicBezTo>
                    <a:cubicBezTo>
                      <a:pt x="106328" y="1742"/>
                      <a:pt x="105377" y="-258"/>
                      <a:pt x="103759" y="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BD3BFFA5-6A2E-7CC6-D194-47E6AFACCB86}"/>
                  </a:ext>
                </a:extLst>
              </p:cNvPr>
              <p:cNvSpPr/>
              <p:nvPr/>
            </p:nvSpPr>
            <p:spPr>
              <a:xfrm>
                <a:off x="5223278" y="3799208"/>
                <a:ext cx="23789" cy="112597"/>
              </a:xfrm>
              <a:custGeom>
                <a:avLst/>
                <a:gdLst>
                  <a:gd name="connsiteX0" fmla="*/ 10358 w 23789"/>
                  <a:gd name="connsiteY0" fmla="*/ 59941 h 112597"/>
                  <a:gd name="connsiteX1" fmla="*/ 6075 w 23789"/>
                  <a:gd name="connsiteY1" fmla="*/ 1838 h 112597"/>
                  <a:gd name="connsiteX2" fmla="*/ 2364 w 23789"/>
                  <a:gd name="connsiteY2" fmla="*/ 1362 h 112597"/>
                  <a:gd name="connsiteX3" fmla="*/ 21016 w 23789"/>
                  <a:gd name="connsiteY3" fmla="*/ 112043 h 112597"/>
                  <a:gd name="connsiteX4" fmla="*/ 23776 w 23789"/>
                  <a:gd name="connsiteY4" fmla="*/ 110423 h 112597"/>
                  <a:gd name="connsiteX5" fmla="*/ 10263 w 23789"/>
                  <a:gd name="connsiteY5" fmla="*/ 59941 h 112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789" h="112597">
                    <a:moveTo>
                      <a:pt x="10358" y="59941"/>
                    </a:moveTo>
                    <a:cubicBezTo>
                      <a:pt x="6456" y="40605"/>
                      <a:pt x="5885" y="21365"/>
                      <a:pt x="6075" y="1838"/>
                    </a:cubicBezTo>
                    <a:cubicBezTo>
                      <a:pt x="6075" y="-162"/>
                      <a:pt x="2744" y="-829"/>
                      <a:pt x="2364" y="1362"/>
                    </a:cubicBezTo>
                    <a:cubicBezTo>
                      <a:pt x="-2585" y="34986"/>
                      <a:pt x="-1253" y="84325"/>
                      <a:pt x="21016" y="112043"/>
                    </a:cubicBezTo>
                    <a:cubicBezTo>
                      <a:pt x="22158" y="113471"/>
                      <a:pt x="23966" y="111852"/>
                      <a:pt x="23776" y="110423"/>
                    </a:cubicBezTo>
                    <a:cubicBezTo>
                      <a:pt x="21397" y="93183"/>
                      <a:pt x="13784" y="77086"/>
                      <a:pt x="10263" y="599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28559ED9-B302-02F2-475E-C9A0285D0C28}"/>
                  </a:ext>
                </a:extLst>
              </p:cNvPr>
              <p:cNvSpPr/>
              <p:nvPr/>
            </p:nvSpPr>
            <p:spPr>
              <a:xfrm>
                <a:off x="5175536" y="3936957"/>
                <a:ext cx="136205" cy="6688"/>
              </a:xfrm>
              <a:custGeom>
                <a:avLst/>
                <a:gdLst>
                  <a:gd name="connsiteX0" fmla="*/ 132994 w 136205"/>
                  <a:gd name="connsiteY0" fmla="*/ 11 h 6688"/>
                  <a:gd name="connsiteX1" fmla="*/ 1856 w 136205"/>
                  <a:gd name="connsiteY1" fmla="*/ 1439 h 6688"/>
                  <a:gd name="connsiteX2" fmla="*/ 1856 w 136205"/>
                  <a:gd name="connsiteY2" fmla="*/ 5249 h 6688"/>
                  <a:gd name="connsiteX3" fmla="*/ 132994 w 136205"/>
                  <a:gd name="connsiteY3" fmla="*/ 6678 h 6688"/>
                  <a:gd name="connsiteX4" fmla="*/ 132994 w 136205"/>
                  <a:gd name="connsiteY4" fmla="*/ 11 h 6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205" h="6688">
                    <a:moveTo>
                      <a:pt x="132994" y="11"/>
                    </a:moveTo>
                    <a:cubicBezTo>
                      <a:pt x="89313" y="106"/>
                      <a:pt x="45537" y="-466"/>
                      <a:pt x="1856" y="1439"/>
                    </a:cubicBezTo>
                    <a:cubicBezTo>
                      <a:pt x="-619" y="1535"/>
                      <a:pt x="-619" y="5154"/>
                      <a:pt x="1856" y="5249"/>
                    </a:cubicBezTo>
                    <a:cubicBezTo>
                      <a:pt x="45537" y="7154"/>
                      <a:pt x="89313" y="6583"/>
                      <a:pt x="132994" y="6678"/>
                    </a:cubicBezTo>
                    <a:cubicBezTo>
                      <a:pt x="137276" y="6678"/>
                      <a:pt x="137276" y="11"/>
                      <a:pt x="132994" y="1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F62C5BC0-E6A4-FFFE-854E-73A90A4F8B67}"/>
                  </a:ext>
                </a:extLst>
              </p:cNvPr>
              <p:cNvSpPr/>
              <p:nvPr/>
            </p:nvSpPr>
            <p:spPr>
              <a:xfrm>
                <a:off x="5341325" y="3739321"/>
                <a:ext cx="827237" cy="268794"/>
              </a:xfrm>
              <a:custGeom>
                <a:avLst/>
                <a:gdLst>
                  <a:gd name="connsiteX0" fmla="*/ 823217 w 827237"/>
                  <a:gd name="connsiteY0" fmla="*/ 3 h 268794"/>
                  <a:gd name="connsiteX1" fmla="*/ 97391 w 827237"/>
                  <a:gd name="connsiteY1" fmla="*/ 40390 h 268794"/>
                  <a:gd name="connsiteX2" fmla="*/ 93299 w 827237"/>
                  <a:gd name="connsiteY2" fmla="*/ 44485 h 268794"/>
                  <a:gd name="connsiteX3" fmla="*/ 83116 w 827237"/>
                  <a:gd name="connsiteY3" fmla="*/ 248130 h 268794"/>
                  <a:gd name="connsiteX4" fmla="*/ 41624 w 827237"/>
                  <a:gd name="connsiteY4" fmla="*/ 149832 h 268794"/>
                  <a:gd name="connsiteX5" fmla="*/ 3082 w 827237"/>
                  <a:gd name="connsiteY5" fmla="*/ 47152 h 268794"/>
                  <a:gd name="connsiteX6" fmla="*/ 37 w 827237"/>
                  <a:gd name="connsiteY6" fmla="*/ 48486 h 268794"/>
                  <a:gd name="connsiteX7" fmla="*/ 38579 w 827237"/>
                  <a:gd name="connsiteY7" fmla="*/ 162024 h 268794"/>
                  <a:gd name="connsiteX8" fmla="*/ 82926 w 827237"/>
                  <a:gd name="connsiteY8" fmla="*/ 266799 h 268794"/>
                  <a:gd name="connsiteX9" fmla="*/ 90349 w 827237"/>
                  <a:gd name="connsiteY9" fmla="*/ 264798 h 268794"/>
                  <a:gd name="connsiteX10" fmla="*/ 101388 w 827237"/>
                  <a:gd name="connsiteY10" fmla="*/ 48295 h 268794"/>
                  <a:gd name="connsiteX11" fmla="*/ 823312 w 827237"/>
                  <a:gd name="connsiteY11" fmla="*/ 8100 h 268794"/>
                  <a:gd name="connsiteX12" fmla="*/ 823312 w 827237"/>
                  <a:gd name="connsiteY12" fmla="*/ 3 h 268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7237" h="268794">
                    <a:moveTo>
                      <a:pt x="823217" y="3"/>
                    </a:moveTo>
                    <a:cubicBezTo>
                      <a:pt x="581021" y="8671"/>
                      <a:pt x="339111" y="22768"/>
                      <a:pt x="97391" y="40390"/>
                    </a:cubicBezTo>
                    <a:cubicBezTo>
                      <a:pt x="95107" y="40580"/>
                      <a:pt x="93394" y="42104"/>
                      <a:pt x="93299" y="44485"/>
                    </a:cubicBezTo>
                    <a:cubicBezTo>
                      <a:pt x="89683" y="112398"/>
                      <a:pt x="86352" y="180312"/>
                      <a:pt x="83116" y="248130"/>
                    </a:cubicBezTo>
                    <a:cubicBezTo>
                      <a:pt x="68461" y="215745"/>
                      <a:pt x="54567" y="182979"/>
                      <a:pt x="41624" y="149832"/>
                    </a:cubicBezTo>
                    <a:cubicBezTo>
                      <a:pt x="28301" y="115827"/>
                      <a:pt x="17833" y="80490"/>
                      <a:pt x="3082" y="47152"/>
                    </a:cubicBezTo>
                    <a:cubicBezTo>
                      <a:pt x="2321" y="45342"/>
                      <a:pt x="-344" y="46676"/>
                      <a:pt x="37" y="48486"/>
                    </a:cubicBezTo>
                    <a:cubicBezTo>
                      <a:pt x="8411" y="87252"/>
                      <a:pt x="24209" y="125162"/>
                      <a:pt x="38579" y="162024"/>
                    </a:cubicBezTo>
                    <a:cubicBezTo>
                      <a:pt x="52283" y="197361"/>
                      <a:pt x="67224" y="232223"/>
                      <a:pt x="82926" y="266799"/>
                    </a:cubicBezTo>
                    <a:cubicBezTo>
                      <a:pt x="84639" y="270609"/>
                      <a:pt x="90158" y="268418"/>
                      <a:pt x="90349" y="264798"/>
                    </a:cubicBezTo>
                    <a:cubicBezTo>
                      <a:pt x="94155" y="192694"/>
                      <a:pt x="97867" y="120495"/>
                      <a:pt x="101388" y="48295"/>
                    </a:cubicBezTo>
                    <a:cubicBezTo>
                      <a:pt x="341680" y="29626"/>
                      <a:pt x="582448" y="16863"/>
                      <a:pt x="823312" y="8100"/>
                    </a:cubicBezTo>
                    <a:cubicBezTo>
                      <a:pt x="828546" y="7909"/>
                      <a:pt x="828546" y="-187"/>
                      <a:pt x="823312" y="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BDA93AC3-9202-E9DA-1DB1-4BE8A2F70DF4}"/>
                  </a:ext>
                </a:extLst>
              </p:cNvPr>
              <p:cNvSpPr/>
              <p:nvPr/>
            </p:nvSpPr>
            <p:spPr>
              <a:xfrm>
                <a:off x="5525475" y="3837618"/>
                <a:ext cx="96512" cy="134341"/>
              </a:xfrm>
              <a:custGeom>
                <a:avLst/>
                <a:gdLst>
                  <a:gd name="connsiteX0" fmla="*/ 94721 w 96512"/>
                  <a:gd name="connsiteY0" fmla="*/ 84396 h 134341"/>
                  <a:gd name="connsiteX1" fmla="*/ 29343 w 96512"/>
                  <a:gd name="connsiteY1" fmla="*/ 103350 h 134341"/>
                  <a:gd name="connsiteX2" fmla="*/ 3362 w 96512"/>
                  <a:gd name="connsiteY2" fmla="*/ 1242 h 134341"/>
                  <a:gd name="connsiteX3" fmla="*/ 32 w 96512"/>
                  <a:gd name="connsiteY3" fmla="*/ 2195 h 134341"/>
                  <a:gd name="connsiteX4" fmla="*/ 28962 w 96512"/>
                  <a:gd name="connsiteY4" fmla="*/ 131830 h 134341"/>
                  <a:gd name="connsiteX5" fmla="*/ 35909 w 96512"/>
                  <a:gd name="connsiteY5" fmla="*/ 129925 h 134341"/>
                  <a:gd name="connsiteX6" fmla="*/ 77021 w 96512"/>
                  <a:gd name="connsiteY6" fmla="*/ 83729 h 134341"/>
                  <a:gd name="connsiteX7" fmla="*/ 76830 w 96512"/>
                  <a:gd name="connsiteY7" fmla="*/ 104874 h 134341"/>
                  <a:gd name="connsiteX8" fmla="*/ 64078 w 96512"/>
                  <a:gd name="connsiteY8" fmla="*/ 116114 h 134341"/>
                  <a:gd name="connsiteX9" fmla="*/ 47139 w 96512"/>
                  <a:gd name="connsiteY9" fmla="*/ 114114 h 134341"/>
                  <a:gd name="connsiteX10" fmla="*/ 46282 w 96512"/>
                  <a:gd name="connsiteY10" fmla="*/ 110875 h 134341"/>
                  <a:gd name="connsiteX11" fmla="*/ 42952 w 96512"/>
                  <a:gd name="connsiteY11" fmla="*/ 129163 h 134341"/>
                  <a:gd name="connsiteX12" fmla="*/ 96054 w 96512"/>
                  <a:gd name="connsiteY12" fmla="*/ 89634 h 134341"/>
                  <a:gd name="connsiteX13" fmla="*/ 94721 w 96512"/>
                  <a:gd name="connsiteY13" fmla="*/ 84586 h 13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6512" h="134341">
                    <a:moveTo>
                      <a:pt x="94721" y="84396"/>
                    </a:moveTo>
                    <a:cubicBezTo>
                      <a:pt x="69027" y="66012"/>
                      <a:pt x="38193" y="78871"/>
                      <a:pt x="29343" y="103350"/>
                    </a:cubicBezTo>
                    <a:cubicBezTo>
                      <a:pt x="20968" y="69251"/>
                      <a:pt x="12594" y="35151"/>
                      <a:pt x="3362" y="1242"/>
                    </a:cubicBezTo>
                    <a:cubicBezTo>
                      <a:pt x="2791" y="-949"/>
                      <a:pt x="-349" y="4"/>
                      <a:pt x="32" y="2195"/>
                    </a:cubicBezTo>
                    <a:cubicBezTo>
                      <a:pt x="8882" y="45533"/>
                      <a:pt x="19160" y="88682"/>
                      <a:pt x="28962" y="131830"/>
                    </a:cubicBezTo>
                    <a:cubicBezTo>
                      <a:pt x="30294" y="136212"/>
                      <a:pt x="36956" y="134402"/>
                      <a:pt x="35909" y="129925"/>
                    </a:cubicBezTo>
                    <a:cubicBezTo>
                      <a:pt x="27915" y="103922"/>
                      <a:pt x="48281" y="76395"/>
                      <a:pt x="77021" y="83729"/>
                    </a:cubicBezTo>
                    <a:cubicBezTo>
                      <a:pt x="93389" y="87920"/>
                      <a:pt x="85110" y="95825"/>
                      <a:pt x="76830" y="104874"/>
                    </a:cubicBezTo>
                    <a:cubicBezTo>
                      <a:pt x="73024" y="109065"/>
                      <a:pt x="68741" y="112780"/>
                      <a:pt x="64078" y="116114"/>
                    </a:cubicBezTo>
                    <a:cubicBezTo>
                      <a:pt x="58939" y="121448"/>
                      <a:pt x="53230" y="120781"/>
                      <a:pt x="47139" y="114114"/>
                    </a:cubicBezTo>
                    <a:cubicBezTo>
                      <a:pt x="48756" y="113351"/>
                      <a:pt x="47900" y="110875"/>
                      <a:pt x="46282" y="110875"/>
                    </a:cubicBezTo>
                    <a:cubicBezTo>
                      <a:pt x="36099" y="110684"/>
                      <a:pt x="34862" y="124496"/>
                      <a:pt x="42952" y="129163"/>
                    </a:cubicBezTo>
                    <a:cubicBezTo>
                      <a:pt x="62936" y="140688"/>
                      <a:pt x="89011" y="103065"/>
                      <a:pt x="96054" y="89634"/>
                    </a:cubicBezTo>
                    <a:cubicBezTo>
                      <a:pt x="97005" y="87729"/>
                      <a:pt x="96434" y="85729"/>
                      <a:pt x="94721" y="845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DB1D38AE-11D7-4A82-7640-707E39B6E426}"/>
                  </a:ext>
                </a:extLst>
              </p:cNvPr>
              <p:cNvSpPr/>
              <p:nvPr/>
            </p:nvSpPr>
            <p:spPr>
              <a:xfrm>
                <a:off x="5600679" y="3837133"/>
                <a:ext cx="104392" cy="68588"/>
              </a:xfrm>
              <a:custGeom>
                <a:avLst/>
                <a:gdLst>
                  <a:gd name="connsiteX0" fmla="*/ 101264 w 104392"/>
                  <a:gd name="connsiteY0" fmla="*/ 61735 h 68588"/>
                  <a:gd name="connsiteX1" fmla="*/ 40168 w 104392"/>
                  <a:gd name="connsiteY1" fmla="*/ 59925 h 68588"/>
                  <a:gd name="connsiteX2" fmla="*/ 35315 w 104392"/>
                  <a:gd name="connsiteY2" fmla="*/ 2680 h 68588"/>
                  <a:gd name="connsiteX3" fmla="*/ 9 w 104392"/>
                  <a:gd name="connsiteY3" fmla="*/ 18396 h 68588"/>
                  <a:gd name="connsiteX4" fmla="*/ 3054 w 104392"/>
                  <a:gd name="connsiteY4" fmla="*/ 18777 h 68588"/>
                  <a:gd name="connsiteX5" fmla="*/ 40549 w 104392"/>
                  <a:gd name="connsiteY5" fmla="*/ 13538 h 68588"/>
                  <a:gd name="connsiteX6" fmla="*/ 31698 w 104392"/>
                  <a:gd name="connsiteY6" fmla="*/ 60973 h 68588"/>
                  <a:gd name="connsiteX7" fmla="*/ 34078 w 104392"/>
                  <a:gd name="connsiteY7" fmla="*/ 66593 h 68588"/>
                  <a:gd name="connsiteX8" fmla="*/ 101360 w 104392"/>
                  <a:gd name="connsiteY8" fmla="*/ 68021 h 68588"/>
                  <a:gd name="connsiteX9" fmla="*/ 101360 w 104392"/>
                  <a:gd name="connsiteY9" fmla="*/ 61735 h 6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392" h="68588">
                    <a:moveTo>
                      <a:pt x="101264" y="61735"/>
                    </a:moveTo>
                    <a:cubicBezTo>
                      <a:pt x="81280" y="59544"/>
                      <a:pt x="60439" y="59544"/>
                      <a:pt x="40168" y="59925"/>
                    </a:cubicBezTo>
                    <a:cubicBezTo>
                      <a:pt x="50732" y="42209"/>
                      <a:pt x="58155" y="13348"/>
                      <a:pt x="35315" y="2680"/>
                    </a:cubicBezTo>
                    <a:cubicBezTo>
                      <a:pt x="21135" y="-3892"/>
                      <a:pt x="1912" y="1727"/>
                      <a:pt x="9" y="18396"/>
                    </a:cubicBezTo>
                    <a:cubicBezTo>
                      <a:pt x="-182" y="20111"/>
                      <a:pt x="2768" y="20587"/>
                      <a:pt x="3054" y="18777"/>
                    </a:cubicBezTo>
                    <a:cubicBezTo>
                      <a:pt x="6480" y="1251"/>
                      <a:pt x="31128" y="489"/>
                      <a:pt x="40549" y="13538"/>
                    </a:cubicBezTo>
                    <a:cubicBezTo>
                      <a:pt x="51113" y="28112"/>
                      <a:pt x="41025" y="49162"/>
                      <a:pt x="31698" y="60973"/>
                    </a:cubicBezTo>
                    <a:cubicBezTo>
                      <a:pt x="29890" y="63259"/>
                      <a:pt x="31032" y="66402"/>
                      <a:pt x="34078" y="66593"/>
                    </a:cubicBezTo>
                    <a:cubicBezTo>
                      <a:pt x="56156" y="68117"/>
                      <a:pt x="79186" y="69355"/>
                      <a:pt x="101360" y="68021"/>
                    </a:cubicBezTo>
                    <a:cubicBezTo>
                      <a:pt x="105452" y="67736"/>
                      <a:pt x="105356" y="62116"/>
                      <a:pt x="101360" y="6173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B0DDD716-28DF-7DD1-300F-4F8DF9A590C7}"/>
                  </a:ext>
                </a:extLst>
              </p:cNvPr>
              <p:cNvSpPr/>
              <p:nvPr/>
            </p:nvSpPr>
            <p:spPr>
              <a:xfrm>
                <a:off x="5701391" y="3915722"/>
                <a:ext cx="111738" cy="14567"/>
              </a:xfrm>
              <a:custGeom>
                <a:avLst/>
                <a:gdLst>
                  <a:gd name="connsiteX0" fmla="*/ 109232 w 111738"/>
                  <a:gd name="connsiteY0" fmla="*/ 4863 h 14567"/>
                  <a:gd name="connsiteX1" fmla="*/ 56225 w 111738"/>
                  <a:gd name="connsiteY1" fmla="*/ 5720 h 14567"/>
                  <a:gd name="connsiteX2" fmla="*/ 19776 w 111738"/>
                  <a:gd name="connsiteY2" fmla="*/ 6006 h 14567"/>
                  <a:gd name="connsiteX3" fmla="*/ 24534 w 111738"/>
                  <a:gd name="connsiteY3" fmla="*/ 4101 h 14567"/>
                  <a:gd name="connsiteX4" fmla="*/ 23488 w 111738"/>
                  <a:gd name="connsiteY4" fmla="*/ 100 h 14567"/>
                  <a:gd name="connsiteX5" fmla="*/ 2361 w 111738"/>
                  <a:gd name="connsiteY5" fmla="*/ 6101 h 14567"/>
                  <a:gd name="connsiteX6" fmla="*/ 3217 w 111738"/>
                  <a:gd name="connsiteY6" fmla="*/ 12483 h 14567"/>
                  <a:gd name="connsiteX7" fmla="*/ 109993 w 111738"/>
                  <a:gd name="connsiteY7" fmla="*/ 9625 h 14567"/>
                  <a:gd name="connsiteX8" fmla="*/ 109326 w 111738"/>
                  <a:gd name="connsiteY8" fmla="*/ 4863 h 14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1738" h="14567">
                    <a:moveTo>
                      <a:pt x="109232" y="4863"/>
                    </a:moveTo>
                    <a:cubicBezTo>
                      <a:pt x="91912" y="2767"/>
                      <a:pt x="73639" y="5339"/>
                      <a:pt x="56225" y="5720"/>
                    </a:cubicBezTo>
                    <a:cubicBezTo>
                      <a:pt x="44043" y="6006"/>
                      <a:pt x="31862" y="6006"/>
                      <a:pt x="19776" y="6006"/>
                    </a:cubicBezTo>
                    <a:cubicBezTo>
                      <a:pt x="21394" y="5339"/>
                      <a:pt x="22917" y="4672"/>
                      <a:pt x="24534" y="4101"/>
                    </a:cubicBezTo>
                    <a:cubicBezTo>
                      <a:pt x="26914" y="3148"/>
                      <a:pt x="26057" y="-662"/>
                      <a:pt x="23488" y="100"/>
                    </a:cubicBezTo>
                    <a:cubicBezTo>
                      <a:pt x="16446" y="2196"/>
                      <a:pt x="9498" y="4386"/>
                      <a:pt x="2361" y="6101"/>
                    </a:cubicBezTo>
                    <a:cubicBezTo>
                      <a:pt x="-1350" y="6958"/>
                      <a:pt x="-399" y="12387"/>
                      <a:pt x="3217" y="12483"/>
                    </a:cubicBezTo>
                    <a:cubicBezTo>
                      <a:pt x="37001" y="13721"/>
                      <a:pt x="76971" y="17721"/>
                      <a:pt x="109993" y="9625"/>
                    </a:cubicBezTo>
                    <a:cubicBezTo>
                      <a:pt x="112848" y="8958"/>
                      <a:pt x="111896" y="5149"/>
                      <a:pt x="109326" y="48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EC152A0A-C912-EC24-E667-0CB58DAFF43F}"/>
                  </a:ext>
                </a:extLst>
              </p:cNvPr>
              <p:cNvSpPr/>
              <p:nvPr/>
            </p:nvSpPr>
            <p:spPr>
              <a:xfrm>
                <a:off x="5838003" y="3831471"/>
                <a:ext cx="107454" cy="60539"/>
              </a:xfrm>
              <a:custGeom>
                <a:avLst/>
                <a:gdLst>
                  <a:gd name="connsiteX0" fmla="*/ 105852 w 107454"/>
                  <a:gd name="connsiteY0" fmla="*/ 46156 h 60539"/>
                  <a:gd name="connsiteX1" fmla="*/ 13065 w 107454"/>
                  <a:gd name="connsiteY1" fmla="*/ 47299 h 60539"/>
                  <a:gd name="connsiteX2" fmla="*/ 74066 w 107454"/>
                  <a:gd name="connsiteY2" fmla="*/ 3865 h 60539"/>
                  <a:gd name="connsiteX3" fmla="*/ 71973 w 107454"/>
                  <a:gd name="connsiteY3" fmla="*/ 341 h 60539"/>
                  <a:gd name="connsiteX4" fmla="*/ 1835 w 107454"/>
                  <a:gd name="connsiteY4" fmla="*/ 45775 h 60539"/>
                  <a:gd name="connsiteX5" fmla="*/ 2787 w 107454"/>
                  <a:gd name="connsiteY5" fmla="*/ 52823 h 60539"/>
                  <a:gd name="connsiteX6" fmla="*/ 106708 w 107454"/>
                  <a:gd name="connsiteY6" fmla="*/ 49109 h 60539"/>
                  <a:gd name="connsiteX7" fmla="*/ 105946 w 107454"/>
                  <a:gd name="connsiteY7" fmla="*/ 46156 h 6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454" h="60539">
                    <a:moveTo>
                      <a:pt x="105852" y="46156"/>
                    </a:moveTo>
                    <a:cubicBezTo>
                      <a:pt x="73495" y="50252"/>
                      <a:pt x="44660" y="54252"/>
                      <a:pt x="13065" y="47299"/>
                    </a:cubicBezTo>
                    <a:cubicBezTo>
                      <a:pt x="33526" y="33012"/>
                      <a:pt x="54176" y="18914"/>
                      <a:pt x="74066" y="3865"/>
                    </a:cubicBezTo>
                    <a:cubicBezTo>
                      <a:pt x="76065" y="2341"/>
                      <a:pt x="74352" y="-1088"/>
                      <a:pt x="71973" y="341"/>
                    </a:cubicBezTo>
                    <a:cubicBezTo>
                      <a:pt x="48181" y="14819"/>
                      <a:pt x="25151" y="30535"/>
                      <a:pt x="1835" y="45775"/>
                    </a:cubicBezTo>
                    <a:cubicBezTo>
                      <a:pt x="-924" y="47585"/>
                      <a:pt x="-544" y="51871"/>
                      <a:pt x="2787" y="52823"/>
                    </a:cubicBezTo>
                    <a:cubicBezTo>
                      <a:pt x="35905" y="62158"/>
                      <a:pt x="75208" y="65301"/>
                      <a:pt x="106708" y="49109"/>
                    </a:cubicBezTo>
                    <a:cubicBezTo>
                      <a:pt x="108040" y="48442"/>
                      <a:pt x="107469" y="45965"/>
                      <a:pt x="105946" y="4615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1D7B19F3-C623-A0A7-C922-456E37D8C0A5}"/>
                  </a:ext>
                </a:extLst>
              </p:cNvPr>
              <p:cNvSpPr/>
              <p:nvPr/>
            </p:nvSpPr>
            <p:spPr>
              <a:xfrm>
                <a:off x="5906454" y="3828383"/>
                <a:ext cx="7422" cy="7620"/>
              </a:xfrm>
              <a:custGeom>
                <a:avLst/>
                <a:gdLst>
                  <a:gd name="connsiteX0" fmla="*/ 3711 w 7422"/>
                  <a:gd name="connsiteY0" fmla="*/ 0 h 7620"/>
                  <a:gd name="connsiteX1" fmla="*/ 3711 w 7422"/>
                  <a:gd name="connsiteY1" fmla="*/ 7620 h 7620"/>
                  <a:gd name="connsiteX2" fmla="*/ 3711 w 7422"/>
                  <a:gd name="connsiteY2" fmla="*/ 0 h 7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422" h="7620">
                    <a:moveTo>
                      <a:pt x="3711" y="0"/>
                    </a:moveTo>
                    <a:cubicBezTo>
                      <a:pt x="-1237" y="0"/>
                      <a:pt x="-1237" y="7620"/>
                      <a:pt x="3711" y="7620"/>
                    </a:cubicBezTo>
                    <a:cubicBezTo>
                      <a:pt x="8660" y="7620"/>
                      <a:pt x="8660" y="0"/>
                      <a:pt x="3711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4BA6F276-FB20-A108-E843-DCDA6CF94A88}"/>
                  </a:ext>
                </a:extLst>
              </p:cNvPr>
              <p:cNvSpPr/>
              <p:nvPr/>
            </p:nvSpPr>
            <p:spPr>
              <a:xfrm>
                <a:off x="5914671" y="3827268"/>
                <a:ext cx="43651" cy="124476"/>
              </a:xfrm>
              <a:custGeom>
                <a:avLst/>
                <a:gdLst>
                  <a:gd name="connsiteX0" fmla="*/ 40697 w 43651"/>
                  <a:gd name="connsiteY0" fmla="*/ 110938 h 124476"/>
                  <a:gd name="connsiteX1" fmla="*/ 24329 w 43651"/>
                  <a:gd name="connsiteY1" fmla="*/ 60456 h 124476"/>
                  <a:gd name="connsiteX2" fmla="*/ 3964 w 43651"/>
                  <a:gd name="connsiteY2" fmla="*/ 1401 h 124476"/>
                  <a:gd name="connsiteX3" fmla="*/ 62 w 43651"/>
                  <a:gd name="connsiteY3" fmla="*/ 2449 h 124476"/>
                  <a:gd name="connsiteX4" fmla="*/ 18239 w 43651"/>
                  <a:gd name="connsiteY4" fmla="*/ 65980 h 124476"/>
                  <a:gd name="connsiteX5" fmla="*/ 36605 w 43651"/>
                  <a:gd name="connsiteY5" fmla="*/ 122750 h 124476"/>
                  <a:gd name="connsiteX6" fmla="*/ 42981 w 43651"/>
                  <a:gd name="connsiteY6" fmla="*/ 121035 h 124476"/>
                  <a:gd name="connsiteX7" fmla="*/ 43648 w 43651"/>
                  <a:gd name="connsiteY7" fmla="*/ 112653 h 124476"/>
                  <a:gd name="connsiteX8" fmla="*/ 40697 w 43651"/>
                  <a:gd name="connsiteY8" fmla="*/ 110938 h 12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651" h="124476">
                    <a:moveTo>
                      <a:pt x="40697" y="110938"/>
                    </a:moveTo>
                    <a:cubicBezTo>
                      <a:pt x="36510" y="93889"/>
                      <a:pt x="29848" y="77029"/>
                      <a:pt x="24329" y="60456"/>
                    </a:cubicBezTo>
                    <a:cubicBezTo>
                      <a:pt x="17763" y="40739"/>
                      <a:pt x="11482" y="20737"/>
                      <a:pt x="3964" y="1401"/>
                    </a:cubicBezTo>
                    <a:cubicBezTo>
                      <a:pt x="3012" y="-980"/>
                      <a:pt x="-509" y="-123"/>
                      <a:pt x="62" y="2449"/>
                    </a:cubicBezTo>
                    <a:cubicBezTo>
                      <a:pt x="5201" y="23785"/>
                      <a:pt x="11958" y="44930"/>
                      <a:pt x="18239" y="65980"/>
                    </a:cubicBezTo>
                    <a:cubicBezTo>
                      <a:pt x="23854" y="84935"/>
                      <a:pt x="28326" y="104843"/>
                      <a:pt x="36605" y="122750"/>
                    </a:cubicBezTo>
                    <a:cubicBezTo>
                      <a:pt x="38128" y="126083"/>
                      <a:pt x="42791" y="124083"/>
                      <a:pt x="42981" y="121035"/>
                    </a:cubicBezTo>
                    <a:cubicBezTo>
                      <a:pt x="43172" y="118273"/>
                      <a:pt x="43362" y="115415"/>
                      <a:pt x="43648" y="112653"/>
                    </a:cubicBezTo>
                    <a:cubicBezTo>
                      <a:pt x="43743" y="111129"/>
                      <a:pt x="41935" y="110367"/>
                      <a:pt x="40697" y="11093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5C38A861-8CB3-0524-A090-186CC3101AD8}"/>
                  </a:ext>
                </a:extLst>
              </p:cNvPr>
              <p:cNvSpPr/>
              <p:nvPr/>
            </p:nvSpPr>
            <p:spPr>
              <a:xfrm>
                <a:off x="5966463" y="3863939"/>
                <a:ext cx="108064" cy="80763"/>
              </a:xfrm>
              <a:custGeom>
                <a:avLst/>
                <a:gdLst>
                  <a:gd name="connsiteX0" fmla="*/ 107673 w 108064"/>
                  <a:gd name="connsiteY0" fmla="*/ 75982 h 80763"/>
                  <a:gd name="connsiteX1" fmla="*/ 81122 w 108064"/>
                  <a:gd name="connsiteY1" fmla="*/ 10926 h 80763"/>
                  <a:gd name="connsiteX2" fmla="*/ 82834 w 108064"/>
                  <a:gd name="connsiteY2" fmla="*/ 11116 h 80763"/>
                  <a:gd name="connsiteX3" fmla="*/ 82834 w 108064"/>
                  <a:gd name="connsiteY3" fmla="*/ 6735 h 80763"/>
                  <a:gd name="connsiteX4" fmla="*/ 79218 w 108064"/>
                  <a:gd name="connsiteY4" fmla="*/ 6259 h 80763"/>
                  <a:gd name="connsiteX5" fmla="*/ 77791 w 108064"/>
                  <a:gd name="connsiteY5" fmla="*/ 2639 h 80763"/>
                  <a:gd name="connsiteX6" fmla="*/ 70273 w 108064"/>
                  <a:gd name="connsiteY6" fmla="*/ 3687 h 80763"/>
                  <a:gd name="connsiteX7" fmla="*/ 70273 w 108064"/>
                  <a:gd name="connsiteY7" fmla="*/ 5306 h 80763"/>
                  <a:gd name="connsiteX8" fmla="*/ 11080 w 108064"/>
                  <a:gd name="connsiteY8" fmla="*/ 21499 h 80763"/>
                  <a:gd name="connsiteX9" fmla="*/ 6797 w 108064"/>
                  <a:gd name="connsiteY9" fmla="*/ 69790 h 80763"/>
                  <a:gd name="connsiteX10" fmla="*/ 53904 w 108064"/>
                  <a:gd name="connsiteY10" fmla="*/ 71886 h 80763"/>
                  <a:gd name="connsiteX11" fmla="*/ 76934 w 108064"/>
                  <a:gd name="connsiteY11" fmla="*/ 20832 h 80763"/>
                  <a:gd name="connsiteX12" fmla="*/ 99965 w 108064"/>
                  <a:gd name="connsiteY12" fmla="*/ 78077 h 80763"/>
                  <a:gd name="connsiteX13" fmla="*/ 107768 w 108064"/>
                  <a:gd name="connsiteY13" fmla="*/ 75887 h 80763"/>
                  <a:gd name="connsiteX14" fmla="*/ 58377 w 108064"/>
                  <a:gd name="connsiteY14" fmla="*/ 56265 h 80763"/>
                  <a:gd name="connsiteX15" fmla="*/ 8320 w 108064"/>
                  <a:gd name="connsiteY15" fmla="*/ 56265 h 80763"/>
                  <a:gd name="connsiteX16" fmla="*/ 27829 w 108064"/>
                  <a:gd name="connsiteY16" fmla="*/ 16641 h 80763"/>
                  <a:gd name="connsiteX17" fmla="*/ 69987 w 108064"/>
                  <a:gd name="connsiteY17" fmla="*/ 9878 h 80763"/>
                  <a:gd name="connsiteX18" fmla="*/ 58377 w 108064"/>
                  <a:gd name="connsiteY18" fmla="*/ 56170 h 8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8064" h="80763">
                    <a:moveTo>
                      <a:pt x="107673" y="75982"/>
                    </a:moveTo>
                    <a:cubicBezTo>
                      <a:pt x="98822" y="54360"/>
                      <a:pt x="89972" y="32643"/>
                      <a:pt x="81122" y="10926"/>
                    </a:cubicBezTo>
                    <a:cubicBezTo>
                      <a:pt x="81693" y="10926"/>
                      <a:pt x="82264" y="11021"/>
                      <a:pt x="82834" y="11116"/>
                    </a:cubicBezTo>
                    <a:cubicBezTo>
                      <a:pt x="85595" y="11402"/>
                      <a:pt x="85499" y="7116"/>
                      <a:pt x="82834" y="6735"/>
                    </a:cubicBezTo>
                    <a:cubicBezTo>
                      <a:pt x="81597" y="6545"/>
                      <a:pt x="80455" y="6449"/>
                      <a:pt x="79218" y="6259"/>
                    </a:cubicBezTo>
                    <a:cubicBezTo>
                      <a:pt x="78742" y="5021"/>
                      <a:pt x="78267" y="3878"/>
                      <a:pt x="77791" y="2639"/>
                    </a:cubicBezTo>
                    <a:cubicBezTo>
                      <a:pt x="76268" y="-1171"/>
                      <a:pt x="70463" y="-885"/>
                      <a:pt x="70273" y="3687"/>
                    </a:cubicBezTo>
                    <a:cubicBezTo>
                      <a:pt x="70273" y="4258"/>
                      <a:pt x="70273" y="4735"/>
                      <a:pt x="70273" y="5306"/>
                    </a:cubicBezTo>
                    <a:cubicBezTo>
                      <a:pt x="49051" y="3401"/>
                      <a:pt x="25735" y="4735"/>
                      <a:pt x="11080" y="21499"/>
                    </a:cubicBezTo>
                    <a:cubicBezTo>
                      <a:pt x="-54" y="34167"/>
                      <a:pt x="-5003" y="55789"/>
                      <a:pt x="6797" y="69790"/>
                    </a:cubicBezTo>
                    <a:cubicBezTo>
                      <a:pt x="18788" y="84078"/>
                      <a:pt x="39915" y="81887"/>
                      <a:pt x="53904" y="71886"/>
                    </a:cubicBezTo>
                    <a:cubicBezTo>
                      <a:pt x="70558" y="60075"/>
                      <a:pt x="75221" y="40263"/>
                      <a:pt x="76934" y="20832"/>
                    </a:cubicBezTo>
                    <a:cubicBezTo>
                      <a:pt x="84643" y="39882"/>
                      <a:pt x="92351" y="59027"/>
                      <a:pt x="99965" y="78077"/>
                    </a:cubicBezTo>
                    <a:cubicBezTo>
                      <a:pt x="101868" y="82840"/>
                      <a:pt x="109671" y="80744"/>
                      <a:pt x="107768" y="75887"/>
                    </a:cubicBezTo>
                    <a:close/>
                    <a:moveTo>
                      <a:pt x="58377" y="56265"/>
                    </a:moveTo>
                    <a:cubicBezTo>
                      <a:pt x="46862" y="72457"/>
                      <a:pt x="16123" y="81792"/>
                      <a:pt x="8320" y="56265"/>
                    </a:cubicBezTo>
                    <a:cubicBezTo>
                      <a:pt x="3562" y="40644"/>
                      <a:pt x="14601" y="23785"/>
                      <a:pt x="27829" y="16641"/>
                    </a:cubicBezTo>
                    <a:cubicBezTo>
                      <a:pt x="40676" y="9688"/>
                      <a:pt x="55522" y="9021"/>
                      <a:pt x="69987" y="9878"/>
                    </a:cubicBezTo>
                    <a:cubicBezTo>
                      <a:pt x="69226" y="25785"/>
                      <a:pt x="67704" y="43025"/>
                      <a:pt x="58377" y="561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6137DA7C-970C-695C-23FF-72185E7B27C2}"/>
                  </a:ext>
                </a:extLst>
              </p:cNvPr>
              <p:cNvSpPr/>
              <p:nvPr/>
            </p:nvSpPr>
            <p:spPr>
              <a:xfrm>
                <a:off x="6090749" y="3832377"/>
                <a:ext cx="111944" cy="95485"/>
              </a:xfrm>
              <a:custGeom>
                <a:avLst/>
                <a:gdLst>
                  <a:gd name="connsiteX0" fmla="*/ 107577 w 111944"/>
                  <a:gd name="connsiteY0" fmla="*/ 50870 h 95485"/>
                  <a:gd name="connsiteX1" fmla="*/ 30017 w 111944"/>
                  <a:gd name="connsiteY1" fmla="*/ 80969 h 95485"/>
                  <a:gd name="connsiteX2" fmla="*/ 43055 w 111944"/>
                  <a:gd name="connsiteY2" fmla="*/ 4007 h 95485"/>
                  <a:gd name="connsiteX3" fmla="*/ 43055 w 111944"/>
                  <a:gd name="connsiteY3" fmla="*/ 7 h 95485"/>
                  <a:gd name="connsiteX4" fmla="*/ 14505 w 111944"/>
                  <a:gd name="connsiteY4" fmla="*/ 80207 h 95485"/>
                  <a:gd name="connsiteX5" fmla="*/ 111860 w 111944"/>
                  <a:gd name="connsiteY5" fmla="*/ 52680 h 95485"/>
                  <a:gd name="connsiteX6" fmla="*/ 107577 w 111944"/>
                  <a:gd name="connsiteY6" fmla="*/ 50870 h 95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1944" h="95485">
                    <a:moveTo>
                      <a:pt x="107577" y="50870"/>
                    </a:moveTo>
                    <a:cubicBezTo>
                      <a:pt x="88924" y="75730"/>
                      <a:pt x="62659" y="99448"/>
                      <a:pt x="30017" y="80969"/>
                    </a:cubicBezTo>
                    <a:cubicBezTo>
                      <a:pt x="-3671" y="61919"/>
                      <a:pt x="897" y="8103"/>
                      <a:pt x="43055" y="4007"/>
                    </a:cubicBezTo>
                    <a:cubicBezTo>
                      <a:pt x="45624" y="3721"/>
                      <a:pt x="45720" y="-184"/>
                      <a:pt x="43055" y="7"/>
                    </a:cubicBezTo>
                    <a:cubicBezTo>
                      <a:pt x="2038" y="2102"/>
                      <a:pt x="-14234" y="52299"/>
                      <a:pt x="14505" y="80207"/>
                    </a:cubicBezTo>
                    <a:cubicBezTo>
                      <a:pt x="44578" y="109449"/>
                      <a:pt x="102153" y="94780"/>
                      <a:pt x="111860" y="52680"/>
                    </a:cubicBezTo>
                    <a:cubicBezTo>
                      <a:pt x="112525" y="49918"/>
                      <a:pt x="109099" y="48775"/>
                      <a:pt x="107577" y="508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BD26917A-62A6-9F18-55AA-BD6E148288B3}"/>
                  </a:ext>
                </a:extLst>
              </p:cNvPr>
              <p:cNvSpPr/>
              <p:nvPr/>
            </p:nvSpPr>
            <p:spPr>
              <a:xfrm>
                <a:off x="4874826" y="4046694"/>
                <a:ext cx="1301326" cy="37232"/>
              </a:xfrm>
              <a:custGeom>
                <a:avLst/>
                <a:gdLst>
                  <a:gd name="connsiteX0" fmla="*/ 1297330 w 1301326"/>
                  <a:gd name="connsiteY0" fmla="*/ 22290 h 37232"/>
                  <a:gd name="connsiteX1" fmla="*/ 285056 w 1301326"/>
                  <a:gd name="connsiteY1" fmla="*/ 15528 h 37232"/>
                  <a:gd name="connsiteX2" fmla="*/ 1749 w 1301326"/>
                  <a:gd name="connsiteY2" fmla="*/ 2 h 37232"/>
                  <a:gd name="connsiteX3" fmla="*/ 1749 w 1301326"/>
                  <a:gd name="connsiteY3" fmla="*/ 3716 h 37232"/>
                  <a:gd name="connsiteX4" fmla="*/ 507362 w 1301326"/>
                  <a:gd name="connsiteY4" fmla="*/ 31053 h 37232"/>
                  <a:gd name="connsiteX5" fmla="*/ 1013547 w 1301326"/>
                  <a:gd name="connsiteY5" fmla="*/ 36673 h 37232"/>
                  <a:gd name="connsiteX6" fmla="*/ 1297330 w 1301326"/>
                  <a:gd name="connsiteY6" fmla="*/ 30672 h 37232"/>
                  <a:gd name="connsiteX7" fmla="*/ 1297330 w 1301326"/>
                  <a:gd name="connsiteY7" fmla="*/ 22386 h 37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1326" h="37232">
                    <a:moveTo>
                      <a:pt x="1297330" y="22290"/>
                    </a:moveTo>
                    <a:cubicBezTo>
                      <a:pt x="959969" y="33339"/>
                      <a:pt x="622227" y="31053"/>
                      <a:pt x="285056" y="15528"/>
                    </a:cubicBezTo>
                    <a:cubicBezTo>
                      <a:pt x="190557" y="11146"/>
                      <a:pt x="96153" y="4859"/>
                      <a:pt x="1749" y="2"/>
                    </a:cubicBezTo>
                    <a:cubicBezTo>
                      <a:pt x="-630" y="-93"/>
                      <a:pt x="-535" y="3431"/>
                      <a:pt x="1749" y="3716"/>
                    </a:cubicBezTo>
                    <a:cubicBezTo>
                      <a:pt x="169716" y="18671"/>
                      <a:pt x="338824" y="25719"/>
                      <a:pt x="507362" y="31053"/>
                    </a:cubicBezTo>
                    <a:cubicBezTo>
                      <a:pt x="675995" y="36387"/>
                      <a:pt x="844819" y="38292"/>
                      <a:pt x="1013547" y="36673"/>
                    </a:cubicBezTo>
                    <a:cubicBezTo>
                      <a:pt x="1108141" y="35721"/>
                      <a:pt x="1202735" y="33720"/>
                      <a:pt x="1297330" y="30672"/>
                    </a:cubicBezTo>
                    <a:cubicBezTo>
                      <a:pt x="1302659" y="30482"/>
                      <a:pt x="1302659" y="22195"/>
                      <a:pt x="1297330" y="223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38DF605E-3A5F-6707-4B42-A905676AAAFC}"/>
                  </a:ext>
                </a:extLst>
              </p:cNvPr>
              <p:cNvSpPr/>
              <p:nvPr/>
            </p:nvSpPr>
            <p:spPr>
              <a:xfrm>
                <a:off x="5217585" y="4152826"/>
                <a:ext cx="179413" cy="105042"/>
              </a:xfrm>
              <a:custGeom>
                <a:avLst/>
                <a:gdLst>
                  <a:gd name="connsiteX0" fmla="*/ 175737 w 179413"/>
                  <a:gd name="connsiteY0" fmla="*/ 90656 h 105042"/>
                  <a:gd name="connsiteX1" fmla="*/ 74767 w 179413"/>
                  <a:gd name="connsiteY1" fmla="*/ 95895 h 105042"/>
                  <a:gd name="connsiteX2" fmla="*/ 91897 w 179413"/>
                  <a:gd name="connsiteY2" fmla="*/ 17885 h 105042"/>
                  <a:gd name="connsiteX3" fmla="*/ 157 w 179413"/>
                  <a:gd name="connsiteY3" fmla="*/ 32649 h 105042"/>
                  <a:gd name="connsiteX4" fmla="*/ 4821 w 179413"/>
                  <a:gd name="connsiteY4" fmla="*/ 34649 h 105042"/>
                  <a:gd name="connsiteX5" fmla="*/ 84093 w 179413"/>
                  <a:gd name="connsiteY5" fmla="*/ 19218 h 105042"/>
                  <a:gd name="connsiteX6" fmla="*/ 47169 w 179413"/>
                  <a:gd name="connsiteY6" fmla="*/ 97514 h 105042"/>
                  <a:gd name="connsiteX7" fmla="*/ 47169 w 179413"/>
                  <a:gd name="connsiteY7" fmla="*/ 105039 h 105042"/>
                  <a:gd name="connsiteX8" fmla="*/ 175737 w 179413"/>
                  <a:gd name="connsiteY8" fmla="*/ 98276 h 105042"/>
                  <a:gd name="connsiteX9" fmla="*/ 175737 w 179413"/>
                  <a:gd name="connsiteY9" fmla="*/ 90656 h 10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9413" h="105042">
                    <a:moveTo>
                      <a:pt x="175737" y="90656"/>
                    </a:moveTo>
                    <a:cubicBezTo>
                      <a:pt x="142049" y="91989"/>
                      <a:pt x="108360" y="93989"/>
                      <a:pt x="74767" y="95895"/>
                    </a:cubicBezTo>
                    <a:cubicBezTo>
                      <a:pt x="99700" y="79321"/>
                      <a:pt x="112929" y="43602"/>
                      <a:pt x="91897" y="17885"/>
                    </a:cubicBezTo>
                    <a:cubicBezTo>
                      <a:pt x="67630" y="-11833"/>
                      <a:pt x="13576" y="-2880"/>
                      <a:pt x="157" y="32649"/>
                    </a:cubicBezTo>
                    <a:cubicBezTo>
                      <a:pt x="-889" y="35316"/>
                      <a:pt x="3584" y="37221"/>
                      <a:pt x="4821" y="34649"/>
                    </a:cubicBezTo>
                    <a:cubicBezTo>
                      <a:pt x="18619" y="6645"/>
                      <a:pt x="60778" y="-4308"/>
                      <a:pt x="84093" y="19218"/>
                    </a:cubicBezTo>
                    <a:cubicBezTo>
                      <a:pt x="111882" y="47317"/>
                      <a:pt x="83713" y="98085"/>
                      <a:pt x="47169" y="97514"/>
                    </a:cubicBezTo>
                    <a:cubicBezTo>
                      <a:pt x="42411" y="97800"/>
                      <a:pt x="42316" y="105229"/>
                      <a:pt x="47169" y="105039"/>
                    </a:cubicBezTo>
                    <a:cubicBezTo>
                      <a:pt x="89993" y="103038"/>
                      <a:pt x="132913" y="101038"/>
                      <a:pt x="175737" y="98276"/>
                    </a:cubicBezTo>
                    <a:cubicBezTo>
                      <a:pt x="180591" y="97990"/>
                      <a:pt x="180686" y="90370"/>
                      <a:pt x="175737" y="9065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D91C4834-4A97-CE12-E84D-E9EA929F69E1}"/>
                  </a:ext>
                </a:extLst>
              </p:cNvPr>
              <p:cNvSpPr/>
              <p:nvPr/>
            </p:nvSpPr>
            <p:spPr>
              <a:xfrm>
                <a:off x="5424857" y="4146006"/>
                <a:ext cx="118341" cy="127729"/>
              </a:xfrm>
              <a:custGeom>
                <a:avLst/>
                <a:gdLst>
                  <a:gd name="connsiteX0" fmla="*/ 113974 w 118341"/>
                  <a:gd name="connsiteY0" fmla="*/ 111669 h 127729"/>
                  <a:gd name="connsiteX1" fmla="*/ 110738 w 118341"/>
                  <a:gd name="connsiteY1" fmla="*/ 115860 h 127729"/>
                  <a:gd name="connsiteX2" fmla="*/ 103410 w 118341"/>
                  <a:gd name="connsiteY2" fmla="*/ 108049 h 127729"/>
                  <a:gd name="connsiteX3" fmla="*/ 100460 w 118341"/>
                  <a:gd name="connsiteY3" fmla="*/ 93190 h 127729"/>
                  <a:gd name="connsiteX4" fmla="*/ 94464 w 118341"/>
                  <a:gd name="connsiteY4" fmla="*/ 63567 h 127729"/>
                  <a:gd name="connsiteX5" fmla="*/ 82474 w 118341"/>
                  <a:gd name="connsiteY5" fmla="*/ 4227 h 127729"/>
                  <a:gd name="connsiteX6" fmla="*/ 74765 w 118341"/>
                  <a:gd name="connsiteY6" fmla="*/ 5274 h 127729"/>
                  <a:gd name="connsiteX7" fmla="*/ 24803 w 118341"/>
                  <a:gd name="connsiteY7" fmla="*/ 74330 h 127729"/>
                  <a:gd name="connsiteX8" fmla="*/ 7769 w 118341"/>
                  <a:gd name="connsiteY8" fmla="*/ 59757 h 127729"/>
                  <a:gd name="connsiteX9" fmla="*/ 32417 w 118341"/>
                  <a:gd name="connsiteY9" fmla="*/ 22038 h 127729"/>
                  <a:gd name="connsiteX10" fmla="*/ 69531 w 118341"/>
                  <a:gd name="connsiteY10" fmla="*/ 4036 h 127729"/>
                  <a:gd name="connsiteX11" fmla="*/ 67342 w 118341"/>
                  <a:gd name="connsiteY11" fmla="*/ 321 h 127729"/>
                  <a:gd name="connsiteX12" fmla="*/ 2725 w 118341"/>
                  <a:gd name="connsiteY12" fmla="*/ 42231 h 127729"/>
                  <a:gd name="connsiteX13" fmla="*/ 17856 w 118341"/>
                  <a:gd name="connsiteY13" fmla="*/ 80046 h 127729"/>
                  <a:gd name="connsiteX14" fmla="*/ 78952 w 118341"/>
                  <a:gd name="connsiteY14" fmla="*/ 28896 h 127729"/>
                  <a:gd name="connsiteX15" fmla="*/ 87898 w 118341"/>
                  <a:gd name="connsiteY15" fmla="*/ 76997 h 127729"/>
                  <a:gd name="connsiteX16" fmla="*/ 100364 w 118341"/>
                  <a:gd name="connsiteY16" fmla="*/ 124718 h 127729"/>
                  <a:gd name="connsiteX17" fmla="*/ 113783 w 118341"/>
                  <a:gd name="connsiteY17" fmla="*/ 111573 h 12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8341" h="127729">
                    <a:moveTo>
                      <a:pt x="113974" y="111669"/>
                    </a:moveTo>
                    <a:cubicBezTo>
                      <a:pt x="111309" y="110145"/>
                      <a:pt x="108549" y="113669"/>
                      <a:pt x="110738" y="115860"/>
                    </a:cubicBezTo>
                    <a:cubicBezTo>
                      <a:pt x="105789" y="115193"/>
                      <a:pt x="103410" y="112526"/>
                      <a:pt x="103410" y="108049"/>
                    </a:cubicBezTo>
                    <a:cubicBezTo>
                      <a:pt x="102458" y="103096"/>
                      <a:pt x="101412" y="98143"/>
                      <a:pt x="100460" y="93190"/>
                    </a:cubicBezTo>
                    <a:cubicBezTo>
                      <a:pt x="98462" y="83284"/>
                      <a:pt x="96463" y="73378"/>
                      <a:pt x="94464" y="63567"/>
                    </a:cubicBezTo>
                    <a:cubicBezTo>
                      <a:pt x="90467" y="43755"/>
                      <a:pt x="86566" y="24038"/>
                      <a:pt x="82474" y="4227"/>
                    </a:cubicBezTo>
                    <a:cubicBezTo>
                      <a:pt x="81522" y="-345"/>
                      <a:pt x="75051" y="1083"/>
                      <a:pt x="74765" y="5274"/>
                    </a:cubicBezTo>
                    <a:cubicBezTo>
                      <a:pt x="73052" y="32802"/>
                      <a:pt x="64488" y="83951"/>
                      <a:pt x="24803" y="74330"/>
                    </a:cubicBezTo>
                    <a:cubicBezTo>
                      <a:pt x="17190" y="72521"/>
                      <a:pt x="10053" y="67663"/>
                      <a:pt x="7769" y="59757"/>
                    </a:cubicBezTo>
                    <a:cubicBezTo>
                      <a:pt x="2820" y="42231"/>
                      <a:pt x="19950" y="28992"/>
                      <a:pt x="32417" y="22038"/>
                    </a:cubicBezTo>
                    <a:cubicBezTo>
                      <a:pt x="44502" y="15371"/>
                      <a:pt x="57731" y="11466"/>
                      <a:pt x="69531" y="4036"/>
                    </a:cubicBezTo>
                    <a:cubicBezTo>
                      <a:pt x="71815" y="2607"/>
                      <a:pt x="69722" y="-1107"/>
                      <a:pt x="67342" y="321"/>
                    </a:cubicBezTo>
                    <a:cubicBezTo>
                      <a:pt x="46121" y="12990"/>
                      <a:pt x="13955" y="16800"/>
                      <a:pt x="2725" y="42231"/>
                    </a:cubicBezTo>
                    <a:cubicBezTo>
                      <a:pt x="-4032" y="57757"/>
                      <a:pt x="2059" y="74045"/>
                      <a:pt x="17856" y="80046"/>
                    </a:cubicBezTo>
                    <a:cubicBezTo>
                      <a:pt x="55447" y="94428"/>
                      <a:pt x="72196" y="60329"/>
                      <a:pt x="78952" y="28896"/>
                    </a:cubicBezTo>
                    <a:cubicBezTo>
                      <a:pt x="81902" y="44898"/>
                      <a:pt x="84853" y="60996"/>
                      <a:pt x="87898" y="76997"/>
                    </a:cubicBezTo>
                    <a:cubicBezTo>
                      <a:pt x="90182" y="89380"/>
                      <a:pt x="89897" y="115384"/>
                      <a:pt x="100364" y="124718"/>
                    </a:cubicBezTo>
                    <a:cubicBezTo>
                      <a:pt x="111309" y="134338"/>
                      <a:pt x="125869" y="118431"/>
                      <a:pt x="113783" y="11157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0" name="Graphic 7">
              <a:extLst>
                <a:ext uri="{FF2B5EF4-FFF2-40B4-BE49-F238E27FC236}">
                  <a16:creationId xmlns:a16="http://schemas.microsoft.com/office/drawing/2014/main" id="{76BCCF39-C429-4523-8566-FF12CB4F52BB}"/>
                </a:ext>
              </a:extLst>
            </p:cNvPr>
            <p:cNvGrpSpPr/>
            <p:nvPr/>
          </p:nvGrpSpPr>
          <p:grpSpPr>
            <a:xfrm>
              <a:off x="10441656" y="2878473"/>
              <a:ext cx="1695969" cy="1256856"/>
              <a:chOff x="6310229" y="2237615"/>
              <a:chExt cx="959095" cy="710770"/>
            </a:xfrm>
            <a:solidFill>
              <a:schemeClr val="bg1">
                <a:alpha val="20000"/>
              </a:schemeClr>
            </a:solidFill>
          </p:grpSpPr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9B424513-5E65-1708-7326-61FAD9AEAC37}"/>
                  </a:ext>
                </a:extLst>
              </p:cNvPr>
              <p:cNvSpPr/>
              <p:nvPr/>
            </p:nvSpPr>
            <p:spPr>
              <a:xfrm>
                <a:off x="6311398" y="2252513"/>
                <a:ext cx="293900" cy="407730"/>
              </a:xfrm>
              <a:custGeom>
                <a:avLst/>
                <a:gdLst>
                  <a:gd name="connsiteX0" fmla="*/ 286623 w 293900"/>
                  <a:gd name="connsiteY0" fmla="*/ 1578 h 407730"/>
                  <a:gd name="connsiteX1" fmla="*/ 141020 w 293900"/>
                  <a:gd name="connsiteY1" fmla="*/ 201889 h 407730"/>
                  <a:gd name="connsiteX2" fmla="*/ 71930 w 293900"/>
                  <a:gd name="connsiteY2" fmla="*/ 299806 h 407730"/>
                  <a:gd name="connsiteX3" fmla="*/ 175 w 293900"/>
                  <a:gd name="connsiteY3" fmla="*/ 405533 h 407730"/>
                  <a:gd name="connsiteX4" fmla="*/ 2364 w 293900"/>
                  <a:gd name="connsiteY4" fmla="*/ 407248 h 407730"/>
                  <a:gd name="connsiteX5" fmla="*/ 72025 w 293900"/>
                  <a:gd name="connsiteY5" fmla="*/ 309140 h 407730"/>
                  <a:gd name="connsiteX6" fmla="*/ 143875 w 293900"/>
                  <a:gd name="connsiteY6" fmla="*/ 208175 h 407730"/>
                  <a:gd name="connsiteX7" fmla="*/ 293190 w 293900"/>
                  <a:gd name="connsiteY7" fmla="*/ 5388 h 407730"/>
                  <a:gd name="connsiteX8" fmla="*/ 286718 w 293900"/>
                  <a:gd name="connsiteY8" fmla="*/ 1578 h 4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3900" h="407730">
                    <a:moveTo>
                      <a:pt x="286623" y="1578"/>
                    </a:moveTo>
                    <a:cubicBezTo>
                      <a:pt x="237422" y="67872"/>
                      <a:pt x="188888" y="134642"/>
                      <a:pt x="141020" y="201889"/>
                    </a:cubicBezTo>
                    <a:cubicBezTo>
                      <a:pt x="117895" y="234465"/>
                      <a:pt x="94769" y="267040"/>
                      <a:pt x="71930" y="299806"/>
                    </a:cubicBezTo>
                    <a:cubicBezTo>
                      <a:pt x="47663" y="334477"/>
                      <a:pt x="21112" y="368672"/>
                      <a:pt x="175" y="405533"/>
                    </a:cubicBezTo>
                    <a:cubicBezTo>
                      <a:pt x="-586" y="406867"/>
                      <a:pt x="1317" y="408581"/>
                      <a:pt x="2364" y="407248"/>
                    </a:cubicBezTo>
                    <a:cubicBezTo>
                      <a:pt x="27678" y="376292"/>
                      <a:pt x="48995" y="341716"/>
                      <a:pt x="72025" y="309140"/>
                    </a:cubicBezTo>
                    <a:cubicBezTo>
                      <a:pt x="95817" y="275327"/>
                      <a:pt x="119703" y="241703"/>
                      <a:pt x="143875" y="208175"/>
                    </a:cubicBezTo>
                    <a:cubicBezTo>
                      <a:pt x="192980" y="140072"/>
                      <a:pt x="242752" y="72539"/>
                      <a:pt x="293190" y="5388"/>
                    </a:cubicBezTo>
                    <a:cubicBezTo>
                      <a:pt x="296044" y="1578"/>
                      <a:pt x="289573" y="-2232"/>
                      <a:pt x="286718" y="15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9B5FA5A8-1818-FB21-29F1-CF4E1105CCEA}"/>
                  </a:ext>
                </a:extLst>
              </p:cNvPr>
              <p:cNvSpPr/>
              <p:nvPr/>
            </p:nvSpPr>
            <p:spPr>
              <a:xfrm>
                <a:off x="6587787" y="2257080"/>
                <a:ext cx="661144" cy="545511"/>
              </a:xfrm>
              <a:custGeom>
                <a:avLst/>
                <a:gdLst>
                  <a:gd name="connsiteX0" fmla="*/ 660498 w 661144"/>
                  <a:gd name="connsiteY0" fmla="*/ 541079 h 545511"/>
                  <a:gd name="connsiteX1" fmla="*/ 495291 w 661144"/>
                  <a:gd name="connsiteY1" fmla="*/ 404300 h 545511"/>
                  <a:gd name="connsiteX2" fmla="*/ 332939 w 661144"/>
                  <a:gd name="connsiteY2" fmla="*/ 270474 h 545511"/>
                  <a:gd name="connsiteX3" fmla="*/ 4618 w 661144"/>
                  <a:gd name="connsiteY3" fmla="*/ 630 h 545511"/>
                  <a:gd name="connsiteX4" fmla="*/ 907 w 661144"/>
                  <a:gd name="connsiteY4" fmla="*/ 4345 h 545511"/>
                  <a:gd name="connsiteX5" fmla="*/ 331701 w 661144"/>
                  <a:gd name="connsiteY5" fmla="*/ 277522 h 545511"/>
                  <a:gd name="connsiteX6" fmla="*/ 497289 w 661144"/>
                  <a:gd name="connsiteY6" fmla="*/ 413920 h 545511"/>
                  <a:gd name="connsiteX7" fmla="*/ 657358 w 661144"/>
                  <a:gd name="connsiteY7" fmla="*/ 545079 h 545511"/>
                  <a:gd name="connsiteX8" fmla="*/ 660403 w 661144"/>
                  <a:gd name="connsiteY8" fmla="*/ 541079 h 545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1144" h="545511">
                    <a:moveTo>
                      <a:pt x="660498" y="541079"/>
                    </a:moveTo>
                    <a:cubicBezTo>
                      <a:pt x="608442" y="492596"/>
                      <a:pt x="550201" y="449544"/>
                      <a:pt x="495291" y="404300"/>
                    </a:cubicBezTo>
                    <a:cubicBezTo>
                      <a:pt x="441142" y="359723"/>
                      <a:pt x="387088" y="315050"/>
                      <a:pt x="332939" y="270474"/>
                    </a:cubicBezTo>
                    <a:cubicBezTo>
                      <a:pt x="223594" y="180367"/>
                      <a:pt x="114439" y="90070"/>
                      <a:pt x="4618" y="630"/>
                    </a:cubicBezTo>
                    <a:cubicBezTo>
                      <a:pt x="2049" y="-1465"/>
                      <a:pt x="-1758" y="2154"/>
                      <a:pt x="907" y="4345"/>
                    </a:cubicBezTo>
                    <a:cubicBezTo>
                      <a:pt x="110823" y="95880"/>
                      <a:pt x="221310" y="186653"/>
                      <a:pt x="331701" y="277522"/>
                    </a:cubicBezTo>
                    <a:cubicBezTo>
                      <a:pt x="386897" y="322956"/>
                      <a:pt x="442094" y="368486"/>
                      <a:pt x="497289" y="413920"/>
                    </a:cubicBezTo>
                    <a:cubicBezTo>
                      <a:pt x="550297" y="457545"/>
                      <a:pt x="601876" y="504693"/>
                      <a:pt x="657358" y="545079"/>
                    </a:cubicBezTo>
                    <a:cubicBezTo>
                      <a:pt x="659737" y="546794"/>
                      <a:pt x="662496" y="542984"/>
                      <a:pt x="660403" y="54107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 172">
                <a:extLst>
                  <a:ext uri="{FF2B5EF4-FFF2-40B4-BE49-F238E27FC236}">
                    <a16:creationId xmlns:a16="http://schemas.microsoft.com/office/drawing/2014/main" id="{795546A0-9351-F000-65AD-85583EE0F554}"/>
                  </a:ext>
                </a:extLst>
              </p:cNvPr>
              <p:cNvSpPr/>
              <p:nvPr/>
            </p:nvSpPr>
            <p:spPr>
              <a:xfrm>
                <a:off x="6310229" y="2638780"/>
                <a:ext cx="959095" cy="209342"/>
              </a:xfrm>
              <a:custGeom>
                <a:avLst/>
                <a:gdLst>
                  <a:gd name="connsiteX0" fmla="*/ 957470 w 959095"/>
                  <a:gd name="connsiteY0" fmla="*/ 204908 h 209342"/>
                  <a:gd name="connsiteX1" fmla="*/ 1439 w 959095"/>
                  <a:gd name="connsiteY1" fmla="*/ 26 h 209342"/>
                  <a:gd name="connsiteX2" fmla="*/ 868 w 959095"/>
                  <a:gd name="connsiteY2" fmla="*/ 2312 h 209342"/>
                  <a:gd name="connsiteX3" fmla="*/ 956328 w 959095"/>
                  <a:gd name="connsiteY3" fmla="*/ 209290 h 209342"/>
                  <a:gd name="connsiteX4" fmla="*/ 957470 w 959095"/>
                  <a:gd name="connsiteY4" fmla="*/ 205004 h 209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9095" h="209342">
                    <a:moveTo>
                      <a:pt x="957470" y="204908"/>
                    </a:moveTo>
                    <a:cubicBezTo>
                      <a:pt x="638951" y="136328"/>
                      <a:pt x="321004" y="63748"/>
                      <a:pt x="1439" y="26"/>
                    </a:cubicBezTo>
                    <a:cubicBezTo>
                      <a:pt x="12" y="-260"/>
                      <a:pt x="-655" y="1931"/>
                      <a:pt x="868" y="2312"/>
                    </a:cubicBezTo>
                    <a:cubicBezTo>
                      <a:pt x="318244" y="75845"/>
                      <a:pt x="637809" y="140615"/>
                      <a:pt x="956328" y="209290"/>
                    </a:cubicBezTo>
                    <a:cubicBezTo>
                      <a:pt x="959088" y="209862"/>
                      <a:pt x="960325" y="205575"/>
                      <a:pt x="957470" y="20500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3C495578-B55E-D83B-4F10-4F4D0EEA332F}"/>
                  </a:ext>
                </a:extLst>
              </p:cNvPr>
              <p:cNvSpPr/>
              <p:nvPr/>
            </p:nvSpPr>
            <p:spPr>
              <a:xfrm>
                <a:off x="6515503" y="2305314"/>
                <a:ext cx="142611" cy="70907"/>
              </a:xfrm>
              <a:custGeom>
                <a:avLst/>
                <a:gdLst>
                  <a:gd name="connsiteX0" fmla="*/ 137142 w 142611"/>
                  <a:gd name="connsiteY0" fmla="*/ 878 h 70907"/>
                  <a:gd name="connsiteX1" fmla="*/ 117253 w 142611"/>
                  <a:gd name="connsiteY1" fmla="*/ 32025 h 70907"/>
                  <a:gd name="connsiteX2" fmla="*/ 101360 w 142611"/>
                  <a:gd name="connsiteY2" fmla="*/ 62981 h 70907"/>
                  <a:gd name="connsiteX3" fmla="*/ 79377 w 142611"/>
                  <a:gd name="connsiteY3" fmla="*/ 56790 h 70907"/>
                  <a:gd name="connsiteX4" fmla="*/ 57680 w 142611"/>
                  <a:gd name="connsiteY4" fmla="*/ 49646 h 70907"/>
                  <a:gd name="connsiteX5" fmla="*/ 1912 w 142611"/>
                  <a:gd name="connsiteY5" fmla="*/ 26405 h 70907"/>
                  <a:gd name="connsiteX6" fmla="*/ 675 w 142611"/>
                  <a:gd name="connsiteY6" fmla="*/ 28596 h 70907"/>
                  <a:gd name="connsiteX7" fmla="*/ 107165 w 142611"/>
                  <a:gd name="connsiteY7" fmla="*/ 70792 h 70907"/>
                  <a:gd name="connsiteX8" fmla="*/ 110972 w 142611"/>
                  <a:gd name="connsiteY8" fmla="*/ 68696 h 70907"/>
                  <a:gd name="connsiteX9" fmla="*/ 142091 w 142611"/>
                  <a:gd name="connsiteY9" fmla="*/ 4688 h 70907"/>
                  <a:gd name="connsiteX10" fmla="*/ 137238 w 142611"/>
                  <a:gd name="connsiteY10" fmla="*/ 973 h 7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2611" h="70907">
                    <a:moveTo>
                      <a:pt x="137142" y="878"/>
                    </a:moveTo>
                    <a:cubicBezTo>
                      <a:pt x="129339" y="10594"/>
                      <a:pt x="122677" y="20785"/>
                      <a:pt x="117253" y="32025"/>
                    </a:cubicBezTo>
                    <a:cubicBezTo>
                      <a:pt x="113446" y="39931"/>
                      <a:pt x="109735" y="60695"/>
                      <a:pt x="101360" y="62981"/>
                    </a:cubicBezTo>
                    <a:cubicBezTo>
                      <a:pt x="97649" y="63934"/>
                      <a:pt x="82993" y="57933"/>
                      <a:pt x="79377" y="56790"/>
                    </a:cubicBezTo>
                    <a:cubicBezTo>
                      <a:pt x="72049" y="54599"/>
                      <a:pt x="64912" y="52218"/>
                      <a:pt x="57680" y="49646"/>
                    </a:cubicBezTo>
                    <a:cubicBezTo>
                      <a:pt x="38741" y="42883"/>
                      <a:pt x="20089" y="35073"/>
                      <a:pt x="1912" y="26405"/>
                    </a:cubicBezTo>
                    <a:cubicBezTo>
                      <a:pt x="485" y="25738"/>
                      <a:pt x="-847" y="27834"/>
                      <a:pt x="675" y="28596"/>
                    </a:cubicBezTo>
                    <a:cubicBezTo>
                      <a:pt x="34744" y="46598"/>
                      <a:pt x="70146" y="60409"/>
                      <a:pt x="107165" y="70792"/>
                    </a:cubicBezTo>
                    <a:cubicBezTo>
                      <a:pt x="108688" y="71268"/>
                      <a:pt x="110496" y="70220"/>
                      <a:pt x="110972" y="68696"/>
                    </a:cubicBezTo>
                    <a:cubicBezTo>
                      <a:pt x="116872" y="44884"/>
                      <a:pt x="127340" y="24119"/>
                      <a:pt x="142091" y="4688"/>
                    </a:cubicBezTo>
                    <a:cubicBezTo>
                      <a:pt x="144185" y="1926"/>
                      <a:pt x="139426" y="-1789"/>
                      <a:pt x="137238" y="97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4CE1D6B0-2C9D-797F-4ECC-413DE16E57AF}"/>
                  </a:ext>
                </a:extLst>
              </p:cNvPr>
              <p:cNvSpPr/>
              <p:nvPr/>
            </p:nvSpPr>
            <p:spPr>
              <a:xfrm>
                <a:off x="6406639" y="2498213"/>
                <a:ext cx="63657" cy="140769"/>
              </a:xfrm>
              <a:custGeom>
                <a:avLst/>
                <a:gdLst>
                  <a:gd name="connsiteX0" fmla="*/ 58055 w 63657"/>
                  <a:gd name="connsiteY0" fmla="*/ 104207 h 140769"/>
                  <a:gd name="connsiteX1" fmla="*/ 28459 w 63657"/>
                  <a:gd name="connsiteY1" fmla="*/ 115257 h 140769"/>
                  <a:gd name="connsiteX2" fmla="*/ 33693 w 63657"/>
                  <a:gd name="connsiteY2" fmla="*/ 115923 h 140769"/>
                  <a:gd name="connsiteX3" fmla="*/ 46350 w 63657"/>
                  <a:gd name="connsiteY3" fmla="*/ 105255 h 140769"/>
                  <a:gd name="connsiteX4" fmla="*/ 53011 w 63657"/>
                  <a:gd name="connsiteY4" fmla="*/ 129544 h 140769"/>
                  <a:gd name="connsiteX5" fmla="*/ 15611 w 63657"/>
                  <a:gd name="connsiteY5" fmla="*/ 121733 h 140769"/>
                  <a:gd name="connsiteX6" fmla="*/ 6095 w 63657"/>
                  <a:gd name="connsiteY6" fmla="*/ 80014 h 140769"/>
                  <a:gd name="connsiteX7" fmla="*/ 14755 w 63657"/>
                  <a:gd name="connsiteY7" fmla="*/ 2195 h 140769"/>
                  <a:gd name="connsiteX8" fmla="*/ 11329 w 63657"/>
                  <a:gd name="connsiteY8" fmla="*/ 1242 h 140769"/>
                  <a:gd name="connsiteX9" fmla="*/ 4572 w 63657"/>
                  <a:gd name="connsiteY9" fmla="*/ 110018 h 140769"/>
                  <a:gd name="connsiteX10" fmla="*/ 47968 w 63657"/>
                  <a:gd name="connsiteY10" fmla="*/ 138974 h 140769"/>
                  <a:gd name="connsiteX11" fmla="*/ 58151 w 63657"/>
                  <a:gd name="connsiteY11" fmla="*/ 104112 h 140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657" h="140769">
                    <a:moveTo>
                      <a:pt x="58055" y="104207"/>
                    </a:moveTo>
                    <a:cubicBezTo>
                      <a:pt x="47302" y="94778"/>
                      <a:pt x="29981" y="101636"/>
                      <a:pt x="28459" y="115257"/>
                    </a:cubicBezTo>
                    <a:cubicBezTo>
                      <a:pt x="28173" y="118209"/>
                      <a:pt x="33217" y="118876"/>
                      <a:pt x="33693" y="115923"/>
                    </a:cubicBezTo>
                    <a:cubicBezTo>
                      <a:pt x="37880" y="112399"/>
                      <a:pt x="42163" y="108779"/>
                      <a:pt x="46350" y="105255"/>
                    </a:cubicBezTo>
                    <a:cubicBezTo>
                      <a:pt x="48539" y="113351"/>
                      <a:pt x="50727" y="121448"/>
                      <a:pt x="53011" y="129544"/>
                    </a:cubicBezTo>
                    <a:cubicBezTo>
                      <a:pt x="48063" y="152880"/>
                      <a:pt x="19989" y="127829"/>
                      <a:pt x="15611" y="121733"/>
                    </a:cubicBezTo>
                    <a:cubicBezTo>
                      <a:pt x="6952" y="109827"/>
                      <a:pt x="6095" y="94397"/>
                      <a:pt x="6095" y="80014"/>
                    </a:cubicBezTo>
                    <a:cubicBezTo>
                      <a:pt x="6095" y="53725"/>
                      <a:pt x="10092" y="27912"/>
                      <a:pt x="14755" y="2195"/>
                    </a:cubicBezTo>
                    <a:cubicBezTo>
                      <a:pt x="15136" y="4"/>
                      <a:pt x="11900" y="-949"/>
                      <a:pt x="11329" y="1242"/>
                    </a:cubicBezTo>
                    <a:cubicBezTo>
                      <a:pt x="2669" y="34008"/>
                      <a:pt x="-5325" y="76871"/>
                      <a:pt x="4572" y="110018"/>
                    </a:cubicBezTo>
                    <a:cubicBezTo>
                      <a:pt x="9806" y="127639"/>
                      <a:pt x="27793" y="146784"/>
                      <a:pt x="47968" y="138974"/>
                    </a:cubicBezTo>
                    <a:cubicBezTo>
                      <a:pt x="60625" y="134021"/>
                      <a:pt x="70142" y="114590"/>
                      <a:pt x="58151" y="1041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A5CF3B26-3813-ACB7-800A-7B15B0822E77}"/>
                  </a:ext>
                </a:extLst>
              </p:cNvPr>
              <p:cNvSpPr/>
              <p:nvPr/>
            </p:nvSpPr>
            <p:spPr>
              <a:xfrm>
                <a:off x="6476700" y="2541675"/>
                <a:ext cx="75157" cy="75561"/>
              </a:xfrm>
              <a:custGeom>
                <a:avLst/>
                <a:gdLst>
                  <a:gd name="connsiteX0" fmla="*/ 66696 w 75157"/>
                  <a:gd name="connsiteY0" fmla="*/ 14930 h 75561"/>
                  <a:gd name="connsiteX1" fmla="*/ 16449 w 75157"/>
                  <a:gd name="connsiteY1" fmla="*/ 8929 h 75561"/>
                  <a:gd name="connsiteX2" fmla="*/ 2079 w 75157"/>
                  <a:gd name="connsiteY2" fmla="*/ 52554 h 75561"/>
                  <a:gd name="connsiteX3" fmla="*/ 56894 w 75157"/>
                  <a:gd name="connsiteY3" fmla="*/ 70937 h 75561"/>
                  <a:gd name="connsiteX4" fmla="*/ 66601 w 75157"/>
                  <a:gd name="connsiteY4" fmla="*/ 14930 h 75561"/>
                  <a:gd name="connsiteX5" fmla="*/ 46902 w 75157"/>
                  <a:gd name="connsiteY5" fmla="*/ 68365 h 75561"/>
                  <a:gd name="connsiteX6" fmla="*/ 6076 w 75157"/>
                  <a:gd name="connsiteY6" fmla="*/ 43696 h 75561"/>
                  <a:gd name="connsiteX7" fmla="*/ 13213 w 75157"/>
                  <a:gd name="connsiteY7" fmla="*/ 17788 h 75561"/>
                  <a:gd name="connsiteX8" fmla="*/ 17400 w 75157"/>
                  <a:gd name="connsiteY8" fmla="*/ 17311 h 75561"/>
                  <a:gd name="connsiteX9" fmla="*/ 65935 w 75157"/>
                  <a:gd name="connsiteY9" fmla="*/ 25598 h 75561"/>
                  <a:gd name="connsiteX10" fmla="*/ 46806 w 75157"/>
                  <a:gd name="connsiteY10" fmla="*/ 68461 h 75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5157" h="75561">
                    <a:moveTo>
                      <a:pt x="66696" y="14930"/>
                    </a:moveTo>
                    <a:cubicBezTo>
                      <a:pt x="55276" y="-119"/>
                      <a:pt x="28915" y="-6596"/>
                      <a:pt x="16449" y="8929"/>
                    </a:cubicBezTo>
                    <a:cubicBezTo>
                      <a:pt x="3125" y="18359"/>
                      <a:pt x="-3726" y="35885"/>
                      <a:pt x="2079" y="52554"/>
                    </a:cubicBezTo>
                    <a:cubicBezTo>
                      <a:pt x="9692" y="74461"/>
                      <a:pt x="37576" y="81034"/>
                      <a:pt x="56894" y="70937"/>
                    </a:cubicBezTo>
                    <a:cubicBezTo>
                      <a:pt x="78021" y="59888"/>
                      <a:pt x="80209" y="33028"/>
                      <a:pt x="66601" y="14930"/>
                    </a:cubicBezTo>
                    <a:close/>
                    <a:moveTo>
                      <a:pt x="46902" y="68365"/>
                    </a:moveTo>
                    <a:cubicBezTo>
                      <a:pt x="28820" y="73128"/>
                      <a:pt x="8169" y="63698"/>
                      <a:pt x="6076" y="43696"/>
                    </a:cubicBezTo>
                    <a:cubicBezTo>
                      <a:pt x="5124" y="34742"/>
                      <a:pt x="7979" y="25312"/>
                      <a:pt x="13213" y="17788"/>
                    </a:cubicBezTo>
                    <a:cubicBezTo>
                      <a:pt x="14355" y="18740"/>
                      <a:pt x="16449" y="18740"/>
                      <a:pt x="17400" y="17311"/>
                    </a:cubicBezTo>
                    <a:cubicBezTo>
                      <a:pt x="31104" y="-2405"/>
                      <a:pt x="57084" y="6643"/>
                      <a:pt x="65935" y="25598"/>
                    </a:cubicBezTo>
                    <a:cubicBezTo>
                      <a:pt x="74214" y="43315"/>
                      <a:pt x="66315" y="63317"/>
                      <a:pt x="46806" y="6846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5B289A78-AC7A-AF59-7DB1-C800CAB881F0}"/>
                  </a:ext>
                </a:extLst>
              </p:cNvPr>
              <p:cNvSpPr/>
              <p:nvPr/>
            </p:nvSpPr>
            <p:spPr>
              <a:xfrm>
                <a:off x="6529281" y="2489869"/>
                <a:ext cx="21100" cy="31125"/>
              </a:xfrm>
              <a:custGeom>
                <a:avLst/>
                <a:gdLst>
                  <a:gd name="connsiteX0" fmla="*/ 10403 w 21100"/>
                  <a:gd name="connsiteY0" fmla="*/ 1966 h 31125"/>
                  <a:gd name="connsiteX1" fmla="*/ 9071 w 21100"/>
                  <a:gd name="connsiteY1" fmla="*/ 5109 h 31125"/>
                  <a:gd name="connsiteX2" fmla="*/ 14780 w 21100"/>
                  <a:gd name="connsiteY2" fmla="*/ 14825 h 31125"/>
                  <a:gd name="connsiteX3" fmla="*/ 11830 w 21100"/>
                  <a:gd name="connsiteY3" fmla="*/ 24731 h 31125"/>
                  <a:gd name="connsiteX4" fmla="*/ 5835 w 21100"/>
                  <a:gd name="connsiteY4" fmla="*/ 2538 h 31125"/>
                  <a:gd name="connsiteX5" fmla="*/ 1838 w 21100"/>
                  <a:gd name="connsiteY5" fmla="*/ 1395 h 31125"/>
                  <a:gd name="connsiteX6" fmla="*/ 10498 w 21100"/>
                  <a:gd name="connsiteY6" fmla="*/ 30732 h 31125"/>
                  <a:gd name="connsiteX7" fmla="*/ 13353 w 21100"/>
                  <a:gd name="connsiteY7" fmla="*/ 30732 h 31125"/>
                  <a:gd name="connsiteX8" fmla="*/ 21062 w 21100"/>
                  <a:gd name="connsiteY8" fmla="*/ 14539 h 31125"/>
                  <a:gd name="connsiteX9" fmla="*/ 10403 w 21100"/>
                  <a:gd name="connsiteY9" fmla="*/ 1966 h 31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00" h="31125">
                    <a:moveTo>
                      <a:pt x="10403" y="1966"/>
                    </a:moveTo>
                    <a:cubicBezTo>
                      <a:pt x="8690" y="1966"/>
                      <a:pt x="8119" y="3871"/>
                      <a:pt x="9071" y="5109"/>
                    </a:cubicBezTo>
                    <a:cubicBezTo>
                      <a:pt x="11640" y="8253"/>
                      <a:pt x="14019" y="10729"/>
                      <a:pt x="14780" y="14825"/>
                    </a:cubicBezTo>
                    <a:cubicBezTo>
                      <a:pt x="15447" y="18540"/>
                      <a:pt x="14495" y="22159"/>
                      <a:pt x="11830" y="24731"/>
                    </a:cubicBezTo>
                    <a:cubicBezTo>
                      <a:pt x="5645" y="19301"/>
                      <a:pt x="3456" y="10443"/>
                      <a:pt x="5835" y="2538"/>
                    </a:cubicBezTo>
                    <a:cubicBezTo>
                      <a:pt x="6692" y="-129"/>
                      <a:pt x="2790" y="-987"/>
                      <a:pt x="1838" y="1395"/>
                    </a:cubicBezTo>
                    <a:cubicBezTo>
                      <a:pt x="-2634" y="12158"/>
                      <a:pt x="1362" y="23874"/>
                      <a:pt x="10498" y="30732"/>
                    </a:cubicBezTo>
                    <a:cubicBezTo>
                      <a:pt x="11259" y="31303"/>
                      <a:pt x="12496" y="31208"/>
                      <a:pt x="13353" y="30732"/>
                    </a:cubicBezTo>
                    <a:cubicBezTo>
                      <a:pt x="19063" y="27303"/>
                      <a:pt x="21442" y="21111"/>
                      <a:pt x="21062" y="14539"/>
                    </a:cubicBezTo>
                    <a:cubicBezTo>
                      <a:pt x="20681" y="8824"/>
                      <a:pt x="16874" y="1871"/>
                      <a:pt x="10403" y="19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66233F2B-8A9B-577F-E6F3-6902CC99C662}"/>
                  </a:ext>
                </a:extLst>
              </p:cNvPr>
              <p:cNvSpPr/>
              <p:nvPr/>
            </p:nvSpPr>
            <p:spPr>
              <a:xfrm>
                <a:off x="6940043" y="2662297"/>
                <a:ext cx="73971" cy="119241"/>
              </a:xfrm>
              <a:custGeom>
                <a:avLst/>
                <a:gdLst>
                  <a:gd name="connsiteX0" fmla="*/ 71090 w 73971"/>
                  <a:gd name="connsiteY0" fmla="*/ 65948 h 119241"/>
                  <a:gd name="connsiteX1" fmla="*/ 34356 w 73971"/>
                  <a:gd name="connsiteY1" fmla="*/ 50327 h 119241"/>
                  <a:gd name="connsiteX2" fmla="*/ 40352 w 73971"/>
                  <a:gd name="connsiteY2" fmla="*/ 4036 h 119241"/>
                  <a:gd name="connsiteX3" fmla="*/ 38639 w 73971"/>
                  <a:gd name="connsiteY3" fmla="*/ 1845 h 119241"/>
                  <a:gd name="connsiteX4" fmla="*/ 2 w 73971"/>
                  <a:gd name="connsiteY4" fmla="*/ 27372 h 119241"/>
                  <a:gd name="connsiteX5" fmla="*/ 3808 w 73971"/>
                  <a:gd name="connsiteY5" fmla="*/ 27372 h 119241"/>
                  <a:gd name="connsiteX6" fmla="*/ 25030 w 73971"/>
                  <a:gd name="connsiteY6" fmla="*/ 5751 h 119241"/>
                  <a:gd name="connsiteX7" fmla="*/ 35498 w 73971"/>
                  <a:gd name="connsiteY7" fmla="*/ 18038 h 119241"/>
                  <a:gd name="connsiteX8" fmla="*/ 25886 w 73971"/>
                  <a:gd name="connsiteY8" fmla="*/ 58043 h 119241"/>
                  <a:gd name="connsiteX9" fmla="*/ 31120 w 73971"/>
                  <a:gd name="connsiteY9" fmla="*/ 60233 h 119241"/>
                  <a:gd name="connsiteX10" fmla="*/ 61098 w 73971"/>
                  <a:gd name="connsiteY10" fmla="*/ 62043 h 119241"/>
                  <a:gd name="connsiteX11" fmla="*/ 59575 w 73971"/>
                  <a:gd name="connsiteY11" fmla="*/ 95381 h 119241"/>
                  <a:gd name="connsiteX12" fmla="*/ 27599 w 73971"/>
                  <a:gd name="connsiteY12" fmla="*/ 111288 h 119241"/>
                  <a:gd name="connsiteX13" fmla="*/ 31502 w 73971"/>
                  <a:gd name="connsiteY13" fmla="*/ 93857 h 119241"/>
                  <a:gd name="connsiteX14" fmla="*/ 28266 w 73971"/>
                  <a:gd name="connsiteY14" fmla="*/ 92523 h 119241"/>
                  <a:gd name="connsiteX15" fmla="*/ 19320 w 73971"/>
                  <a:gd name="connsiteY15" fmla="*/ 114812 h 119241"/>
                  <a:gd name="connsiteX16" fmla="*/ 23698 w 73971"/>
                  <a:gd name="connsiteY16" fmla="*/ 119193 h 119241"/>
                  <a:gd name="connsiteX17" fmla="*/ 70995 w 73971"/>
                  <a:gd name="connsiteY17" fmla="*/ 65948 h 11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3971" h="119241">
                    <a:moveTo>
                      <a:pt x="71090" y="65948"/>
                    </a:moveTo>
                    <a:cubicBezTo>
                      <a:pt x="64524" y="52137"/>
                      <a:pt x="47203" y="44041"/>
                      <a:pt x="34356" y="50327"/>
                    </a:cubicBezTo>
                    <a:cubicBezTo>
                      <a:pt x="38924" y="35278"/>
                      <a:pt x="40923" y="20229"/>
                      <a:pt x="40352" y="4036"/>
                    </a:cubicBezTo>
                    <a:cubicBezTo>
                      <a:pt x="40352" y="2988"/>
                      <a:pt x="39686" y="2226"/>
                      <a:pt x="38639" y="1845"/>
                    </a:cubicBezTo>
                    <a:cubicBezTo>
                      <a:pt x="20082" y="-4917"/>
                      <a:pt x="1048" y="7655"/>
                      <a:pt x="2" y="27372"/>
                    </a:cubicBezTo>
                    <a:cubicBezTo>
                      <a:pt x="-93" y="29849"/>
                      <a:pt x="3618" y="29754"/>
                      <a:pt x="3808" y="27372"/>
                    </a:cubicBezTo>
                    <a:cubicBezTo>
                      <a:pt x="4665" y="15656"/>
                      <a:pt x="13515" y="6227"/>
                      <a:pt x="25030" y="5751"/>
                    </a:cubicBezTo>
                    <a:cubicBezTo>
                      <a:pt x="36260" y="5370"/>
                      <a:pt x="35498" y="6703"/>
                      <a:pt x="35498" y="18038"/>
                    </a:cubicBezTo>
                    <a:cubicBezTo>
                      <a:pt x="35498" y="31468"/>
                      <a:pt x="30740" y="45660"/>
                      <a:pt x="25886" y="58043"/>
                    </a:cubicBezTo>
                    <a:cubicBezTo>
                      <a:pt x="24649" y="61281"/>
                      <a:pt x="29312" y="62615"/>
                      <a:pt x="31120" y="60233"/>
                    </a:cubicBezTo>
                    <a:cubicBezTo>
                      <a:pt x="39495" y="48899"/>
                      <a:pt x="54056" y="54709"/>
                      <a:pt x="61098" y="62043"/>
                    </a:cubicBezTo>
                    <a:cubicBezTo>
                      <a:pt x="70614" y="71854"/>
                      <a:pt x="68045" y="85761"/>
                      <a:pt x="59575" y="95381"/>
                    </a:cubicBezTo>
                    <a:cubicBezTo>
                      <a:pt x="51486" y="104715"/>
                      <a:pt x="39495" y="109002"/>
                      <a:pt x="27599" y="111288"/>
                    </a:cubicBezTo>
                    <a:cubicBezTo>
                      <a:pt x="29122" y="105572"/>
                      <a:pt x="30455" y="99857"/>
                      <a:pt x="31502" y="93857"/>
                    </a:cubicBezTo>
                    <a:cubicBezTo>
                      <a:pt x="31787" y="92047"/>
                      <a:pt x="29218" y="90523"/>
                      <a:pt x="28266" y="92523"/>
                    </a:cubicBezTo>
                    <a:cubicBezTo>
                      <a:pt x="24840" y="99857"/>
                      <a:pt x="21985" y="107192"/>
                      <a:pt x="19320" y="114812"/>
                    </a:cubicBezTo>
                    <a:cubicBezTo>
                      <a:pt x="18273" y="117669"/>
                      <a:pt x="21319" y="119574"/>
                      <a:pt x="23698" y="119193"/>
                    </a:cubicBezTo>
                    <a:cubicBezTo>
                      <a:pt x="46918" y="116050"/>
                      <a:pt x="84889" y="95190"/>
                      <a:pt x="70995" y="6594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CF86A2F8-0A67-8010-3304-865667D707D5}"/>
                  </a:ext>
                </a:extLst>
              </p:cNvPr>
              <p:cNvSpPr/>
              <p:nvPr/>
            </p:nvSpPr>
            <p:spPr>
              <a:xfrm>
                <a:off x="7010441" y="2687897"/>
                <a:ext cx="81066" cy="80881"/>
              </a:xfrm>
              <a:custGeom>
                <a:avLst/>
                <a:gdLst>
                  <a:gd name="connsiteX0" fmla="*/ 63025 w 81066"/>
                  <a:gd name="connsiteY0" fmla="*/ 6344 h 80881"/>
                  <a:gd name="connsiteX1" fmla="*/ 502 w 81066"/>
                  <a:gd name="connsiteY1" fmla="*/ 18822 h 80881"/>
                  <a:gd name="connsiteX2" fmla="*/ 5165 w 81066"/>
                  <a:gd name="connsiteY2" fmla="*/ 22441 h 80881"/>
                  <a:gd name="connsiteX3" fmla="*/ 53128 w 81066"/>
                  <a:gd name="connsiteY3" fmla="*/ 8820 h 80881"/>
                  <a:gd name="connsiteX4" fmla="*/ 70257 w 81066"/>
                  <a:gd name="connsiteY4" fmla="*/ 56541 h 80881"/>
                  <a:gd name="connsiteX5" fmla="*/ 25340 w 81066"/>
                  <a:gd name="connsiteY5" fmla="*/ 66732 h 80881"/>
                  <a:gd name="connsiteX6" fmla="*/ 23721 w 81066"/>
                  <a:gd name="connsiteY6" fmla="*/ 22060 h 80881"/>
                  <a:gd name="connsiteX7" fmla="*/ 20200 w 81066"/>
                  <a:gd name="connsiteY7" fmla="*/ 18536 h 80881"/>
                  <a:gd name="connsiteX8" fmla="*/ 21152 w 81066"/>
                  <a:gd name="connsiteY8" fmla="*/ 71019 h 80881"/>
                  <a:gd name="connsiteX9" fmla="*/ 73398 w 81066"/>
                  <a:gd name="connsiteY9" fmla="*/ 63875 h 80881"/>
                  <a:gd name="connsiteX10" fmla="*/ 63025 w 81066"/>
                  <a:gd name="connsiteY10" fmla="*/ 6344 h 8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066" h="80881">
                    <a:moveTo>
                      <a:pt x="63025" y="6344"/>
                    </a:moveTo>
                    <a:cubicBezTo>
                      <a:pt x="43040" y="-5562"/>
                      <a:pt x="14110" y="-324"/>
                      <a:pt x="502" y="18822"/>
                    </a:cubicBezTo>
                    <a:cubicBezTo>
                      <a:pt x="-1497" y="21584"/>
                      <a:pt x="2975" y="25013"/>
                      <a:pt x="5165" y="22441"/>
                    </a:cubicBezTo>
                    <a:cubicBezTo>
                      <a:pt x="17250" y="9011"/>
                      <a:pt x="35427" y="2534"/>
                      <a:pt x="53128" y="8820"/>
                    </a:cubicBezTo>
                    <a:cubicBezTo>
                      <a:pt x="73208" y="15964"/>
                      <a:pt x="79869" y="38253"/>
                      <a:pt x="70257" y="56541"/>
                    </a:cubicBezTo>
                    <a:cubicBezTo>
                      <a:pt x="61312" y="73495"/>
                      <a:pt x="40281" y="81496"/>
                      <a:pt x="25340" y="66732"/>
                    </a:cubicBezTo>
                    <a:cubicBezTo>
                      <a:pt x="13349" y="54826"/>
                      <a:pt x="10399" y="33966"/>
                      <a:pt x="23721" y="22060"/>
                    </a:cubicBezTo>
                    <a:cubicBezTo>
                      <a:pt x="26101" y="19869"/>
                      <a:pt x="22580" y="16440"/>
                      <a:pt x="20200" y="18536"/>
                    </a:cubicBezTo>
                    <a:cubicBezTo>
                      <a:pt x="4403" y="32157"/>
                      <a:pt x="7449" y="56731"/>
                      <a:pt x="21152" y="71019"/>
                    </a:cubicBezTo>
                    <a:cubicBezTo>
                      <a:pt x="36950" y="87592"/>
                      <a:pt x="61407" y="81972"/>
                      <a:pt x="73398" y="63875"/>
                    </a:cubicBezTo>
                    <a:cubicBezTo>
                      <a:pt x="85960" y="44920"/>
                      <a:pt x="83486" y="18441"/>
                      <a:pt x="63025" y="634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4EC1CD0D-9BF4-FBD9-416B-9C776DF01408}"/>
                  </a:ext>
                </a:extLst>
              </p:cNvPr>
              <p:cNvSpPr/>
              <p:nvPr/>
            </p:nvSpPr>
            <p:spPr>
              <a:xfrm>
                <a:off x="7051168" y="2635147"/>
                <a:ext cx="29469" cy="48318"/>
              </a:xfrm>
              <a:custGeom>
                <a:avLst/>
                <a:gdLst>
                  <a:gd name="connsiteX0" fmla="*/ 29246 w 29469"/>
                  <a:gd name="connsiteY0" fmla="*/ 21851 h 48318"/>
                  <a:gd name="connsiteX1" fmla="*/ 10403 w 29469"/>
                  <a:gd name="connsiteY1" fmla="*/ 39 h 48318"/>
                  <a:gd name="connsiteX2" fmla="*/ 9071 w 29469"/>
                  <a:gd name="connsiteY2" fmla="*/ 3372 h 48318"/>
                  <a:gd name="connsiteX3" fmla="*/ 11259 w 29469"/>
                  <a:gd name="connsiteY3" fmla="*/ 5182 h 48318"/>
                  <a:gd name="connsiteX4" fmla="*/ 10022 w 29469"/>
                  <a:gd name="connsiteY4" fmla="*/ 5373 h 48318"/>
                  <a:gd name="connsiteX5" fmla="*/ 601 w 29469"/>
                  <a:gd name="connsiteY5" fmla="*/ 30424 h 48318"/>
                  <a:gd name="connsiteX6" fmla="*/ 18682 w 29469"/>
                  <a:gd name="connsiteY6" fmla="*/ 47950 h 48318"/>
                  <a:gd name="connsiteX7" fmla="*/ 29246 w 29469"/>
                  <a:gd name="connsiteY7" fmla="*/ 21851 h 48318"/>
                  <a:gd name="connsiteX8" fmla="*/ 20300 w 29469"/>
                  <a:gd name="connsiteY8" fmla="*/ 38043 h 48318"/>
                  <a:gd name="connsiteX9" fmla="*/ 11355 w 29469"/>
                  <a:gd name="connsiteY9" fmla="*/ 39377 h 48318"/>
                  <a:gd name="connsiteX10" fmla="*/ 5454 w 29469"/>
                  <a:gd name="connsiteY10" fmla="*/ 30043 h 48318"/>
                  <a:gd name="connsiteX11" fmla="*/ 11640 w 29469"/>
                  <a:gd name="connsiteY11" fmla="*/ 8230 h 48318"/>
                  <a:gd name="connsiteX12" fmla="*/ 12116 w 29469"/>
                  <a:gd name="connsiteY12" fmla="*/ 5944 h 48318"/>
                  <a:gd name="connsiteX13" fmla="*/ 22013 w 29469"/>
                  <a:gd name="connsiteY13" fmla="*/ 18041 h 48318"/>
                  <a:gd name="connsiteX14" fmla="*/ 20300 w 29469"/>
                  <a:gd name="connsiteY14" fmla="*/ 37948 h 48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469" h="48318">
                    <a:moveTo>
                      <a:pt x="29246" y="21851"/>
                    </a:moveTo>
                    <a:cubicBezTo>
                      <a:pt x="28104" y="12707"/>
                      <a:pt x="21347" y="-818"/>
                      <a:pt x="10403" y="39"/>
                    </a:cubicBezTo>
                    <a:cubicBezTo>
                      <a:pt x="8880" y="134"/>
                      <a:pt x="7738" y="2134"/>
                      <a:pt x="9071" y="3372"/>
                    </a:cubicBezTo>
                    <a:cubicBezTo>
                      <a:pt x="9832" y="4039"/>
                      <a:pt x="10498" y="4611"/>
                      <a:pt x="11259" y="5182"/>
                    </a:cubicBezTo>
                    <a:cubicBezTo>
                      <a:pt x="10879" y="5087"/>
                      <a:pt x="10498" y="5182"/>
                      <a:pt x="10022" y="5373"/>
                    </a:cubicBezTo>
                    <a:cubicBezTo>
                      <a:pt x="1552" y="10802"/>
                      <a:pt x="-1398" y="20803"/>
                      <a:pt x="601" y="30424"/>
                    </a:cubicBezTo>
                    <a:cubicBezTo>
                      <a:pt x="2028" y="37282"/>
                      <a:pt x="9832" y="50712"/>
                      <a:pt x="18682" y="47950"/>
                    </a:cubicBezTo>
                    <a:cubicBezTo>
                      <a:pt x="27818" y="45092"/>
                      <a:pt x="30292" y="29566"/>
                      <a:pt x="29246" y="21851"/>
                    </a:cubicBezTo>
                    <a:close/>
                    <a:moveTo>
                      <a:pt x="20300" y="38043"/>
                    </a:moveTo>
                    <a:cubicBezTo>
                      <a:pt x="17635" y="42330"/>
                      <a:pt x="15256" y="42616"/>
                      <a:pt x="11355" y="39377"/>
                    </a:cubicBezTo>
                    <a:cubicBezTo>
                      <a:pt x="8500" y="37091"/>
                      <a:pt x="6501" y="33472"/>
                      <a:pt x="5454" y="30043"/>
                    </a:cubicBezTo>
                    <a:cubicBezTo>
                      <a:pt x="2885" y="22137"/>
                      <a:pt x="4788" y="13183"/>
                      <a:pt x="11640" y="8230"/>
                    </a:cubicBezTo>
                    <a:cubicBezTo>
                      <a:pt x="12496" y="7659"/>
                      <a:pt x="12496" y="6611"/>
                      <a:pt x="12116" y="5944"/>
                    </a:cubicBezTo>
                    <a:cubicBezTo>
                      <a:pt x="16208" y="9373"/>
                      <a:pt x="20014" y="12326"/>
                      <a:pt x="22013" y="18041"/>
                    </a:cubicBezTo>
                    <a:cubicBezTo>
                      <a:pt x="24202" y="24423"/>
                      <a:pt x="24012" y="32138"/>
                      <a:pt x="20300" y="3794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25D1FCB2-0BA8-0B39-C8BD-481FAE06F17C}"/>
                  </a:ext>
                </a:extLst>
              </p:cNvPr>
              <p:cNvSpPr/>
              <p:nvPr/>
            </p:nvSpPr>
            <p:spPr>
              <a:xfrm>
                <a:off x="6836001" y="2366401"/>
                <a:ext cx="92678" cy="46598"/>
              </a:xfrm>
              <a:custGeom>
                <a:avLst/>
                <a:gdLst>
                  <a:gd name="connsiteX0" fmla="*/ 92244 w 92678"/>
                  <a:gd name="connsiteY0" fmla="*/ 44185 h 46598"/>
                  <a:gd name="connsiteX1" fmla="*/ 47897 w 92678"/>
                  <a:gd name="connsiteY1" fmla="*/ 20754 h 46598"/>
                  <a:gd name="connsiteX2" fmla="*/ 1932 w 92678"/>
                  <a:gd name="connsiteY2" fmla="*/ 85 h 46598"/>
                  <a:gd name="connsiteX3" fmla="*/ 694 w 92678"/>
                  <a:gd name="connsiteY3" fmla="*/ 2942 h 46598"/>
                  <a:gd name="connsiteX4" fmla="*/ 47992 w 92678"/>
                  <a:gd name="connsiteY4" fmla="*/ 27612 h 46598"/>
                  <a:gd name="connsiteX5" fmla="*/ 90816 w 92678"/>
                  <a:gd name="connsiteY5" fmla="*/ 46567 h 46598"/>
                  <a:gd name="connsiteX6" fmla="*/ 92244 w 92678"/>
                  <a:gd name="connsiteY6" fmla="*/ 44185 h 46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678" h="46598">
                    <a:moveTo>
                      <a:pt x="92244" y="44185"/>
                    </a:moveTo>
                    <a:cubicBezTo>
                      <a:pt x="79587" y="33708"/>
                      <a:pt x="62742" y="27802"/>
                      <a:pt x="47897" y="20754"/>
                    </a:cubicBezTo>
                    <a:cubicBezTo>
                      <a:pt x="32766" y="13515"/>
                      <a:pt x="17729" y="5895"/>
                      <a:pt x="1932" y="85"/>
                    </a:cubicBezTo>
                    <a:cubicBezTo>
                      <a:pt x="219" y="-487"/>
                      <a:pt x="-733" y="1990"/>
                      <a:pt x="694" y="2942"/>
                    </a:cubicBezTo>
                    <a:cubicBezTo>
                      <a:pt x="15826" y="12277"/>
                      <a:pt x="32099" y="19706"/>
                      <a:pt x="47992" y="27612"/>
                    </a:cubicBezTo>
                    <a:cubicBezTo>
                      <a:pt x="61791" y="34375"/>
                      <a:pt x="75685" y="43328"/>
                      <a:pt x="90816" y="46567"/>
                    </a:cubicBezTo>
                    <a:cubicBezTo>
                      <a:pt x="92053" y="46852"/>
                      <a:pt x="93386" y="45138"/>
                      <a:pt x="92244" y="4418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3A3A5926-C224-4C89-2097-0E04AA07A0F0}"/>
                  </a:ext>
                </a:extLst>
              </p:cNvPr>
              <p:cNvSpPr/>
              <p:nvPr/>
            </p:nvSpPr>
            <p:spPr>
              <a:xfrm>
                <a:off x="6858422" y="2357342"/>
                <a:ext cx="55475" cy="92632"/>
              </a:xfrm>
              <a:custGeom>
                <a:avLst/>
                <a:gdLst>
                  <a:gd name="connsiteX0" fmla="*/ 19766 w 55475"/>
                  <a:gd name="connsiteY0" fmla="*/ 74581 h 92632"/>
                  <a:gd name="connsiteX1" fmla="*/ 15959 w 55475"/>
                  <a:gd name="connsiteY1" fmla="*/ 76676 h 92632"/>
                  <a:gd name="connsiteX2" fmla="*/ 55358 w 55475"/>
                  <a:gd name="connsiteY2" fmla="*/ 2286 h 92632"/>
                  <a:gd name="connsiteX3" fmla="*/ 52026 w 55475"/>
                  <a:gd name="connsiteY3" fmla="*/ 857 h 92632"/>
                  <a:gd name="connsiteX4" fmla="*/ 638 w 55475"/>
                  <a:gd name="connsiteY4" fmla="*/ 87916 h 92632"/>
                  <a:gd name="connsiteX5" fmla="*/ 5776 w 55475"/>
                  <a:gd name="connsiteY5" fmla="*/ 91916 h 92632"/>
                  <a:gd name="connsiteX6" fmla="*/ 21954 w 55475"/>
                  <a:gd name="connsiteY6" fmla="*/ 77438 h 92632"/>
                  <a:gd name="connsiteX7" fmla="*/ 19766 w 55475"/>
                  <a:gd name="connsiteY7" fmla="*/ 74581 h 9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475" h="92632">
                    <a:moveTo>
                      <a:pt x="19766" y="74581"/>
                    </a:moveTo>
                    <a:cubicBezTo>
                      <a:pt x="18433" y="75247"/>
                      <a:pt x="17196" y="75914"/>
                      <a:pt x="15959" y="76676"/>
                    </a:cubicBezTo>
                    <a:cubicBezTo>
                      <a:pt x="31186" y="53054"/>
                      <a:pt x="44604" y="28385"/>
                      <a:pt x="55358" y="2286"/>
                    </a:cubicBezTo>
                    <a:cubicBezTo>
                      <a:pt x="56119" y="381"/>
                      <a:pt x="52978" y="-953"/>
                      <a:pt x="52026" y="857"/>
                    </a:cubicBezTo>
                    <a:cubicBezTo>
                      <a:pt x="37371" y="31432"/>
                      <a:pt x="20622" y="60484"/>
                      <a:pt x="638" y="87916"/>
                    </a:cubicBezTo>
                    <a:cubicBezTo>
                      <a:pt x="-1742" y="91154"/>
                      <a:pt x="3112" y="94012"/>
                      <a:pt x="5776" y="91916"/>
                    </a:cubicBezTo>
                    <a:cubicBezTo>
                      <a:pt x="11487" y="87344"/>
                      <a:pt x="17196" y="83058"/>
                      <a:pt x="21954" y="77438"/>
                    </a:cubicBezTo>
                    <a:cubicBezTo>
                      <a:pt x="23287" y="75819"/>
                      <a:pt x="21669" y="73628"/>
                      <a:pt x="19766" y="745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C19A34D3-CF19-F0B9-F3C7-06D0B2BFB462}"/>
                  </a:ext>
                </a:extLst>
              </p:cNvPr>
              <p:cNvSpPr/>
              <p:nvPr/>
            </p:nvSpPr>
            <p:spPr>
              <a:xfrm>
                <a:off x="6933173" y="2237615"/>
                <a:ext cx="204386" cy="189263"/>
              </a:xfrm>
              <a:custGeom>
                <a:avLst/>
                <a:gdLst>
                  <a:gd name="connsiteX0" fmla="*/ 202341 w 204386"/>
                  <a:gd name="connsiteY0" fmla="*/ 1331 h 189263"/>
                  <a:gd name="connsiteX1" fmla="*/ 116407 w 204386"/>
                  <a:gd name="connsiteY1" fmla="*/ 1998 h 189263"/>
                  <a:gd name="connsiteX2" fmla="*/ 30473 w 204386"/>
                  <a:gd name="connsiteY2" fmla="*/ 3712 h 189263"/>
                  <a:gd name="connsiteX3" fmla="*/ 27903 w 204386"/>
                  <a:gd name="connsiteY3" fmla="*/ 8189 h 189263"/>
                  <a:gd name="connsiteX4" fmla="*/ 54930 w 204386"/>
                  <a:gd name="connsiteY4" fmla="*/ 174591 h 189263"/>
                  <a:gd name="connsiteX5" fmla="*/ 3541 w 204386"/>
                  <a:gd name="connsiteY5" fmla="*/ 80389 h 189263"/>
                  <a:gd name="connsiteX6" fmla="*/ 210 w 204386"/>
                  <a:gd name="connsiteY6" fmla="*/ 82389 h 189263"/>
                  <a:gd name="connsiteX7" fmla="*/ 54550 w 204386"/>
                  <a:gd name="connsiteY7" fmla="*/ 187640 h 189263"/>
                  <a:gd name="connsiteX8" fmla="*/ 60640 w 204386"/>
                  <a:gd name="connsiteY8" fmla="*/ 186021 h 189263"/>
                  <a:gd name="connsiteX9" fmla="*/ 34946 w 204386"/>
                  <a:gd name="connsiteY9" fmla="*/ 9713 h 189263"/>
                  <a:gd name="connsiteX10" fmla="*/ 120595 w 204386"/>
                  <a:gd name="connsiteY10" fmla="*/ 8094 h 189263"/>
                  <a:gd name="connsiteX11" fmla="*/ 202912 w 204386"/>
                  <a:gd name="connsiteY11" fmla="*/ 5427 h 189263"/>
                  <a:gd name="connsiteX12" fmla="*/ 202341 w 204386"/>
                  <a:gd name="connsiteY12" fmla="*/ 1427 h 189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4386" h="189263">
                    <a:moveTo>
                      <a:pt x="202341" y="1331"/>
                    </a:moveTo>
                    <a:cubicBezTo>
                      <a:pt x="174267" y="-1717"/>
                      <a:pt x="144671" y="1331"/>
                      <a:pt x="116407" y="1998"/>
                    </a:cubicBezTo>
                    <a:cubicBezTo>
                      <a:pt x="87762" y="2569"/>
                      <a:pt x="59118" y="3236"/>
                      <a:pt x="30473" y="3712"/>
                    </a:cubicBezTo>
                    <a:cubicBezTo>
                      <a:pt x="27998" y="3712"/>
                      <a:pt x="27047" y="6189"/>
                      <a:pt x="27903" y="8189"/>
                    </a:cubicBezTo>
                    <a:cubicBezTo>
                      <a:pt x="50552" y="60958"/>
                      <a:pt x="59308" y="117632"/>
                      <a:pt x="54930" y="174591"/>
                    </a:cubicBezTo>
                    <a:cubicBezTo>
                      <a:pt x="38181" y="142968"/>
                      <a:pt x="21432" y="111345"/>
                      <a:pt x="3541" y="80389"/>
                    </a:cubicBezTo>
                    <a:cubicBezTo>
                      <a:pt x="2304" y="78198"/>
                      <a:pt x="-837" y="80103"/>
                      <a:pt x="210" y="82389"/>
                    </a:cubicBezTo>
                    <a:cubicBezTo>
                      <a:pt x="17435" y="117917"/>
                      <a:pt x="36088" y="152779"/>
                      <a:pt x="54550" y="187640"/>
                    </a:cubicBezTo>
                    <a:cubicBezTo>
                      <a:pt x="56167" y="190783"/>
                      <a:pt x="60259" y="188878"/>
                      <a:pt x="60640" y="186021"/>
                    </a:cubicBezTo>
                    <a:cubicBezTo>
                      <a:pt x="67587" y="125442"/>
                      <a:pt x="58547" y="65720"/>
                      <a:pt x="34946" y="9713"/>
                    </a:cubicBezTo>
                    <a:cubicBezTo>
                      <a:pt x="63495" y="9142"/>
                      <a:pt x="92045" y="8665"/>
                      <a:pt x="120595" y="8094"/>
                    </a:cubicBezTo>
                    <a:cubicBezTo>
                      <a:pt x="147716" y="7618"/>
                      <a:pt x="176076" y="9332"/>
                      <a:pt x="202912" y="5427"/>
                    </a:cubicBezTo>
                    <a:cubicBezTo>
                      <a:pt x="205387" y="5046"/>
                      <a:pt x="204435" y="1617"/>
                      <a:pt x="202341" y="142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4E69388B-687A-323B-09D7-4498F9087AEF}"/>
                  </a:ext>
                </a:extLst>
              </p:cNvPr>
              <p:cNvSpPr/>
              <p:nvPr/>
            </p:nvSpPr>
            <p:spPr>
              <a:xfrm>
                <a:off x="7056523" y="2299085"/>
                <a:ext cx="87310" cy="112883"/>
              </a:xfrm>
              <a:custGeom>
                <a:avLst/>
                <a:gdLst>
                  <a:gd name="connsiteX0" fmla="*/ 40830 w 87310"/>
                  <a:gd name="connsiteY0" fmla="*/ 58066 h 112883"/>
                  <a:gd name="connsiteX1" fmla="*/ 56152 w 87310"/>
                  <a:gd name="connsiteY1" fmla="*/ 3012 h 112883"/>
                  <a:gd name="connsiteX2" fmla="*/ 53297 w 87310"/>
                  <a:gd name="connsiteY2" fmla="*/ 154 h 112883"/>
                  <a:gd name="connsiteX3" fmla="*/ 100 w 87310"/>
                  <a:gd name="connsiteY3" fmla="*/ 33777 h 112883"/>
                  <a:gd name="connsiteX4" fmla="*/ 3145 w 87310"/>
                  <a:gd name="connsiteY4" fmla="*/ 35111 h 112883"/>
                  <a:gd name="connsiteX5" fmla="*/ 23510 w 87310"/>
                  <a:gd name="connsiteY5" fmla="*/ 12060 h 112883"/>
                  <a:gd name="connsiteX6" fmla="*/ 49300 w 87310"/>
                  <a:gd name="connsiteY6" fmla="*/ 7393 h 112883"/>
                  <a:gd name="connsiteX7" fmla="*/ 27983 w 87310"/>
                  <a:gd name="connsiteY7" fmla="*/ 63591 h 112883"/>
                  <a:gd name="connsiteX8" fmla="*/ 31980 w 87310"/>
                  <a:gd name="connsiteY8" fmla="*/ 68830 h 112883"/>
                  <a:gd name="connsiteX9" fmla="*/ 75375 w 87310"/>
                  <a:gd name="connsiteY9" fmla="*/ 65401 h 112883"/>
                  <a:gd name="connsiteX10" fmla="*/ 61196 w 87310"/>
                  <a:gd name="connsiteY10" fmla="*/ 95404 h 112883"/>
                  <a:gd name="connsiteX11" fmla="*/ 12376 w 87310"/>
                  <a:gd name="connsiteY11" fmla="*/ 106168 h 112883"/>
                  <a:gd name="connsiteX12" fmla="*/ 12376 w 87310"/>
                  <a:gd name="connsiteY12" fmla="*/ 112644 h 112883"/>
                  <a:gd name="connsiteX13" fmla="*/ 87271 w 87310"/>
                  <a:gd name="connsiteY13" fmla="*/ 76449 h 112883"/>
                  <a:gd name="connsiteX14" fmla="*/ 40926 w 87310"/>
                  <a:gd name="connsiteY14" fmla="*/ 58066 h 112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7310" h="112883">
                    <a:moveTo>
                      <a:pt x="40830" y="58066"/>
                    </a:moveTo>
                    <a:cubicBezTo>
                      <a:pt x="52155" y="41969"/>
                      <a:pt x="57675" y="23490"/>
                      <a:pt x="56152" y="3012"/>
                    </a:cubicBezTo>
                    <a:cubicBezTo>
                      <a:pt x="56057" y="1393"/>
                      <a:pt x="54915" y="249"/>
                      <a:pt x="53297" y="154"/>
                    </a:cubicBezTo>
                    <a:cubicBezTo>
                      <a:pt x="29696" y="-1560"/>
                      <a:pt x="7998" y="11108"/>
                      <a:pt x="100" y="33777"/>
                    </a:cubicBezTo>
                    <a:cubicBezTo>
                      <a:pt x="-566" y="35587"/>
                      <a:pt x="2288" y="36730"/>
                      <a:pt x="3145" y="35111"/>
                    </a:cubicBezTo>
                    <a:cubicBezTo>
                      <a:pt x="8093" y="25491"/>
                      <a:pt x="13994" y="17585"/>
                      <a:pt x="23510" y="12060"/>
                    </a:cubicBezTo>
                    <a:cubicBezTo>
                      <a:pt x="28364" y="9203"/>
                      <a:pt x="44922" y="1488"/>
                      <a:pt x="49300" y="7393"/>
                    </a:cubicBezTo>
                    <a:cubicBezTo>
                      <a:pt x="59768" y="21585"/>
                      <a:pt x="37214" y="53875"/>
                      <a:pt x="27983" y="63591"/>
                    </a:cubicBezTo>
                    <a:cubicBezTo>
                      <a:pt x="25318" y="66353"/>
                      <a:pt x="28649" y="70544"/>
                      <a:pt x="31980" y="68830"/>
                    </a:cubicBezTo>
                    <a:cubicBezTo>
                      <a:pt x="42449" y="63495"/>
                      <a:pt x="65574" y="51113"/>
                      <a:pt x="75375" y="65401"/>
                    </a:cubicBezTo>
                    <a:cubicBezTo>
                      <a:pt x="86224" y="81307"/>
                      <a:pt x="71093" y="89880"/>
                      <a:pt x="61196" y="95404"/>
                    </a:cubicBezTo>
                    <a:cubicBezTo>
                      <a:pt x="46064" y="103881"/>
                      <a:pt x="29410" y="106072"/>
                      <a:pt x="12376" y="106168"/>
                    </a:cubicBezTo>
                    <a:cubicBezTo>
                      <a:pt x="8093" y="106168"/>
                      <a:pt x="8284" y="112264"/>
                      <a:pt x="12376" y="112644"/>
                    </a:cubicBezTo>
                    <a:cubicBezTo>
                      <a:pt x="33503" y="114549"/>
                      <a:pt x="85939" y="105310"/>
                      <a:pt x="87271" y="76449"/>
                    </a:cubicBezTo>
                    <a:cubicBezTo>
                      <a:pt x="88508" y="49303"/>
                      <a:pt x="60434" y="51780"/>
                      <a:pt x="40926" y="580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FEDC5D78-4F83-4D40-C4F5-2AD0EF708B60}"/>
                  </a:ext>
                </a:extLst>
              </p:cNvPr>
              <p:cNvSpPr/>
              <p:nvPr/>
            </p:nvSpPr>
            <p:spPr>
              <a:xfrm>
                <a:off x="6332153" y="2382019"/>
                <a:ext cx="112969" cy="59454"/>
              </a:xfrm>
              <a:custGeom>
                <a:avLst/>
                <a:gdLst>
                  <a:gd name="connsiteX0" fmla="*/ 111128 w 112969"/>
                  <a:gd name="connsiteY0" fmla="*/ 54190 h 59454"/>
                  <a:gd name="connsiteX1" fmla="*/ 3021 w 112969"/>
                  <a:gd name="connsiteY1" fmla="*/ 374 h 59454"/>
                  <a:gd name="connsiteX2" fmla="*/ 927 w 112969"/>
                  <a:gd name="connsiteY2" fmla="*/ 3993 h 59454"/>
                  <a:gd name="connsiteX3" fmla="*/ 109701 w 112969"/>
                  <a:gd name="connsiteY3" fmla="*/ 59333 h 59454"/>
                  <a:gd name="connsiteX4" fmla="*/ 111128 w 112969"/>
                  <a:gd name="connsiteY4" fmla="*/ 54190 h 59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969" h="59454">
                    <a:moveTo>
                      <a:pt x="111128" y="54190"/>
                    </a:moveTo>
                    <a:cubicBezTo>
                      <a:pt x="72682" y="39903"/>
                      <a:pt x="36804" y="24091"/>
                      <a:pt x="3021" y="374"/>
                    </a:cubicBezTo>
                    <a:cubicBezTo>
                      <a:pt x="831" y="-1150"/>
                      <a:pt x="-1262" y="2374"/>
                      <a:pt x="927" y="3993"/>
                    </a:cubicBezTo>
                    <a:cubicBezTo>
                      <a:pt x="33568" y="27996"/>
                      <a:pt x="70303" y="48761"/>
                      <a:pt x="109701" y="59333"/>
                    </a:cubicBezTo>
                    <a:cubicBezTo>
                      <a:pt x="113127" y="60286"/>
                      <a:pt x="114269" y="55333"/>
                      <a:pt x="111128" y="541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A11B5EE9-FE33-55B2-57FC-B34E27F3497C}"/>
                  </a:ext>
                </a:extLst>
              </p:cNvPr>
              <p:cNvSpPr/>
              <p:nvPr/>
            </p:nvSpPr>
            <p:spPr>
              <a:xfrm>
                <a:off x="6365890" y="2373734"/>
                <a:ext cx="52186" cy="129643"/>
              </a:xfrm>
              <a:custGeom>
                <a:avLst/>
                <a:gdLst>
                  <a:gd name="connsiteX0" fmla="*/ 48651 w 52186"/>
                  <a:gd name="connsiteY0" fmla="*/ 1229 h 129643"/>
                  <a:gd name="connsiteX1" fmla="*/ 212 w 52186"/>
                  <a:gd name="connsiteY1" fmla="*/ 125720 h 129643"/>
                  <a:gd name="connsiteX2" fmla="*/ 6493 w 52186"/>
                  <a:gd name="connsiteY2" fmla="*/ 127435 h 129643"/>
                  <a:gd name="connsiteX3" fmla="*/ 52077 w 52186"/>
                  <a:gd name="connsiteY3" fmla="*/ 2181 h 129643"/>
                  <a:gd name="connsiteX4" fmla="*/ 48556 w 52186"/>
                  <a:gd name="connsiteY4" fmla="*/ 1229 h 129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186" h="129643">
                    <a:moveTo>
                      <a:pt x="48651" y="1229"/>
                    </a:moveTo>
                    <a:cubicBezTo>
                      <a:pt x="31617" y="42377"/>
                      <a:pt x="15724" y="84001"/>
                      <a:pt x="212" y="125720"/>
                    </a:cubicBezTo>
                    <a:cubicBezTo>
                      <a:pt x="-1215" y="129626"/>
                      <a:pt x="4971" y="131340"/>
                      <a:pt x="6493" y="127435"/>
                    </a:cubicBezTo>
                    <a:cubicBezTo>
                      <a:pt x="22385" y="86001"/>
                      <a:pt x="37802" y="44282"/>
                      <a:pt x="52077" y="2181"/>
                    </a:cubicBezTo>
                    <a:cubicBezTo>
                      <a:pt x="52838" y="-105"/>
                      <a:pt x="49413" y="-867"/>
                      <a:pt x="48556" y="122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 186">
                <a:extLst>
                  <a:ext uri="{FF2B5EF4-FFF2-40B4-BE49-F238E27FC236}">
                    <a16:creationId xmlns:a16="http://schemas.microsoft.com/office/drawing/2014/main" id="{A72504BE-4C8D-7ED2-142D-7DFAC06FBA44}"/>
                  </a:ext>
                </a:extLst>
              </p:cNvPr>
              <p:cNvSpPr/>
              <p:nvPr/>
            </p:nvSpPr>
            <p:spPr>
              <a:xfrm>
                <a:off x="6626944" y="2831269"/>
                <a:ext cx="131108" cy="101668"/>
              </a:xfrm>
              <a:custGeom>
                <a:avLst/>
                <a:gdLst>
                  <a:gd name="connsiteX0" fmla="*/ 128289 w 131108"/>
                  <a:gd name="connsiteY0" fmla="*/ 95858 h 101668"/>
                  <a:gd name="connsiteX1" fmla="*/ 41118 w 131108"/>
                  <a:gd name="connsiteY1" fmla="*/ 92239 h 101668"/>
                  <a:gd name="connsiteX2" fmla="*/ 48731 w 131108"/>
                  <a:gd name="connsiteY2" fmla="*/ 10419 h 101668"/>
                  <a:gd name="connsiteX3" fmla="*/ 197 w 131108"/>
                  <a:gd name="connsiteY3" fmla="*/ 13086 h 101668"/>
                  <a:gd name="connsiteX4" fmla="*/ 2956 w 131108"/>
                  <a:gd name="connsiteY4" fmla="*/ 14706 h 101668"/>
                  <a:gd name="connsiteX5" fmla="*/ 54346 w 131108"/>
                  <a:gd name="connsiteY5" fmla="*/ 26802 h 101668"/>
                  <a:gd name="connsiteX6" fmla="*/ 33600 w 131108"/>
                  <a:gd name="connsiteY6" fmla="*/ 93573 h 101668"/>
                  <a:gd name="connsiteX7" fmla="*/ 36074 w 131108"/>
                  <a:gd name="connsiteY7" fmla="*/ 97954 h 101668"/>
                  <a:gd name="connsiteX8" fmla="*/ 128289 w 131108"/>
                  <a:gd name="connsiteY8" fmla="*/ 101669 h 101668"/>
                  <a:gd name="connsiteX9" fmla="*/ 128289 w 131108"/>
                  <a:gd name="connsiteY9" fmla="*/ 95858 h 101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1108" h="101668">
                    <a:moveTo>
                      <a:pt x="128289" y="95858"/>
                    </a:moveTo>
                    <a:cubicBezTo>
                      <a:pt x="99359" y="93668"/>
                      <a:pt x="70143" y="93001"/>
                      <a:pt x="41118" y="92239"/>
                    </a:cubicBezTo>
                    <a:cubicBezTo>
                      <a:pt x="54917" y="68522"/>
                      <a:pt x="73093" y="32613"/>
                      <a:pt x="48731" y="10419"/>
                    </a:cubicBezTo>
                    <a:cubicBezTo>
                      <a:pt x="34742" y="-2249"/>
                      <a:pt x="10094" y="-5583"/>
                      <a:pt x="197" y="13086"/>
                    </a:cubicBezTo>
                    <a:cubicBezTo>
                      <a:pt x="-755" y="14896"/>
                      <a:pt x="2005" y="16515"/>
                      <a:pt x="2956" y="14706"/>
                    </a:cubicBezTo>
                    <a:cubicBezTo>
                      <a:pt x="15518" y="-8345"/>
                      <a:pt x="48160" y="6990"/>
                      <a:pt x="54346" y="26802"/>
                    </a:cubicBezTo>
                    <a:cubicBezTo>
                      <a:pt x="61579" y="50043"/>
                      <a:pt x="45686" y="74999"/>
                      <a:pt x="33600" y="93573"/>
                    </a:cubicBezTo>
                    <a:cubicBezTo>
                      <a:pt x="32363" y="95573"/>
                      <a:pt x="34076" y="97859"/>
                      <a:pt x="36074" y="97954"/>
                    </a:cubicBezTo>
                    <a:cubicBezTo>
                      <a:pt x="66717" y="99573"/>
                      <a:pt x="97551" y="101574"/>
                      <a:pt x="128289" y="101669"/>
                    </a:cubicBezTo>
                    <a:cubicBezTo>
                      <a:pt x="132096" y="101669"/>
                      <a:pt x="132001" y="96144"/>
                      <a:pt x="128289" y="958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1888044E-2EB2-C5A3-495A-69F8F9CE35BD}"/>
                  </a:ext>
                </a:extLst>
              </p:cNvPr>
              <p:cNvSpPr/>
              <p:nvPr/>
            </p:nvSpPr>
            <p:spPr>
              <a:xfrm>
                <a:off x="6744622" y="2861834"/>
                <a:ext cx="95351" cy="38257"/>
              </a:xfrm>
              <a:custGeom>
                <a:avLst/>
                <a:gdLst>
                  <a:gd name="connsiteX0" fmla="*/ 93976 w 95351"/>
                  <a:gd name="connsiteY0" fmla="*/ 33385 h 38257"/>
                  <a:gd name="connsiteX1" fmla="*/ 2618 w 95351"/>
                  <a:gd name="connsiteY1" fmla="*/ 143 h 38257"/>
                  <a:gd name="connsiteX2" fmla="*/ 1476 w 95351"/>
                  <a:gd name="connsiteY2" fmla="*/ 4334 h 38257"/>
                  <a:gd name="connsiteX3" fmla="*/ 92073 w 95351"/>
                  <a:gd name="connsiteY3" fmla="*/ 38147 h 38257"/>
                  <a:gd name="connsiteX4" fmla="*/ 94071 w 95351"/>
                  <a:gd name="connsiteY4" fmla="*/ 33385 h 38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351" h="38257">
                    <a:moveTo>
                      <a:pt x="93976" y="33385"/>
                    </a:moveTo>
                    <a:cubicBezTo>
                      <a:pt x="64380" y="20526"/>
                      <a:pt x="32975" y="10906"/>
                      <a:pt x="2618" y="143"/>
                    </a:cubicBezTo>
                    <a:cubicBezTo>
                      <a:pt x="-47" y="-810"/>
                      <a:pt x="-1094" y="3286"/>
                      <a:pt x="1476" y="4334"/>
                    </a:cubicBezTo>
                    <a:cubicBezTo>
                      <a:pt x="31452" y="15763"/>
                      <a:pt x="61334" y="28718"/>
                      <a:pt x="92073" y="38147"/>
                    </a:cubicBezTo>
                    <a:cubicBezTo>
                      <a:pt x="94833" y="39004"/>
                      <a:pt x="96736" y="34623"/>
                      <a:pt x="94071" y="3338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4204D6CA-BB81-35B8-2D4A-4E082923AFAA}"/>
                  </a:ext>
                </a:extLst>
              </p:cNvPr>
              <p:cNvSpPr/>
              <p:nvPr/>
            </p:nvSpPr>
            <p:spPr>
              <a:xfrm>
                <a:off x="6771904" y="2845365"/>
                <a:ext cx="37003" cy="103020"/>
              </a:xfrm>
              <a:custGeom>
                <a:avLst/>
                <a:gdLst>
                  <a:gd name="connsiteX0" fmla="*/ 32149 w 37003"/>
                  <a:gd name="connsiteY0" fmla="*/ 990 h 103020"/>
                  <a:gd name="connsiteX1" fmla="*/ 1411 w 37003"/>
                  <a:gd name="connsiteY1" fmla="*/ 101193 h 103020"/>
                  <a:gd name="connsiteX2" fmla="*/ 6455 w 37003"/>
                  <a:gd name="connsiteY2" fmla="*/ 100526 h 103020"/>
                  <a:gd name="connsiteX3" fmla="*/ 36527 w 37003"/>
                  <a:gd name="connsiteY3" fmla="*/ 3562 h 103020"/>
                  <a:gd name="connsiteX4" fmla="*/ 32244 w 37003"/>
                  <a:gd name="connsiteY4" fmla="*/ 1085 h 103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003" h="103020">
                    <a:moveTo>
                      <a:pt x="32149" y="990"/>
                    </a:moveTo>
                    <a:cubicBezTo>
                      <a:pt x="11689" y="28041"/>
                      <a:pt x="-5061" y="66617"/>
                      <a:pt x="1411" y="101193"/>
                    </a:cubicBezTo>
                    <a:cubicBezTo>
                      <a:pt x="1982" y="104241"/>
                      <a:pt x="6074" y="103098"/>
                      <a:pt x="6455" y="100526"/>
                    </a:cubicBezTo>
                    <a:cubicBezTo>
                      <a:pt x="10642" y="64141"/>
                      <a:pt x="14353" y="34232"/>
                      <a:pt x="36527" y="3562"/>
                    </a:cubicBezTo>
                    <a:cubicBezTo>
                      <a:pt x="38430" y="990"/>
                      <a:pt x="34148" y="-1486"/>
                      <a:pt x="32244" y="108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0" name="Graphic 7">
              <a:extLst>
                <a:ext uri="{FF2B5EF4-FFF2-40B4-BE49-F238E27FC236}">
                  <a16:creationId xmlns:a16="http://schemas.microsoft.com/office/drawing/2014/main" id="{6FE9FBE1-C3FD-09FF-5011-4E56539DC5A7}"/>
                </a:ext>
              </a:extLst>
            </p:cNvPr>
            <p:cNvGrpSpPr/>
            <p:nvPr/>
          </p:nvGrpSpPr>
          <p:grpSpPr>
            <a:xfrm>
              <a:off x="8770118" y="4282739"/>
              <a:ext cx="1197823" cy="1072387"/>
              <a:chOff x="5364950" y="2872072"/>
              <a:chExt cx="855739" cy="766126"/>
            </a:xfrm>
            <a:solidFill>
              <a:schemeClr val="bg1">
                <a:alpha val="20000"/>
              </a:schemeClr>
            </a:solidFill>
          </p:grpSpPr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7C8D068C-3116-2A57-8794-10396861C62E}"/>
                  </a:ext>
                </a:extLst>
              </p:cNvPr>
              <p:cNvSpPr/>
              <p:nvPr/>
            </p:nvSpPr>
            <p:spPr>
              <a:xfrm>
                <a:off x="5527366" y="2872981"/>
                <a:ext cx="663297" cy="663876"/>
              </a:xfrm>
              <a:custGeom>
                <a:avLst/>
                <a:gdLst>
                  <a:gd name="connsiteX0" fmla="*/ 662395 w 663297"/>
                  <a:gd name="connsiteY0" fmla="*/ 658698 h 663876"/>
                  <a:gd name="connsiteX1" fmla="*/ 335407 w 663297"/>
                  <a:gd name="connsiteY1" fmla="*/ 327705 h 663876"/>
                  <a:gd name="connsiteX2" fmla="*/ 172769 w 663297"/>
                  <a:gd name="connsiteY2" fmla="*/ 165589 h 663876"/>
                  <a:gd name="connsiteX3" fmla="*/ 4422 w 663297"/>
                  <a:gd name="connsiteY3" fmla="*/ 711 h 663876"/>
                  <a:gd name="connsiteX4" fmla="*/ 711 w 663297"/>
                  <a:gd name="connsiteY4" fmla="*/ 4426 h 663876"/>
                  <a:gd name="connsiteX5" fmla="*/ 161160 w 663297"/>
                  <a:gd name="connsiteY5" fmla="*/ 168637 h 663876"/>
                  <a:gd name="connsiteX6" fmla="*/ 327413 w 663297"/>
                  <a:gd name="connsiteY6" fmla="*/ 335706 h 663876"/>
                  <a:gd name="connsiteX7" fmla="*/ 658113 w 663297"/>
                  <a:gd name="connsiteY7" fmla="*/ 662985 h 663876"/>
                  <a:gd name="connsiteX8" fmla="*/ 662395 w 663297"/>
                  <a:gd name="connsiteY8" fmla="*/ 658698 h 66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297" h="663876">
                    <a:moveTo>
                      <a:pt x="662395" y="658698"/>
                    </a:moveTo>
                    <a:cubicBezTo>
                      <a:pt x="554478" y="547351"/>
                      <a:pt x="445133" y="437242"/>
                      <a:pt x="335407" y="327705"/>
                    </a:cubicBezTo>
                    <a:cubicBezTo>
                      <a:pt x="281258" y="273698"/>
                      <a:pt x="227109" y="219501"/>
                      <a:pt x="172769" y="165589"/>
                    </a:cubicBezTo>
                    <a:cubicBezTo>
                      <a:pt x="117383" y="110535"/>
                      <a:pt x="63996" y="51099"/>
                      <a:pt x="4422" y="711"/>
                    </a:cubicBezTo>
                    <a:cubicBezTo>
                      <a:pt x="1853" y="-1479"/>
                      <a:pt x="-1478" y="1854"/>
                      <a:pt x="711" y="4426"/>
                    </a:cubicBezTo>
                    <a:cubicBezTo>
                      <a:pt x="49816" y="62529"/>
                      <a:pt x="107677" y="114630"/>
                      <a:pt x="161160" y="168637"/>
                    </a:cubicBezTo>
                    <a:cubicBezTo>
                      <a:pt x="216451" y="224454"/>
                      <a:pt x="271932" y="279984"/>
                      <a:pt x="327413" y="335706"/>
                    </a:cubicBezTo>
                    <a:cubicBezTo>
                      <a:pt x="436853" y="445624"/>
                      <a:pt x="546770" y="554971"/>
                      <a:pt x="658113" y="662985"/>
                    </a:cubicBezTo>
                    <a:cubicBezTo>
                      <a:pt x="660968" y="665747"/>
                      <a:pt x="665155" y="661461"/>
                      <a:pt x="662395" y="65869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06F2AA48-5726-ED11-D1F5-6DA552B9C5E8}"/>
                  </a:ext>
                </a:extLst>
              </p:cNvPr>
              <p:cNvSpPr/>
              <p:nvPr/>
            </p:nvSpPr>
            <p:spPr>
              <a:xfrm>
                <a:off x="5500990" y="2872072"/>
                <a:ext cx="38995" cy="677513"/>
              </a:xfrm>
              <a:custGeom>
                <a:avLst/>
                <a:gdLst>
                  <a:gd name="connsiteX0" fmla="*/ 17951 w 38995"/>
                  <a:gd name="connsiteY0" fmla="*/ 338709 h 677513"/>
                  <a:gd name="connsiteX1" fmla="*/ 38983 w 38995"/>
                  <a:gd name="connsiteY1" fmla="*/ 4001 h 677513"/>
                  <a:gd name="connsiteX2" fmla="*/ 30608 w 38995"/>
                  <a:gd name="connsiteY2" fmla="*/ 4001 h 677513"/>
                  <a:gd name="connsiteX3" fmla="*/ 8435 w 38995"/>
                  <a:gd name="connsiteY3" fmla="*/ 338709 h 677513"/>
                  <a:gd name="connsiteX4" fmla="*/ 3105 w 38995"/>
                  <a:gd name="connsiteY4" fmla="*/ 506349 h 677513"/>
                  <a:gd name="connsiteX5" fmla="*/ 2630 w 38995"/>
                  <a:gd name="connsiteY5" fmla="*/ 674084 h 677513"/>
                  <a:gd name="connsiteX6" fmla="*/ 9767 w 38995"/>
                  <a:gd name="connsiteY6" fmla="*/ 674084 h 677513"/>
                  <a:gd name="connsiteX7" fmla="*/ 12622 w 38995"/>
                  <a:gd name="connsiteY7" fmla="*/ 506349 h 677513"/>
                  <a:gd name="connsiteX8" fmla="*/ 17951 w 38995"/>
                  <a:gd name="connsiteY8" fmla="*/ 338709 h 67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95" h="677513">
                    <a:moveTo>
                      <a:pt x="17951" y="338709"/>
                    </a:moveTo>
                    <a:cubicBezTo>
                      <a:pt x="22710" y="226981"/>
                      <a:pt x="31846" y="115634"/>
                      <a:pt x="38983" y="4001"/>
                    </a:cubicBezTo>
                    <a:cubicBezTo>
                      <a:pt x="39363" y="-1428"/>
                      <a:pt x="31179" y="-1238"/>
                      <a:pt x="30608" y="4001"/>
                    </a:cubicBezTo>
                    <a:cubicBezTo>
                      <a:pt x="18713" y="115062"/>
                      <a:pt x="13193" y="227172"/>
                      <a:pt x="8435" y="338709"/>
                    </a:cubicBezTo>
                    <a:cubicBezTo>
                      <a:pt x="6056" y="394526"/>
                      <a:pt x="4247" y="450438"/>
                      <a:pt x="3105" y="506349"/>
                    </a:cubicBezTo>
                    <a:cubicBezTo>
                      <a:pt x="1964" y="561404"/>
                      <a:pt x="-2985" y="619221"/>
                      <a:pt x="2630" y="674084"/>
                    </a:cubicBezTo>
                    <a:cubicBezTo>
                      <a:pt x="3105" y="678657"/>
                      <a:pt x="9291" y="678657"/>
                      <a:pt x="9767" y="674084"/>
                    </a:cubicBezTo>
                    <a:cubicBezTo>
                      <a:pt x="15477" y="619030"/>
                      <a:pt x="11480" y="561785"/>
                      <a:pt x="12622" y="506349"/>
                    </a:cubicBezTo>
                    <a:cubicBezTo>
                      <a:pt x="13764" y="450438"/>
                      <a:pt x="15572" y="394621"/>
                      <a:pt x="17951" y="33870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 192">
                <a:extLst>
                  <a:ext uri="{FF2B5EF4-FFF2-40B4-BE49-F238E27FC236}">
                    <a16:creationId xmlns:a16="http://schemas.microsoft.com/office/drawing/2014/main" id="{7D403A57-B98C-E874-A615-9C672767DBB8}"/>
                  </a:ext>
                </a:extLst>
              </p:cNvPr>
              <p:cNvSpPr/>
              <p:nvPr/>
            </p:nvSpPr>
            <p:spPr>
              <a:xfrm>
                <a:off x="5491307" y="3501660"/>
                <a:ext cx="675071" cy="24977"/>
              </a:xfrm>
              <a:custGeom>
                <a:avLst/>
                <a:gdLst>
                  <a:gd name="connsiteX0" fmla="*/ 671617 w 675071"/>
                  <a:gd name="connsiteY0" fmla="*/ 15 h 24977"/>
                  <a:gd name="connsiteX1" fmla="*/ 504317 w 675071"/>
                  <a:gd name="connsiteY1" fmla="*/ 9254 h 24977"/>
                  <a:gd name="connsiteX2" fmla="*/ 336826 w 675071"/>
                  <a:gd name="connsiteY2" fmla="*/ 14874 h 24977"/>
                  <a:gd name="connsiteX3" fmla="*/ 1749 w 675071"/>
                  <a:gd name="connsiteY3" fmla="*/ 14493 h 24977"/>
                  <a:gd name="connsiteX4" fmla="*/ 1749 w 675071"/>
                  <a:gd name="connsiteY4" fmla="*/ 18113 h 24977"/>
                  <a:gd name="connsiteX5" fmla="*/ 342821 w 675071"/>
                  <a:gd name="connsiteY5" fmla="*/ 23351 h 24977"/>
                  <a:gd name="connsiteX6" fmla="*/ 510312 w 675071"/>
                  <a:gd name="connsiteY6" fmla="*/ 17731 h 24977"/>
                  <a:gd name="connsiteX7" fmla="*/ 672569 w 675071"/>
                  <a:gd name="connsiteY7" fmla="*/ 6873 h 24977"/>
                  <a:gd name="connsiteX8" fmla="*/ 671617 w 675071"/>
                  <a:gd name="connsiteY8" fmla="*/ 15 h 24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071" h="24977">
                    <a:moveTo>
                      <a:pt x="671617" y="15"/>
                    </a:moveTo>
                    <a:cubicBezTo>
                      <a:pt x="616041" y="-366"/>
                      <a:pt x="559893" y="6587"/>
                      <a:pt x="504317" y="9254"/>
                    </a:cubicBezTo>
                    <a:cubicBezTo>
                      <a:pt x="448550" y="11921"/>
                      <a:pt x="392688" y="13731"/>
                      <a:pt x="336826" y="14874"/>
                    </a:cubicBezTo>
                    <a:cubicBezTo>
                      <a:pt x="225102" y="17065"/>
                      <a:pt x="113473" y="13636"/>
                      <a:pt x="1749" y="14493"/>
                    </a:cubicBezTo>
                    <a:cubicBezTo>
                      <a:pt x="-630" y="14493"/>
                      <a:pt x="-535" y="17922"/>
                      <a:pt x="1749" y="18113"/>
                    </a:cubicBezTo>
                    <a:cubicBezTo>
                      <a:pt x="114900" y="26876"/>
                      <a:pt x="229384" y="25542"/>
                      <a:pt x="342821" y="23351"/>
                    </a:cubicBezTo>
                    <a:cubicBezTo>
                      <a:pt x="398683" y="22304"/>
                      <a:pt x="454545" y="20398"/>
                      <a:pt x="510312" y="17731"/>
                    </a:cubicBezTo>
                    <a:cubicBezTo>
                      <a:pt x="563985" y="15160"/>
                      <a:pt x="619467" y="15064"/>
                      <a:pt x="672569" y="6873"/>
                    </a:cubicBezTo>
                    <a:cubicBezTo>
                      <a:pt x="676566" y="6302"/>
                      <a:pt x="675424" y="110"/>
                      <a:pt x="671617" y="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395AE46F-C837-E645-F5BE-2DF5C86178AC}"/>
                  </a:ext>
                </a:extLst>
              </p:cNvPr>
              <p:cNvSpPr/>
              <p:nvPr/>
            </p:nvSpPr>
            <p:spPr>
              <a:xfrm>
                <a:off x="5490938" y="3420057"/>
                <a:ext cx="79507" cy="93402"/>
              </a:xfrm>
              <a:custGeom>
                <a:avLst/>
                <a:gdLst>
                  <a:gd name="connsiteX0" fmla="*/ 77584 w 79507"/>
                  <a:gd name="connsiteY0" fmla="*/ 2942 h 93402"/>
                  <a:gd name="connsiteX1" fmla="*/ 75014 w 79507"/>
                  <a:gd name="connsiteY1" fmla="*/ 371 h 93402"/>
                  <a:gd name="connsiteX2" fmla="*/ 1641 w 79507"/>
                  <a:gd name="connsiteY2" fmla="*/ 371 h 93402"/>
                  <a:gd name="connsiteX3" fmla="*/ 1641 w 79507"/>
                  <a:gd name="connsiteY3" fmla="*/ 3704 h 93402"/>
                  <a:gd name="connsiteX4" fmla="*/ 41706 w 79507"/>
                  <a:gd name="connsiteY4" fmla="*/ 4942 h 93402"/>
                  <a:gd name="connsiteX5" fmla="*/ 61691 w 79507"/>
                  <a:gd name="connsiteY5" fmla="*/ 5323 h 93402"/>
                  <a:gd name="connsiteX6" fmla="*/ 72444 w 79507"/>
                  <a:gd name="connsiteY6" fmla="*/ 16658 h 93402"/>
                  <a:gd name="connsiteX7" fmla="*/ 75585 w 79507"/>
                  <a:gd name="connsiteY7" fmla="*/ 92382 h 93402"/>
                  <a:gd name="connsiteX8" fmla="*/ 78345 w 79507"/>
                  <a:gd name="connsiteY8" fmla="*/ 92001 h 93402"/>
                  <a:gd name="connsiteX9" fmla="*/ 77489 w 79507"/>
                  <a:gd name="connsiteY9" fmla="*/ 2942 h 9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" h="93402">
                    <a:moveTo>
                      <a:pt x="77584" y="2942"/>
                    </a:moveTo>
                    <a:cubicBezTo>
                      <a:pt x="77584" y="1513"/>
                      <a:pt x="76442" y="371"/>
                      <a:pt x="75014" y="371"/>
                    </a:cubicBezTo>
                    <a:cubicBezTo>
                      <a:pt x="50557" y="85"/>
                      <a:pt x="26099" y="-296"/>
                      <a:pt x="1641" y="371"/>
                    </a:cubicBezTo>
                    <a:cubicBezTo>
                      <a:pt x="-547" y="371"/>
                      <a:pt x="-547" y="3609"/>
                      <a:pt x="1641" y="3704"/>
                    </a:cubicBezTo>
                    <a:cubicBezTo>
                      <a:pt x="14965" y="4371"/>
                      <a:pt x="28288" y="4657"/>
                      <a:pt x="41706" y="4942"/>
                    </a:cubicBezTo>
                    <a:cubicBezTo>
                      <a:pt x="48082" y="5038"/>
                      <a:pt x="55410" y="4466"/>
                      <a:pt x="61691" y="5323"/>
                    </a:cubicBezTo>
                    <a:cubicBezTo>
                      <a:pt x="71969" y="6752"/>
                      <a:pt x="71113" y="6466"/>
                      <a:pt x="72444" y="16658"/>
                    </a:cubicBezTo>
                    <a:cubicBezTo>
                      <a:pt x="75680" y="41614"/>
                      <a:pt x="70636" y="67427"/>
                      <a:pt x="75585" y="92382"/>
                    </a:cubicBezTo>
                    <a:cubicBezTo>
                      <a:pt x="75966" y="94096"/>
                      <a:pt x="78250" y="93430"/>
                      <a:pt x="78345" y="92001"/>
                    </a:cubicBezTo>
                    <a:cubicBezTo>
                      <a:pt x="81390" y="62950"/>
                      <a:pt x="77489" y="32184"/>
                      <a:pt x="77489" y="294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92071581-56EA-8438-6D3F-B368D3F2F5FB}"/>
                  </a:ext>
                </a:extLst>
              </p:cNvPr>
              <p:cNvSpPr/>
              <p:nvPr/>
            </p:nvSpPr>
            <p:spPr>
              <a:xfrm>
                <a:off x="5364950" y="3219911"/>
                <a:ext cx="99784" cy="58549"/>
              </a:xfrm>
              <a:custGeom>
                <a:avLst/>
                <a:gdLst>
                  <a:gd name="connsiteX0" fmla="*/ 98033 w 99784"/>
                  <a:gd name="connsiteY0" fmla="*/ 53450 h 58549"/>
                  <a:gd name="connsiteX1" fmla="*/ 3534 w 99784"/>
                  <a:gd name="connsiteY1" fmla="*/ 491 h 58549"/>
                  <a:gd name="connsiteX2" fmla="*/ 679 w 99784"/>
                  <a:gd name="connsiteY2" fmla="*/ 3348 h 58549"/>
                  <a:gd name="connsiteX3" fmla="*/ 96701 w 99784"/>
                  <a:gd name="connsiteY3" fmla="*/ 58403 h 58549"/>
                  <a:gd name="connsiteX4" fmla="*/ 98033 w 99784"/>
                  <a:gd name="connsiteY4" fmla="*/ 53450 h 5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84" h="58549">
                    <a:moveTo>
                      <a:pt x="98033" y="53450"/>
                    </a:moveTo>
                    <a:cubicBezTo>
                      <a:pt x="63393" y="41163"/>
                      <a:pt x="31988" y="23732"/>
                      <a:pt x="3534" y="491"/>
                    </a:cubicBezTo>
                    <a:cubicBezTo>
                      <a:pt x="1535" y="-1129"/>
                      <a:pt x="-1319" y="1634"/>
                      <a:pt x="679" y="3348"/>
                    </a:cubicBezTo>
                    <a:cubicBezTo>
                      <a:pt x="29134" y="27542"/>
                      <a:pt x="61300" y="46211"/>
                      <a:pt x="96701" y="58403"/>
                    </a:cubicBezTo>
                    <a:cubicBezTo>
                      <a:pt x="99841" y="59451"/>
                      <a:pt x="101079" y="54593"/>
                      <a:pt x="98033" y="534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6CA57520-0E4A-1CF5-BAF0-7D67298BCEDA}"/>
                  </a:ext>
                </a:extLst>
              </p:cNvPr>
              <p:cNvSpPr/>
              <p:nvPr/>
            </p:nvSpPr>
            <p:spPr>
              <a:xfrm>
                <a:off x="5394342" y="3205163"/>
                <a:ext cx="53771" cy="115530"/>
              </a:xfrm>
              <a:custGeom>
                <a:avLst/>
                <a:gdLst>
                  <a:gd name="connsiteX0" fmla="*/ 51132 w 53771"/>
                  <a:gd name="connsiteY0" fmla="*/ 570 h 115530"/>
                  <a:gd name="connsiteX1" fmla="*/ 27 w 53771"/>
                  <a:gd name="connsiteY1" fmla="*/ 112870 h 115530"/>
                  <a:gd name="connsiteX2" fmla="*/ 4120 w 53771"/>
                  <a:gd name="connsiteY2" fmla="*/ 114013 h 115530"/>
                  <a:gd name="connsiteX3" fmla="*/ 53511 w 53771"/>
                  <a:gd name="connsiteY3" fmla="*/ 1904 h 115530"/>
                  <a:gd name="connsiteX4" fmla="*/ 51226 w 53771"/>
                  <a:gd name="connsiteY4" fmla="*/ 570 h 115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771" h="115530">
                    <a:moveTo>
                      <a:pt x="51132" y="570"/>
                    </a:moveTo>
                    <a:cubicBezTo>
                      <a:pt x="26579" y="33241"/>
                      <a:pt x="6499" y="72103"/>
                      <a:pt x="27" y="112870"/>
                    </a:cubicBezTo>
                    <a:cubicBezTo>
                      <a:pt x="-353" y="115537"/>
                      <a:pt x="3358" y="116680"/>
                      <a:pt x="4120" y="114013"/>
                    </a:cubicBezTo>
                    <a:cubicBezTo>
                      <a:pt x="15159" y="73532"/>
                      <a:pt x="29148" y="36479"/>
                      <a:pt x="53511" y="1904"/>
                    </a:cubicBezTo>
                    <a:cubicBezTo>
                      <a:pt x="54557" y="475"/>
                      <a:pt x="52178" y="-763"/>
                      <a:pt x="51226" y="5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 196">
                <a:extLst>
                  <a:ext uri="{FF2B5EF4-FFF2-40B4-BE49-F238E27FC236}">
                    <a16:creationId xmlns:a16="http://schemas.microsoft.com/office/drawing/2014/main" id="{FEE74426-6B50-DA90-87BA-D9920F341F63}"/>
                  </a:ext>
                </a:extLst>
              </p:cNvPr>
              <p:cNvSpPr/>
              <p:nvPr/>
            </p:nvSpPr>
            <p:spPr>
              <a:xfrm>
                <a:off x="5771845" y="3577341"/>
                <a:ext cx="76511" cy="39320"/>
              </a:xfrm>
              <a:custGeom>
                <a:avLst/>
                <a:gdLst>
                  <a:gd name="connsiteX0" fmla="*/ 76178 w 76511"/>
                  <a:gd name="connsiteY0" fmla="*/ 37586 h 39320"/>
                  <a:gd name="connsiteX1" fmla="*/ 42204 w 76511"/>
                  <a:gd name="connsiteY1" fmla="*/ 19298 h 39320"/>
                  <a:gd name="connsiteX2" fmla="*/ 2139 w 76511"/>
                  <a:gd name="connsiteY2" fmla="*/ 153 h 39320"/>
                  <a:gd name="connsiteX3" fmla="*/ 712 w 76511"/>
                  <a:gd name="connsiteY3" fmla="*/ 2534 h 39320"/>
                  <a:gd name="connsiteX4" fmla="*/ 39920 w 76511"/>
                  <a:gd name="connsiteY4" fmla="*/ 23013 h 39320"/>
                  <a:gd name="connsiteX5" fmla="*/ 75131 w 76511"/>
                  <a:gd name="connsiteY5" fmla="*/ 39301 h 39320"/>
                  <a:gd name="connsiteX6" fmla="*/ 76178 w 76511"/>
                  <a:gd name="connsiteY6" fmla="*/ 37586 h 3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511" h="39320">
                    <a:moveTo>
                      <a:pt x="76178" y="37586"/>
                    </a:moveTo>
                    <a:cubicBezTo>
                      <a:pt x="66280" y="29490"/>
                      <a:pt x="53624" y="24823"/>
                      <a:pt x="42204" y="19298"/>
                    </a:cubicBezTo>
                    <a:cubicBezTo>
                      <a:pt x="28880" y="12821"/>
                      <a:pt x="15558" y="6440"/>
                      <a:pt x="2139" y="153"/>
                    </a:cubicBezTo>
                    <a:cubicBezTo>
                      <a:pt x="521" y="-609"/>
                      <a:pt x="-906" y="1677"/>
                      <a:pt x="712" y="2534"/>
                    </a:cubicBezTo>
                    <a:cubicBezTo>
                      <a:pt x="13750" y="9488"/>
                      <a:pt x="26787" y="16346"/>
                      <a:pt x="39920" y="23013"/>
                    </a:cubicBezTo>
                    <a:cubicBezTo>
                      <a:pt x="51245" y="28823"/>
                      <a:pt x="62664" y="36253"/>
                      <a:pt x="75131" y="39301"/>
                    </a:cubicBezTo>
                    <a:cubicBezTo>
                      <a:pt x="76083" y="39491"/>
                      <a:pt x="77034" y="38253"/>
                      <a:pt x="76178" y="375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0533A161-A49B-B804-293E-7A376ADA1549}"/>
                  </a:ext>
                </a:extLst>
              </p:cNvPr>
              <p:cNvSpPr/>
              <p:nvPr/>
            </p:nvSpPr>
            <p:spPr>
              <a:xfrm>
                <a:off x="5794030" y="3560962"/>
                <a:ext cx="40803" cy="77236"/>
              </a:xfrm>
              <a:custGeom>
                <a:avLst/>
                <a:gdLst>
                  <a:gd name="connsiteX0" fmla="*/ 37053 w 40803"/>
                  <a:gd name="connsiteY0" fmla="*/ 1007 h 77236"/>
                  <a:gd name="connsiteX1" fmla="*/ 16592 w 40803"/>
                  <a:gd name="connsiteY1" fmla="*/ 40059 h 77236"/>
                  <a:gd name="connsiteX2" fmla="*/ 33 w 40803"/>
                  <a:gd name="connsiteY2" fmla="*/ 75492 h 77236"/>
                  <a:gd name="connsiteX3" fmla="*/ 2318 w 40803"/>
                  <a:gd name="connsiteY3" fmla="*/ 76826 h 77236"/>
                  <a:gd name="connsiteX4" fmla="*/ 21065 w 40803"/>
                  <a:gd name="connsiteY4" fmla="*/ 42726 h 77236"/>
                  <a:gd name="connsiteX5" fmla="*/ 40574 w 40803"/>
                  <a:gd name="connsiteY5" fmla="*/ 3102 h 77236"/>
                  <a:gd name="connsiteX6" fmla="*/ 37053 w 40803"/>
                  <a:gd name="connsiteY6" fmla="*/ 1007 h 7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803" h="77236">
                    <a:moveTo>
                      <a:pt x="37053" y="1007"/>
                    </a:moveTo>
                    <a:cubicBezTo>
                      <a:pt x="30011" y="13961"/>
                      <a:pt x="23254" y="27010"/>
                      <a:pt x="16592" y="40059"/>
                    </a:cubicBezTo>
                    <a:cubicBezTo>
                      <a:pt x="10787" y="51394"/>
                      <a:pt x="2889" y="63014"/>
                      <a:pt x="33" y="75492"/>
                    </a:cubicBezTo>
                    <a:cubicBezTo>
                      <a:pt x="-252" y="76730"/>
                      <a:pt x="1366" y="77873"/>
                      <a:pt x="2318" y="76826"/>
                    </a:cubicBezTo>
                    <a:cubicBezTo>
                      <a:pt x="10692" y="67110"/>
                      <a:pt x="15355" y="54061"/>
                      <a:pt x="21065" y="42726"/>
                    </a:cubicBezTo>
                    <a:cubicBezTo>
                      <a:pt x="27727" y="29582"/>
                      <a:pt x="34293" y="16342"/>
                      <a:pt x="40574" y="3102"/>
                    </a:cubicBezTo>
                    <a:cubicBezTo>
                      <a:pt x="41716" y="721"/>
                      <a:pt x="38290" y="-1279"/>
                      <a:pt x="37053" y="10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A4638056-34B5-F8FE-AABA-463D33DA30E9}"/>
                  </a:ext>
                </a:extLst>
              </p:cNvPr>
              <p:cNvSpPr/>
              <p:nvPr/>
            </p:nvSpPr>
            <p:spPr>
              <a:xfrm>
                <a:off x="5497177" y="3028815"/>
                <a:ext cx="66742" cy="75243"/>
              </a:xfrm>
              <a:custGeom>
                <a:avLst/>
                <a:gdLst>
                  <a:gd name="connsiteX0" fmla="*/ 65254 w 66742"/>
                  <a:gd name="connsiteY0" fmla="*/ 57571 h 75243"/>
                  <a:gd name="connsiteX1" fmla="*/ 9201 w 66742"/>
                  <a:gd name="connsiteY1" fmla="*/ 69953 h 75243"/>
                  <a:gd name="connsiteX2" fmla="*/ 62970 w 66742"/>
                  <a:gd name="connsiteY2" fmla="*/ 1469 h 75243"/>
                  <a:gd name="connsiteX3" fmla="*/ 61257 w 66742"/>
                  <a:gd name="connsiteY3" fmla="*/ 516 h 75243"/>
                  <a:gd name="connsiteX4" fmla="*/ 827 w 66742"/>
                  <a:gd name="connsiteY4" fmla="*/ 70715 h 75243"/>
                  <a:gd name="connsiteX5" fmla="*/ 2635 w 66742"/>
                  <a:gd name="connsiteY5" fmla="*/ 75097 h 75243"/>
                  <a:gd name="connsiteX6" fmla="*/ 66205 w 66742"/>
                  <a:gd name="connsiteY6" fmla="*/ 59857 h 75243"/>
                  <a:gd name="connsiteX7" fmla="*/ 65254 w 66742"/>
                  <a:gd name="connsiteY7" fmla="*/ 57666 h 7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42" h="75243">
                    <a:moveTo>
                      <a:pt x="65254" y="57571"/>
                    </a:moveTo>
                    <a:cubicBezTo>
                      <a:pt x="46601" y="64238"/>
                      <a:pt x="28805" y="69572"/>
                      <a:pt x="9201" y="69953"/>
                    </a:cubicBezTo>
                    <a:cubicBezTo>
                      <a:pt x="30804" y="50141"/>
                      <a:pt x="48980" y="27281"/>
                      <a:pt x="62970" y="1469"/>
                    </a:cubicBezTo>
                    <a:cubicBezTo>
                      <a:pt x="63541" y="325"/>
                      <a:pt x="61923" y="-627"/>
                      <a:pt x="61257" y="516"/>
                    </a:cubicBezTo>
                    <a:cubicBezTo>
                      <a:pt x="45555" y="27757"/>
                      <a:pt x="25475" y="51284"/>
                      <a:pt x="827" y="70715"/>
                    </a:cubicBezTo>
                    <a:cubicBezTo>
                      <a:pt x="-1077" y="72144"/>
                      <a:pt x="637" y="75001"/>
                      <a:pt x="2635" y="75097"/>
                    </a:cubicBezTo>
                    <a:cubicBezTo>
                      <a:pt x="24713" y="76049"/>
                      <a:pt x="47648" y="72525"/>
                      <a:pt x="66205" y="59857"/>
                    </a:cubicBezTo>
                    <a:cubicBezTo>
                      <a:pt x="67253" y="59095"/>
                      <a:pt x="66681" y="57190"/>
                      <a:pt x="65254" y="576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139F644F-DCD7-947F-A1F4-B9E7A10B08A9}"/>
                  </a:ext>
                </a:extLst>
              </p:cNvPr>
              <p:cNvSpPr/>
              <p:nvPr/>
            </p:nvSpPr>
            <p:spPr>
              <a:xfrm>
                <a:off x="5550034" y="3050824"/>
                <a:ext cx="22392" cy="77593"/>
              </a:xfrm>
              <a:custGeom>
                <a:avLst/>
                <a:gdLst>
                  <a:gd name="connsiteX0" fmla="*/ 14015 w 22392"/>
                  <a:gd name="connsiteY0" fmla="*/ 40895 h 77593"/>
                  <a:gd name="connsiteX1" fmla="*/ 2405 w 22392"/>
                  <a:gd name="connsiteY1" fmla="*/ 890 h 77593"/>
                  <a:gd name="connsiteX2" fmla="*/ 26 w 22392"/>
                  <a:gd name="connsiteY2" fmla="*/ 1557 h 77593"/>
                  <a:gd name="connsiteX3" fmla="*/ 9542 w 22392"/>
                  <a:gd name="connsiteY3" fmla="*/ 42133 h 77593"/>
                  <a:gd name="connsiteX4" fmla="*/ 19439 w 22392"/>
                  <a:gd name="connsiteY4" fmla="*/ 76804 h 77593"/>
                  <a:gd name="connsiteX5" fmla="*/ 22389 w 22392"/>
                  <a:gd name="connsiteY5" fmla="*/ 76042 h 77593"/>
                  <a:gd name="connsiteX6" fmla="*/ 14015 w 22392"/>
                  <a:gd name="connsiteY6" fmla="*/ 40895 h 7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392" h="77593">
                    <a:moveTo>
                      <a:pt x="14015" y="40895"/>
                    </a:moveTo>
                    <a:cubicBezTo>
                      <a:pt x="10303" y="27560"/>
                      <a:pt x="6782" y="14130"/>
                      <a:pt x="2405" y="890"/>
                    </a:cubicBezTo>
                    <a:cubicBezTo>
                      <a:pt x="1928" y="-634"/>
                      <a:pt x="-260" y="-62"/>
                      <a:pt x="26" y="1557"/>
                    </a:cubicBezTo>
                    <a:cubicBezTo>
                      <a:pt x="2690" y="15178"/>
                      <a:pt x="6211" y="28608"/>
                      <a:pt x="9542" y="42133"/>
                    </a:cubicBezTo>
                    <a:cubicBezTo>
                      <a:pt x="12397" y="53754"/>
                      <a:pt x="14110" y="66041"/>
                      <a:pt x="19439" y="76804"/>
                    </a:cubicBezTo>
                    <a:cubicBezTo>
                      <a:pt x="20105" y="78233"/>
                      <a:pt x="22485" y="77566"/>
                      <a:pt x="22389" y="76042"/>
                    </a:cubicBezTo>
                    <a:cubicBezTo>
                      <a:pt x="21818" y="64041"/>
                      <a:pt x="17155" y="52420"/>
                      <a:pt x="14015" y="408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FCA3A582-C9CC-9D7A-9062-430B32F54BBA}"/>
                  </a:ext>
                </a:extLst>
              </p:cNvPr>
              <p:cNvSpPr/>
              <p:nvPr/>
            </p:nvSpPr>
            <p:spPr>
              <a:xfrm>
                <a:off x="5588221" y="3053004"/>
                <a:ext cx="36369" cy="82702"/>
              </a:xfrm>
              <a:custGeom>
                <a:avLst/>
                <a:gdLst>
                  <a:gd name="connsiteX0" fmla="*/ 29216 w 36369"/>
                  <a:gd name="connsiteY0" fmla="*/ 48526 h 82702"/>
                  <a:gd name="connsiteX1" fmla="*/ 9897 w 36369"/>
                  <a:gd name="connsiteY1" fmla="*/ 2806 h 82702"/>
                  <a:gd name="connsiteX2" fmla="*/ 8374 w 36369"/>
                  <a:gd name="connsiteY2" fmla="*/ 139 h 82702"/>
                  <a:gd name="connsiteX3" fmla="*/ 5044 w 36369"/>
                  <a:gd name="connsiteY3" fmla="*/ 29000 h 82702"/>
                  <a:gd name="connsiteX4" fmla="*/ 24743 w 36369"/>
                  <a:gd name="connsiteY4" fmla="*/ 51193 h 82702"/>
                  <a:gd name="connsiteX5" fmla="*/ 25885 w 36369"/>
                  <a:gd name="connsiteY5" fmla="*/ 73387 h 82702"/>
                  <a:gd name="connsiteX6" fmla="*/ 4092 w 36369"/>
                  <a:gd name="connsiteY6" fmla="*/ 65386 h 82702"/>
                  <a:gd name="connsiteX7" fmla="*/ 1142 w 36369"/>
                  <a:gd name="connsiteY7" fmla="*/ 65767 h 82702"/>
                  <a:gd name="connsiteX8" fmla="*/ 34735 w 36369"/>
                  <a:gd name="connsiteY8" fmla="*/ 73482 h 82702"/>
                  <a:gd name="connsiteX9" fmla="*/ 29216 w 36369"/>
                  <a:gd name="connsiteY9" fmla="*/ 48622 h 82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369" h="82702">
                    <a:moveTo>
                      <a:pt x="29216" y="48526"/>
                    </a:moveTo>
                    <a:cubicBezTo>
                      <a:pt x="23030" y="39858"/>
                      <a:pt x="-11801" y="13284"/>
                      <a:pt x="9897" y="2806"/>
                    </a:cubicBezTo>
                    <a:cubicBezTo>
                      <a:pt x="11706" y="1949"/>
                      <a:pt x="10088" y="-623"/>
                      <a:pt x="8374" y="139"/>
                    </a:cubicBezTo>
                    <a:cubicBezTo>
                      <a:pt x="-3806" y="5378"/>
                      <a:pt x="-666" y="19475"/>
                      <a:pt x="5044" y="29000"/>
                    </a:cubicBezTo>
                    <a:cubicBezTo>
                      <a:pt x="10278" y="37668"/>
                      <a:pt x="19128" y="42811"/>
                      <a:pt x="24743" y="51193"/>
                    </a:cubicBezTo>
                    <a:cubicBezTo>
                      <a:pt x="29311" y="58051"/>
                      <a:pt x="33879" y="67195"/>
                      <a:pt x="25885" y="73387"/>
                    </a:cubicBezTo>
                    <a:cubicBezTo>
                      <a:pt x="17320" y="80054"/>
                      <a:pt x="7232" y="74911"/>
                      <a:pt x="4092" y="65386"/>
                    </a:cubicBezTo>
                    <a:cubicBezTo>
                      <a:pt x="3521" y="63671"/>
                      <a:pt x="1332" y="64147"/>
                      <a:pt x="1142" y="65767"/>
                    </a:cubicBezTo>
                    <a:cubicBezTo>
                      <a:pt x="-856" y="84055"/>
                      <a:pt x="26742" y="88912"/>
                      <a:pt x="34735" y="73482"/>
                    </a:cubicBezTo>
                    <a:cubicBezTo>
                      <a:pt x="39018" y="65100"/>
                      <a:pt x="34069" y="55480"/>
                      <a:pt x="29216" y="486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A716E0CD-271A-C24B-B612-6231480F026C}"/>
                  </a:ext>
                </a:extLst>
              </p:cNvPr>
              <p:cNvSpPr/>
              <p:nvPr/>
            </p:nvSpPr>
            <p:spPr>
              <a:xfrm>
                <a:off x="5579704" y="3064130"/>
                <a:ext cx="69613" cy="5240"/>
              </a:xfrm>
              <a:custGeom>
                <a:avLst/>
                <a:gdLst>
                  <a:gd name="connsiteX0" fmla="*/ 68186 w 69613"/>
                  <a:gd name="connsiteY0" fmla="*/ 1110 h 5240"/>
                  <a:gd name="connsiteX1" fmla="*/ 1570 w 69613"/>
                  <a:gd name="connsiteY1" fmla="*/ 919 h 5240"/>
                  <a:gd name="connsiteX2" fmla="*/ 1570 w 69613"/>
                  <a:gd name="connsiteY2" fmla="*/ 4253 h 5240"/>
                  <a:gd name="connsiteX3" fmla="*/ 68186 w 69613"/>
                  <a:gd name="connsiteY3" fmla="*/ 4062 h 5240"/>
                  <a:gd name="connsiteX4" fmla="*/ 68186 w 69613"/>
                  <a:gd name="connsiteY4" fmla="*/ 1014 h 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613" h="5240">
                    <a:moveTo>
                      <a:pt x="68186" y="1110"/>
                    </a:moveTo>
                    <a:cubicBezTo>
                      <a:pt x="46107" y="-986"/>
                      <a:pt x="23744" y="443"/>
                      <a:pt x="1570" y="919"/>
                    </a:cubicBezTo>
                    <a:cubicBezTo>
                      <a:pt x="-523" y="919"/>
                      <a:pt x="-523" y="4158"/>
                      <a:pt x="1570" y="4253"/>
                    </a:cubicBezTo>
                    <a:cubicBezTo>
                      <a:pt x="23744" y="4824"/>
                      <a:pt x="46107" y="6253"/>
                      <a:pt x="68186" y="4062"/>
                    </a:cubicBezTo>
                    <a:cubicBezTo>
                      <a:pt x="70089" y="3872"/>
                      <a:pt x="70089" y="1205"/>
                      <a:pt x="68186" y="10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BE5341C9-2D2A-B9CB-027F-04EB53F0F6FF}"/>
                  </a:ext>
                </a:extLst>
              </p:cNvPr>
              <p:cNvSpPr/>
              <p:nvPr/>
            </p:nvSpPr>
            <p:spPr>
              <a:xfrm>
                <a:off x="5636603" y="3025852"/>
                <a:ext cx="23878" cy="30649"/>
              </a:xfrm>
              <a:custGeom>
                <a:avLst/>
                <a:gdLst>
                  <a:gd name="connsiteX0" fmla="*/ 22040 w 23878"/>
                  <a:gd name="connsiteY0" fmla="*/ 12051 h 30649"/>
                  <a:gd name="connsiteX1" fmla="*/ 2912 w 23878"/>
                  <a:gd name="connsiteY1" fmla="*/ 145 h 30649"/>
                  <a:gd name="connsiteX2" fmla="*/ 2341 w 23878"/>
                  <a:gd name="connsiteY2" fmla="*/ 4526 h 30649"/>
                  <a:gd name="connsiteX3" fmla="*/ 15283 w 23878"/>
                  <a:gd name="connsiteY3" fmla="*/ 11479 h 30649"/>
                  <a:gd name="connsiteX4" fmla="*/ 16616 w 23878"/>
                  <a:gd name="connsiteY4" fmla="*/ 24433 h 30649"/>
                  <a:gd name="connsiteX5" fmla="*/ 4054 w 23878"/>
                  <a:gd name="connsiteY5" fmla="*/ 18909 h 30649"/>
                  <a:gd name="connsiteX6" fmla="*/ 1008 w 23878"/>
                  <a:gd name="connsiteY6" fmla="*/ 17670 h 30649"/>
                  <a:gd name="connsiteX7" fmla="*/ 19185 w 23878"/>
                  <a:gd name="connsiteY7" fmla="*/ 28910 h 30649"/>
                  <a:gd name="connsiteX8" fmla="*/ 22135 w 23878"/>
                  <a:gd name="connsiteY8" fmla="*/ 12051 h 30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78" h="30649">
                    <a:moveTo>
                      <a:pt x="22040" y="12051"/>
                    </a:moveTo>
                    <a:cubicBezTo>
                      <a:pt x="18900" y="5860"/>
                      <a:pt x="10240" y="-1094"/>
                      <a:pt x="2912" y="145"/>
                    </a:cubicBezTo>
                    <a:cubicBezTo>
                      <a:pt x="914" y="526"/>
                      <a:pt x="533" y="3669"/>
                      <a:pt x="2341" y="4526"/>
                    </a:cubicBezTo>
                    <a:cubicBezTo>
                      <a:pt x="7004" y="6812"/>
                      <a:pt x="11572" y="7288"/>
                      <a:pt x="15283" y="11479"/>
                    </a:cubicBezTo>
                    <a:cubicBezTo>
                      <a:pt x="18139" y="14718"/>
                      <a:pt x="20708" y="21195"/>
                      <a:pt x="16616" y="24433"/>
                    </a:cubicBezTo>
                    <a:cubicBezTo>
                      <a:pt x="12714" y="27577"/>
                      <a:pt x="1580" y="25290"/>
                      <a:pt x="4054" y="18909"/>
                    </a:cubicBezTo>
                    <a:cubicBezTo>
                      <a:pt x="4720" y="17194"/>
                      <a:pt x="1865" y="15956"/>
                      <a:pt x="1008" y="17670"/>
                    </a:cubicBezTo>
                    <a:cubicBezTo>
                      <a:pt x="-4130" y="28243"/>
                      <a:pt x="11667" y="33672"/>
                      <a:pt x="19185" y="28910"/>
                    </a:cubicBezTo>
                    <a:cubicBezTo>
                      <a:pt x="24705" y="25290"/>
                      <a:pt x="24895" y="17480"/>
                      <a:pt x="22135" y="120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 203">
                <a:extLst>
                  <a:ext uri="{FF2B5EF4-FFF2-40B4-BE49-F238E27FC236}">
                    <a16:creationId xmlns:a16="http://schemas.microsoft.com/office/drawing/2014/main" id="{5399DDF5-C070-53DF-A2B1-AB962869D4DB}"/>
                  </a:ext>
                </a:extLst>
              </p:cNvPr>
              <p:cNvSpPr/>
              <p:nvPr/>
            </p:nvSpPr>
            <p:spPr>
              <a:xfrm>
                <a:off x="5876552" y="3425662"/>
                <a:ext cx="74265" cy="53878"/>
              </a:xfrm>
              <a:custGeom>
                <a:avLst/>
                <a:gdLst>
                  <a:gd name="connsiteX0" fmla="*/ 72440 w 74265"/>
                  <a:gd name="connsiteY0" fmla="*/ 195 h 53878"/>
                  <a:gd name="connsiteX1" fmla="*/ 1447 w 74265"/>
                  <a:gd name="connsiteY1" fmla="*/ 43914 h 53878"/>
                  <a:gd name="connsiteX2" fmla="*/ 2875 w 74265"/>
                  <a:gd name="connsiteY2" fmla="*/ 49343 h 53878"/>
                  <a:gd name="connsiteX3" fmla="*/ 67396 w 74265"/>
                  <a:gd name="connsiteY3" fmla="*/ 52868 h 53878"/>
                  <a:gd name="connsiteX4" fmla="*/ 67396 w 74265"/>
                  <a:gd name="connsiteY4" fmla="*/ 49820 h 53878"/>
                  <a:gd name="connsiteX5" fmla="*/ 11534 w 74265"/>
                  <a:gd name="connsiteY5" fmla="*/ 44009 h 53878"/>
                  <a:gd name="connsiteX6" fmla="*/ 73678 w 74265"/>
                  <a:gd name="connsiteY6" fmla="*/ 2576 h 53878"/>
                  <a:gd name="connsiteX7" fmla="*/ 72345 w 74265"/>
                  <a:gd name="connsiteY7" fmla="*/ 195 h 5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65" h="53878">
                    <a:moveTo>
                      <a:pt x="72440" y="195"/>
                    </a:moveTo>
                    <a:cubicBezTo>
                      <a:pt x="48078" y="13530"/>
                      <a:pt x="25524" y="29913"/>
                      <a:pt x="1447" y="43914"/>
                    </a:cubicBezTo>
                    <a:cubicBezTo>
                      <a:pt x="-1217" y="45438"/>
                      <a:pt x="115" y="49058"/>
                      <a:pt x="2875" y="49343"/>
                    </a:cubicBezTo>
                    <a:cubicBezTo>
                      <a:pt x="23621" y="50963"/>
                      <a:pt x="46841" y="56011"/>
                      <a:pt x="67396" y="52868"/>
                    </a:cubicBezTo>
                    <a:cubicBezTo>
                      <a:pt x="69015" y="52582"/>
                      <a:pt x="68729" y="50201"/>
                      <a:pt x="67396" y="49820"/>
                    </a:cubicBezTo>
                    <a:cubicBezTo>
                      <a:pt x="50267" y="44486"/>
                      <a:pt x="30092" y="44867"/>
                      <a:pt x="11534" y="44009"/>
                    </a:cubicBezTo>
                    <a:cubicBezTo>
                      <a:pt x="32186" y="30008"/>
                      <a:pt x="53693" y="17340"/>
                      <a:pt x="73678" y="2576"/>
                    </a:cubicBezTo>
                    <a:cubicBezTo>
                      <a:pt x="75010" y="1528"/>
                      <a:pt x="73868" y="-663"/>
                      <a:pt x="72345" y="1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 204">
                <a:extLst>
                  <a:ext uri="{FF2B5EF4-FFF2-40B4-BE49-F238E27FC236}">
                    <a16:creationId xmlns:a16="http://schemas.microsoft.com/office/drawing/2014/main" id="{2947551F-47A5-A45D-8A66-D2102D87DD8D}"/>
                  </a:ext>
                </a:extLst>
              </p:cNvPr>
              <p:cNvSpPr/>
              <p:nvPr/>
            </p:nvSpPr>
            <p:spPr>
              <a:xfrm>
                <a:off x="5935693" y="3420440"/>
                <a:ext cx="17797" cy="100684"/>
              </a:xfrm>
              <a:custGeom>
                <a:avLst/>
                <a:gdLst>
                  <a:gd name="connsiteX0" fmla="*/ 17678 w 17797"/>
                  <a:gd name="connsiteY0" fmla="*/ 97618 h 100684"/>
                  <a:gd name="connsiteX1" fmla="*/ 7781 w 17797"/>
                  <a:gd name="connsiteY1" fmla="*/ 1797 h 100684"/>
                  <a:gd name="connsiteX2" fmla="*/ 5021 w 17797"/>
                  <a:gd name="connsiteY2" fmla="*/ 1035 h 100684"/>
                  <a:gd name="connsiteX3" fmla="*/ 13300 w 17797"/>
                  <a:gd name="connsiteY3" fmla="*/ 99523 h 100684"/>
                  <a:gd name="connsiteX4" fmla="*/ 17678 w 17797"/>
                  <a:gd name="connsiteY4" fmla="*/ 97713 h 10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97" h="100684">
                    <a:moveTo>
                      <a:pt x="17678" y="97618"/>
                    </a:moveTo>
                    <a:cubicBezTo>
                      <a:pt x="7020" y="65329"/>
                      <a:pt x="1024" y="35801"/>
                      <a:pt x="7781" y="1797"/>
                    </a:cubicBezTo>
                    <a:cubicBezTo>
                      <a:pt x="8162" y="-13"/>
                      <a:pt x="5401" y="-775"/>
                      <a:pt x="5021" y="1035"/>
                    </a:cubicBezTo>
                    <a:cubicBezTo>
                      <a:pt x="-2878" y="33134"/>
                      <a:pt x="-2402" y="69710"/>
                      <a:pt x="13300" y="99523"/>
                    </a:cubicBezTo>
                    <a:cubicBezTo>
                      <a:pt x="14538" y="101904"/>
                      <a:pt x="18534" y="100285"/>
                      <a:pt x="17678" y="977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 205">
                <a:extLst>
                  <a:ext uri="{FF2B5EF4-FFF2-40B4-BE49-F238E27FC236}">
                    <a16:creationId xmlns:a16="http://schemas.microsoft.com/office/drawing/2014/main" id="{94AC5DCA-C487-25A3-6998-E560EE243827}"/>
                  </a:ext>
                </a:extLst>
              </p:cNvPr>
              <p:cNvSpPr/>
              <p:nvPr/>
            </p:nvSpPr>
            <p:spPr>
              <a:xfrm>
                <a:off x="5982900" y="3436516"/>
                <a:ext cx="47461" cy="77316"/>
              </a:xfrm>
              <a:custGeom>
                <a:avLst/>
                <a:gdLst>
                  <a:gd name="connsiteX0" fmla="*/ 40892 w 47461"/>
                  <a:gd name="connsiteY0" fmla="*/ 36108 h 77316"/>
                  <a:gd name="connsiteX1" fmla="*/ 28426 w 47461"/>
                  <a:gd name="connsiteY1" fmla="*/ 28774 h 77316"/>
                  <a:gd name="connsiteX2" fmla="*/ 18529 w 47461"/>
                  <a:gd name="connsiteY2" fmla="*/ 25726 h 77316"/>
                  <a:gd name="connsiteX3" fmla="*/ 6728 w 47461"/>
                  <a:gd name="connsiteY3" fmla="*/ 2771 h 77316"/>
                  <a:gd name="connsiteX4" fmla="*/ 5301 w 47461"/>
                  <a:gd name="connsiteY4" fmla="*/ 294 h 77316"/>
                  <a:gd name="connsiteX5" fmla="*/ 8156 w 47461"/>
                  <a:gd name="connsiteY5" fmla="*/ 25250 h 77316"/>
                  <a:gd name="connsiteX6" fmla="*/ 40607 w 47461"/>
                  <a:gd name="connsiteY6" fmla="*/ 44395 h 77316"/>
                  <a:gd name="connsiteX7" fmla="*/ 31566 w 47461"/>
                  <a:gd name="connsiteY7" fmla="*/ 69255 h 77316"/>
                  <a:gd name="connsiteX8" fmla="*/ 10630 w 47461"/>
                  <a:gd name="connsiteY8" fmla="*/ 68684 h 77316"/>
                  <a:gd name="connsiteX9" fmla="*/ 9108 w 47461"/>
                  <a:gd name="connsiteY9" fmla="*/ 71255 h 77316"/>
                  <a:gd name="connsiteX10" fmla="*/ 47174 w 47461"/>
                  <a:gd name="connsiteY10" fmla="*/ 57444 h 77316"/>
                  <a:gd name="connsiteX11" fmla="*/ 40797 w 47461"/>
                  <a:gd name="connsiteY11" fmla="*/ 36203 h 77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461" h="77316">
                    <a:moveTo>
                      <a:pt x="40892" y="36108"/>
                    </a:moveTo>
                    <a:cubicBezTo>
                      <a:pt x="37467" y="32489"/>
                      <a:pt x="32994" y="30393"/>
                      <a:pt x="28426" y="28774"/>
                    </a:cubicBezTo>
                    <a:cubicBezTo>
                      <a:pt x="25191" y="27631"/>
                      <a:pt x="21764" y="26869"/>
                      <a:pt x="18529" y="25726"/>
                    </a:cubicBezTo>
                    <a:cubicBezTo>
                      <a:pt x="11772" y="23345"/>
                      <a:pt x="-6024" y="12581"/>
                      <a:pt x="6728" y="2771"/>
                    </a:cubicBezTo>
                    <a:cubicBezTo>
                      <a:pt x="8156" y="1628"/>
                      <a:pt x="6728" y="-849"/>
                      <a:pt x="5301" y="294"/>
                    </a:cubicBezTo>
                    <a:cubicBezTo>
                      <a:pt x="-3835" y="6771"/>
                      <a:pt x="-29" y="19249"/>
                      <a:pt x="8156" y="25250"/>
                    </a:cubicBezTo>
                    <a:cubicBezTo>
                      <a:pt x="18719" y="32965"/>
                      <a:pt x="34612" y="30679"/>
                      <a:pt x="40607" y="44395"/>
                    </a:cubicBezTo>
                    <a:cubicBezTo>
                      <a:pt x="44795" y="53729"/>
                      <a:pt x="40797" y="64874"/>
                      <a:pt x="31566" y="69255"/>
                    </a:cubicBezTo>
                    <a:cubicBezTo>
                      <a:pt x="24429" y="72684"/>
                      <a:pt x="17672" y="70875"/>
                      <a:pt x="10630" y="68684"/>
                    </a:cubicBezTo>
                    <a:cubicBezTo>
                      <a:pt x="9108" y="68208"/>
                      <a:pt x="8156" y="70208"/>
                      <a:pt x="9108" y="71255"/>
                    </a:cubicBezTo>
                    <a:cubicBezTo>
                      <a:pt x="21574" y="84495"/>
                      <a:pt x="44604" y="74303"/>
                      <a:pt x="47174" y="57444"/>
                    </a:cubicBezTo>
                    <a:cubicBezTo>
                      <a:pt x="48316" y="49919"/>
                      <a:pt x="46032" y="41823"/>
                      <a:pt x="40797" y="362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 206">
                <a:extLst>
                  <a:ext uri="{FF2B5EF4-FFF2-40B4-BE49-F238E27FC236}">
                    <a16:creationId xmlns:a16="http://schemas.microsoft.com/office/drawing/2014/main" id="{6CE082C0-6681-A273-BB61-3F8DB8432A00}"/>
                  </a:ext>
                </a:extLst>
              </p:cNvPr>
              <p:cNvSpPr/>
              <p:nvPr/>
            </p:nvSpPr>
            <p:spPr>
              <a:xfrm>
                <a:off x="5978842" y="3429095"/>
                <a:ext cx="62472" cy="11358"/>
              </a:xfrm>
              <a:custGeom>
                <a:avLst/>
                <a:gdLst>
                  <a:gd name="connsiteX0" fmla="*/ 61320 w 62472"/>
                  <a:gd name="connsiteY0" fmla="*/ 0 h 11358"/>
                  <a:gd name="connsiteX1" fmla="*/ 1556 w 62472"/>
                  <a:gd name="connsiteY1" fmla="*/ 7048 h 11358"/>
                  <a:gd name="connsiteX2" fmla="*/ 2127 w 62472"/>
                  <a:gd name="connsiteY2" fmla="*/ 11335 h 11358"/>
                  <a:gd name="connsiteX3" fmla="*/ 61605 w 62472"/>
                  <a:gd name="connsiteY3" fmla="*/ 2476 h 11358"/>
                  <a:gd name="connsiteX4" fmla="*/ 61320 w 62472"/>
                  <a:gd name="connsiteY4" fmla="*/ 0 h 11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472" h="11358">
                    <a:moveTo>
                      <a:pt x="61320" y="0"/>
                    </a:moveTo>
                    <a:cubicBezTo>
                      <a:pt x="41335" y="95"/>
                      <a:pt x="21255" y="4191"/>
                      <a:pt x="1556" y="7048"/>
                    </a:cubicBezTo>
                    <a:cubicBezTo>
                      <a:pt x="-824" y="7429"/>
                      <a:pt x="-348" y="11716"/>
                      <a:pt x="2127" y="11335"/>
                    </a:cubicBezTo>
                    <a:cubicBezTo>
                      <a:pt x="21826" y="8858"/>
                      <a:pt x="42287" y="7525"/>
                      <a:pt x="61605" y="2476"/>
                    </a:cubicBezTo>
                    <a:cubicBezTo>
                      <a:pt x="62937" y="2096"/>
                      <a:pt x="62652" y="0"/>
                      <a:pt x="61320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 207">
                <a:extLst>
                  <a:ext uri="{FF2B5EF4-FFF2-40B4-BE49-F238E27FC236}">
                    <a16:creationId xmlns:a16="http://schemas.microsoft.com/office/drawing/2014/main" id="{28870A5F-1A6E-FDDA-6319-04062A1B7C65}"/>
                  </a:ext>
                </a:extLst>
              </p:cNvPr>
              <p:cNvSpPr/>
              <p:nvPr/>
            </p:nvSpPr>
            <p:spPr>
              <a:xfrm>
                <a:off x="6045491" y="3411278"/>
                <a:ext cx="16285" cy="35061"/>
              </a:xfrm>
              <a:custGeom>
                <a:avLst/>
                <a:gdLst>
                  <a:gd name="connsiteX0" fmla="*/ 11229 w 16285"/>
                  <a:gd name="connsiteY0" fmla="*/ 3815 h 35061"/>
                  <a:gd name="connsiteX1" fmla="*/ 9706 w 16285"/>
                  <a:gd name="connsiteY1" fmla="*/ 2195 h 35061"/>
                  <a:gd name="connsiteX2" fmla="*/ 1522 w 16285"/>
                  <a:gd name="connsiteY2" fmla="*/ 576 h 35061"/>
                  <a:gd name="connsiteX3" fmla="*/ 1047 w 16285"/>
                  <a:gd name="connsiteY3" fmla="*/ 4386 h 35061"/>
                  <a:gd name="connsiteX4" fmla="*/ 6185 w 16285"/>
                  <a:gd name="connsiteY4" fmla="*/ 6958 h 35061"/>
                  <a:gd name="connsiteX5" fmla="*/ 0 w 16285"/>
                  <a:gd name="connsiteY5" fmla="*/ 32485 h 35061"/>
                  <a:gd name="connsiteX6" fmla="*/ 2569 w 16285"/>
                  <a:gd name="connsiteY6" fmla="*/ 35057 h 35061"/>
                  <a:gd name="connsiteX7" fmla="*/ 16273 w 16285"/>
                  <a:gd name="connsiteY7" fmla="*/ 16769 h 35061"/>
                  <a:gd name="connsiteX8" fmla="*/ 11134 w 16285"/>
                  <a:gd name="connsiteY8" fmla="*/ 3719 h 35061"/>
                  <a:gd name="connsiteX9" fmla="*/ 5234 w 16285"/>
                  <a:gd name="connsiteY9" fmla="*/ 28866 h 35061"/>
                  <a:gd name="connsiteX10" fmla="*/ 8850 w 16285"/>
                  <a:gd name="connsiteY10" fmla="*/ 9816 h 35061"/>
                  <a:gd name="connsiteX11" fmla="*/ 10944 w 16285"/>
                  <a:gd name="connsiteY11" fmla="*/ 16864 h 35061"/>
                  <a:gd name="connsiteX12" fmla="*/ 5234 w 16285"/>
                  <a:gd name="connsiteY12" fmla="*/ 28961 h 35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5" h="35061">
                    <a:moveTo>
                      <a:pt x="11229" y="3815"/>
                    </a:moveTo>
                    <a:cubicBezTo>
                      <a:pt x="11229" y="2957"/>
                      <a:pt x="10563" y="2291"/>
                      <a:pt x="9706" y="2195"/>
                    </a:cubicBezTo>
                    <a:cubicBezTo>
                      <a:pt x="7423" y="195"/>
                      <a:pt x="4758" y="-662"/>
                      <a:pt x="1522" y="576"/>
                    </a:cubicBezTo>
                    <a:cubicBezTo>
                      <a:pt x="-95" y="1243"/>
                      <a:pt x="-571" y="3338"/>
                      <a:pt x="1047" y="4386"/>
                    </a:cubicBezTo>
                    <a:cubicBezTo>
                      <a:pt x="2760" y="5529"/>
                      <a:pt x="4568" y="6005"/>
                      <a:pt x="6185" y="6958"/>
                    </a:cubicBezTo>
                    <a:cubicBezTo>
                      <a:pt x="2284" y="14864"/>
                      <a:pt x="95" y="23627"/>
                      <a:pt x="0" y="32485"/>
                    </a:cubicBezTo>
                    <a:cubicBezTo>
                      <a:pt x="0" y="33818"/>
                      <a:pt x="1142" y="35152"/>
                      <a:pt x="2569" y="35057"/>
                    </a:cubicBezTo>
                    <a:cubicBezTo>
                      <a:pt x="11896" y="34199"/>
                      <a:pt x="16559" y="25627"/>
                      <a:pt x="16273" y="16769"/>
                    </a:cubicBezTo>
                    <a:cubicBezTo>
                      <a:pt x="16178" y="13149"/>
                      <a:pt x="14275" y="7529"/>
                      <a:pt x="11134" y="3719"/>
                    </a:cubicBezTo>
                    <a:close/>
                    <a:moveTo>
                      <a:pt x="5234" y="28866"/>
                    </a:moveTo>
                    <a:cubicBezTo>
                      <a:pt x="5234" y="22198"/>
                      <a:pt x="6281" y="15911"/>
                      <a:pt x="8850" y="9816"/>
                    </a:cubicBezTo>
                    <a:cubicBezTo>
                      <a:pt x="10088" y="11911"/>
                      <a:pt x="10848" y="14387"/>
                      <a:pt x="10944" y="16864"/>
                    </a:cubicBezTo>
                    <a:cubicBezTo>
                      <a:pt x="11229" y="21912"/>
                      <a:pt x="9421" y="26675"/>
                      <a:pt x="5234" y="2896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 208">
                <a:extLst>
                  <a:ext uri="{FF2B5EF4-FFF2-40B4-BE49-F238E27FC236}">
                    <a16:creationId xmlns:a16="http://schemas.microsoft.com/office/drawing/2014/main" id="{6C01D994-AA0D-8E1B-9F6F-0CEDC88B846C}"/>
                  </a:ext>
                </a:extLst>
              </p:cNvPr>
              <p:cNvSpPr/>
              <p:nvPr/>
            </p:nvSpPr>
            <p:spPr>
              <a:xfrm>
                <a:off x="5862060" y="3108344"/>
                <a:ext cx="87738" cy="60584"/>
              </a:xfrm>
              <a:custGeom>
                <a:avLst/>
                <a:gdLst>
                  <a:gd name="connsiteX0" fmla="*/ 87408 w 87738"/>
                  <a:gd name="connsiteY0" fmla="*/ 58337 h 60584"/>
                  <a:gd name="connsiteX1" fmla="*/ 47058 w 87738"/>
                  <a:gd name="connsiteY1" fmla="*/ 31286 h 60584"/>
                  <a:gd name="connsiteX2" fmla="*/ 2235 w 87738"/>
                  <a:gd name="connsiteY2" fmla="*/ 234 h 60584"/>
                  <a:gd name="connsiteX3" fmla="*/ 427 w 87738"/>
                  <a:gd name="connsiteY3" fmla="*/ 2520 h 60584"/>
                  <a:gd name="connsiteX4" fmla="*/ 41920 w 87738"/>
                  <a:gd name="connsiteY4" fmla="*/ 33762 h 60584"/>
                  <a:gd name="connsiteX5" fmla="*/ 86171 w 87738"/>
                  <a:gd name="connsiteY5" fmla="*/ 60528 h 60584"/>
                  <a:gd name="connsiteX6" fmla="*/ 87408 w 87738"/>
                  <a:gd name="connsiteY6" fmla="*/ 58432 h 6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738" h="60584">
                    <a:moveTo>
                      <a:pt x="87408" y="58337"/>
                    </a:moveTo>
                    <a:cubicBezTo>
                      <a:pt x="75894" y="47383"/>
                      <a:pt x="60382" y="39954"/>
                      <a:pt x="47058" y="31286"/>
                    </a:cubicBezTo>
                    <a:cubicBezTo>
                      <a:pt x="31832" y="21285"/>
                      <a:pt x="17176" y="10617"/>
                      <a:pt x="2235" y="234"/>
                    </a:cubicBezTo>
                    <a:cubicBezTo>
                      <a:pt x="903" y="-718"/>
                      <a:pt x="-810" y="1473"/>
                      <a:pt x="427" y="2520"/>
                    </a:cubicBezTo>
                    <a:cubicBezTo>
                      <a:pt x="13655" y="13665"/>
                      <a:pt x="27739" y="23856"/>
                      <a:pt x="41920" y="33762"/>
                    </a:cubicBezTo>
                    <a:cubicBezTo>
                      <a:pt x="55718" y="43383"/>
                      <a:pt x="70183" y="55194"/>
                      <a:pt x="86171" y="60528"/>
                    </a:cubicBezTo>
                    <a:cubicBezTo>
                      <a:pt x="87313" y="60909"/>
                      <a:pt x="88265" y="59289"/>
                      <a:pt x="87408" y="584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 209">
                <a:extLst>
                  <a:ext uri="{FF2B5EF4-FFF2-40B4-BE49-F238E27FC236}">
                    <a16:creationId xmlns:a16="http://schemas.microsoft.com/office/drawing/2014/main" id="{2DC6E9E7-3704-4B95-7F07-DBED2AC31367}"/>
                  </a:ext>
                </a:extLst>
              </p:cNvPr>
              <p:cNvSpPr/>
              <p:nvPr/>
            </p:nvSpPr>
            <p:spPr>
              <a:xfrm>
                <a:off x="5889964" y="3094408"/>
                <a:ext cx="31230" cy="77339"/>
              </a:xfrm>
              <a:custGeom>
                <a:avLst/>
                <a:gdLst>
                  <a:gd name="connsiteX0" fmla="*/ 28481 w 31230"/>
                  <a:gd name="connsiteY0" fmla="*/ 836 h 77339"/>
                  <a:gd name="connsiteX1" fmla="*/ 13445 w 31230"/>
                  <a:gd name="connsiteY1" fmla="*/ 37888 h 77339"/>
                  <a:gd name="connsiteX2" fmla="*/ 26 w 31230"/>
                  <a:gd name="connsiteY2" fmla="*/ 75321 h 77339"/>
                  <a:gd name="connsiteX3" fmla="*/ 2977 w 31230"/>
                  <a:gd name="connsiteY3" fmla="*/ 76560 h 77339"/>
                  <a:gd name="connsiteX4" fmla="*/ 17061 w 31230"/>
                  <a:gd name="connsiteY4" fmla="*/ 41794 h 77339"/>
                  <a:gd name="connsiteX5" fmla="*/ 31146 w 31230"/>
                  <a:gd name="connsiteY5" fmla="*/ 1598 h 77339"/>
                  <a:gd name="connsiteX6" fmla="*/ 28576 w 31230"/>
                  <a:gd name="connsiteY6" fmla="*/ 931 h 7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230" h="77339">
                    <a:moveTo>
                      <a:pt x="28481" y="836"/>
                    </a:moveTo>
                    <a:cubicBezTo>
                      <a:pt x="23437" y="13219"/>
                      <a:pt x="18393" y="25506"/>
                      <a:pt x="13445" y="37888"/>
                    </a:cubicBezTo>
                    <a:cubicBezTo>
                      <a:pt x="8496" y="50080"/>
                      <a:pt x="1835" y="62368"/>
                      <a:pt x="26" y="75321"/>
                    </a:cubicBezTo>
                    <a:cubicBezTo>
                      <a:pt x="-259" y="77036"/>
                      <a:pt x="1835" y="78179"/>
                      <a:pt x="2977" y="76560"/>
                    </a:cubicBezTo>
                    <a:cubicBezTo>
                      <a:pt x="9924" y="66178"/>
                      <a:pt x="12969" y="53509"/>
                      <a:pt x="17061" y="41794"/>
                    </a:cubicBezTo>
                    <a:cubicBezTo>
                      <a:pt x="21724" y="28363"/>
                      <a:pt x="26483" y="14933"/>
                      <a:pt x="31146" y="1598"/>
                    </a:cubicBezTo>
                    <a:cubicBezTo>
                      <a:pt x="31717" y="-21"/>
                      <a:pt x="29242" y="-688"/>
                      <a:pt x="28576" y="9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 210">
                <a:extLst>
                  <a:ext uri="{FF2B5EF4-FFF2-40B4-BE49-F238E27FC236}">
                    <a16:creationId xmlns:a16="http://schemas.microsoft.com/office/drawing/2014/main" id="{DAE4B05C-3D5B-9E98-9DD0-EAD4505D7E9E}"/>
                  </a:ext>
                </a:extLst>
              </p:cNvPr>
              <p:cNvSpPr/>
              <p:nvPr/>
            </p:nvSpPr>
            <p:spPr>
              <a:xfrm>
                <a:off x="5940526" y="2999323"/>
                <a:ext cx="280163" cy="190260"/>
              </a:xfrm>
              <a:custGeom>
                <a:avLst/>
                <a:gdLst>
                  <a:gd name="connsiteX0" fmla="*/ 277023 w 280163"/>
                  <a:gd name="connsiteY0" fmla="*/ 14672 h 190260"/>
                  <a:gd name="connsiteX1" fmla="*/ 68421 w 280163"/>
                  <a:gd name="connsiteY1" fmla="*/ 4 h 190260"/>
                  <a:gd name="connsiteX2" fmla="*/ 65185 w 280163"/>
                  <a:gd name="connsiteY2" fmla="*/ 3242 h 190260"/>
                  <a:gd name="connsiteX3" fmla="*/ 56240 w 280163"/>
                  <a:gd name="connsiteY3" fmla="*/ 176216 h 190260"/>
                  <a:gd name="connsiteX4" fmla="*/ 3423 w 280163"/>
                  <a:gd name="connsiteY4" fmla="*/ 52772 h 190260"/>
                  <a:gd name="connsiteX5" fmla="*/ 92 w 280163"/>
                  <a:gd name="connsiteY5" fmla="*/ 54201 h 190260"/>
                  <a:gd name="connsiteX6" fmla="*/ 54146 w 280163"/>
                  <a:gd name="connsiteY6" fmla="*/ 187932 h 190260"/>
                  <a:gd name="connsiteX7" fmla="*/ 60427 w 280163"/>
                  <a:gd name="connsiteY7" fmla="*/ 187932 h 190260"/>
                  <a:gd name="connsiteX8" fmla="*/ 74321 w 280163"/>
                  <a:gd name="connsiteY8" fmla="*/ 99159 h 190260"/>
                  <a:gd name="connsiteX9" fmla="*/ 75273 w 280163"/>
                  <a:gd name="connsiteY9" fmla="*/ 51153 h 190260"/>
                  <a:gd name="connsiteX10" fmla="*/ 75653 w 280163"/>
                  <a:gd name="connsiteY10" fmla="*/ 7052 h 190260"/>
                  <a:gd name="connsiteX11" fmla="*/ 97256 w 280163"/>
                  <a:gd name="connsiteY11" fmla="*/ 8576 h 190260"/>
                  <a:gd name="connsiteX12" fmla="*/ 125996 w 280163"/>
                  <a:gd name="connsiteY12" fmla="*/ 10576 h 190260"/>
                  <a:gd name="connsiteX13" fmla="*/ 176338 w 280163"/>
                  <a:gd name="connsiteY13" fmla="*/ 14101 h 190260"/>
                  <a:gd name="connsiteX14" fmla="*/ 277023 w 280163"/>
                  <a:gd name="connsiteY14" fmla="*/ 21244 h 190260"/>
                  <a:gd name="connsiteX15" fmla="*/ 277023 w 280163"/>
                  <a:gd name="connsiteY15" fmla="*/ 14672 h 19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0163" h="190260">
                    <a:moveTo>
                      <a:pt x="277023" y="14672"/>
                    </a:moveTo>
                    <a:cubicBezTo>
                      <a:pt x="207457" y="9815"/>
                      <a:pt x="137987" y="4957"/>
                      <a:pt x="68421" y="4"/>
                    </a:cubicBezTo>
                    <a:cubicBezTo>
                      <a:pt x="66803" y="-92"/>
                      <a:pt x="64995" y="1623"/>
                      <a:pt x="65185" y="3242"/>
                    </a:cubicBezTo>
                    <a:cubicBezTo>
                      <a:pt x="71846" y="61249"/>
                      <a:pt x="68706" y="119257"/>
                      <a:pt x="56240" y="176216"/>
                    </a:cubicBezTo>
                    <a:cubicBezTo>
                      <a:pt x="39015" y="134878"/>
                      <a:pt x="22266" y="93349"/>
                      <a:pt x="3423" y="52772"/>
                    </a:cubicBezTo>
                    <a:cubicBezTo>
                      <a:pt x="2566" y="50962"/>
                      <a:pt x="-574" y="52201"/>
                      <a:pt x="92" y="54201"/>
                    </a:cubicBezTo>
                    <a:cubicBezTo>
                      <a:pt x="16651" y="99254"/>
                      <a:pt x="35779" y="143545"/>
                      <a:pt x="54146" y="187932"/>
                    </a:cubicBezTo>
                    <a:cubicBezTo>
                      <a:pt x="55288" y="190694"/>
                      <a:pt x="59570" y="191361"/>
                      <a:pt x="60427" y="187932"/>
                    </a:cubicBezTo>
                    <a:cubicBezTo>
                      <a:pt x="67565" y="158690"/>
                      <a:pt x="72323" y="129163"/>
                      <a:pt x="74321" y="99159"/>
                    </a:cubicBezTo>
                    <a:cubicBezTo>
                      <a:pt x="75368" y="83157"/>
                      <a:pt x="75749" y="67155"/>
                      <a:pt x="75273" y="51153"/>
                    </a:cubicBezTo>
                    <a:cubicBezTo>
                      <a:pt x="75082" y="42485"/>
                      <a:pt x="68992" y="12386"/>
                      <a:pt x="75653" y="7052"/>
                    </a:cubicBezTo>
                    <a:cubicBezTo>
                      <a:pt x="78413" y="4861"/>
                      <a:pt x="92783" y="8291"/>
                      <a:pt x="97256" y="8576"/>
                    </a:cubicBezTo>
                    <a:cubicBezTo>
                      <a:pt x="106868" y="9243"/>
                      <a:pt x="116479" y="9910"/>
                      <a:pt x="125996" y="10576"/>
                    </a:cubicBezTo>
                    <a:cubicBezTo>
                      <a:pt x="142745" y="11719"/>
                      <a:pt x="159589" y="12958"/>
                      <a:pt x="176338" y="14101"/>
                    </a:cubicBezTo>
                    <a:cubicBezTo>
                      <a:pt x="209931" y="16482"/>
                      <a:pt x="243430" y="18863"/>
                      <a:pt x="277023" y="21244"/>
                    </a:cubicBezTo>
                    <a:cubicBezTo>
                      <a:pt x="281210" y="21530"/>
                      <a:pt x="281210" y="14958"/>
                      <a:pt x="277023" y="1467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 211">
                <a:extLst>
                  <a:ext uri="{FF2B5EF4-FFF2-40B4-BE49-F238E27FC236}">
                    <a16:creationId xmlns:a16="http://schemas.microsoft.com/office/drawing/2014/main" id="{DF7E4FC2-70A9-4F05-6793-263745C20D5C}"/>
                  </a:ext>
                </a:extLst>
              </p:cNvPr>
              <p:cNvSpPr/>
              <p:nvPr/>
            </p:nvSpPr>
            <p:spPr>
              <a:xfrm>
                <a:off x="6042600" y="3042856"/>
                <a:ext cx="118214" cy="89746"/>
              </a:xfrm>
              <a:custGeom>
                <a:avLst/>
                <a:gdLst>
                  <a:gd name="connsiteX0" fmla="*/ 116423 w 118214"/>
                  <a:gd name="connsiteY0" fmla="*/ 74104 h 89746"/>
                  <a:gd name="connsiteX1" fmla="*/ 19640 w 118214"/>
                  <a:gd name="connsiteY1" fmla="*/ 79058 h 89746"/>
                  <a:gd name="connsiteX2" fmla="*/ 51140 w 118214"/>
                  <a:gd name="connsiteY2" fmla="*/ 2191 h 89746"/>
                  <a:gd name="connsiteX3" fmla="*/ 48950 w 118214"/>
                  <a:gd name="connsiteY3" fmla="*/ 0 h 89746"/>
                  <a:gd name="connsiteX4" fmla="*/ 20591 w 118214"/>
                  <a:gd name="connsiteY4" fmla="*/ 286 h 89746"/>
                  <a:gd name="connsiteX5" fmla="*/ 18783 w 118214"/>
                  <a:gd name="connsiteY5" fmla="*/ 1715 h 89746"/>
                  <a:gd name="connsiteX6" fmla="*/ 9647 w 118214"/>
                  <a:gd name="connsiteY6" fmla="*/ 30480 h 89746"/>
                  <a:gd name="connsiteX7" fmla="*/ 12788 w 118214"/>
                  <a:gd name="connsiteY7" fmla="*/ 31337 h 89746"/>
                  <a:gd name="connsiteX8" fmla="*/ 34771 w 118214"/>
                  <a:gd name="connsiteY8" fmla="*/ 4191 h 89746"/>
                  <a:gd name="connsiteX9" fmla="*/ 45144 w 118214"/>
                  <a:gd name="connsiteY9" fmla="*/ 29432 h 89746"/>
                  <a:gd name="connsiteX10" fmla="*/ 1558 w 118214"/>
                  <a:gd name="connsiteY10" fmla="*/ 83820 h 89746"/>
                  <a:gd name="connsiteX11" fmla="*/ 4033 w 118214"/>
                  <a:gd name="connsiteY11" fmla="*/ 89630 h 89746"/>
                  <a:gd name="connsiteX12" fmla="*/ 115852 w 118214"/>
                  <a:gd name="connsiteY12" fmla="*/ 78677 h 89746"/>
                  <a:gd name="connsiteX13" fmla="*/ 116518 w 118214"/>
                  <a:gd name="connsiteY13" fmla="*/ 73914 h 8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214" h="89746">
                    <a:moveTo>
                      <a:pt x="116423" y="74104"/>
                    </a:moveTo>
                    <a:cubicBezTo>
                      <a:pt x="84828" y="68104"/>
                      <a:pt x="51140" y="71533"/>
                      <a:pt x="19640" y="79058"/>
                    </a:cubicBezTo>
                    <a:cubicBezTo>
                      <a:pt x="41908" y="60293"/>
                      <a:pt x="54184" y="32385"/>
                      <a:pt x="51140" y="2191"/>
                    </a:cubicBezTo>
                    <a:cubicBezTo>
                      <a:pt x="51044" y="1048"/>
                      <a:pt x="50283" y="0"/>
                      <a:pt x="48950" y="0"/>
                    </a:cubicBezTo>
                    <a:cubicBezTo>
                      <a:pt x="39529" y="95"/>
                      <a:pt x="30013" y="191"/>
                      <a:pt x="20591" y="286"/>
                    </a:cubicBezTo>
                    <a:cubicBezTo>
                      <a:pt x="19735" y="286"/>
                      <a:pt x="18974" y="857"/>
                      <a:pt x="18783" y="1715"/>
                    </a:cubicBezTo>
                    <a:cubicBezTo>
                      <a:pt x="15738" y="11335"/>
                      <a:pt x="12692" y="20860"/>
                      <a:pt x="9647" y="30480"/>
                    </a:cubicBezTo>
                    <a:cubicBezTo>
                      <a:pt x="8981" y="32480"/>
                      <a:pt x="12121" y="33338"/>
                      <a:pt x="12788" y="31337"/>
                    </a:cubicBezTo>
                    <a:cubicBezTo>
                      <a:pt x="17355" y="17907"/>
                      <a:pt x="18022" y="4286"/>
                      <a:pt x="34771" y="4191"/>
                    </a:cubicBezTo>
                    <a:cubicBezTo>
                      <a:pt x="51330" y="4191"/>
                      <a:pt x="48379" y="15716"/>
                      <a:pt x="45144" y="29432"/>
                    </a:cubicBezTo>
                    <a:cubicBezTo>
                      <a:pt x="39434" y="53245"/>
                      <a:pt x="23541" y="73247"/>
                      <a:pt x="1558" y="83820"/>
                    </a:cubicBezTo>
                    <a:cubicBezTo>
                      <a:pt x="-1678" y="85439"/>
                      <a:pt x="607" y="90583"/>
                      <a:pt x="4033" y="89630"/>
                    </a:cubicBezTo>
                    <a:cubicBezTo>
                      <a:pt x="41337" y="78962"/>
                      <a:pt x="77405" y="78200"/>
                      <a:pt x="115852" y="78677"/>
                    </a:cubicBezTo>
                    <a:cubicBezTo>
                      <a:pt x="118516" y="78677"/>
                      <a:pt x="119182" y="74486"/>
                      <a:pt x="116518" y="739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3" name="Graphic 7">
              <a:extLst>
                <a:ext uri="{FF2B5EF4-FFF2-40B4-BE49-F238E27FC236}">
                  <a16:creationId xmlns:a16="http://schemas.microsoft.com/office/drawing/2014/main" id="{D0660EA0-3447-E4CE-62E5-2E16C5609509}"/>
                </a:ext>
              </a:extLst>
            </p:cNvPr>
            <p:cNvGrpSpPr/>
            <p:nvPr/>
          </p:nvGrpSpPr>
          <p:grpSpPr>
            <a:xfrm>
              <a:off x="-15497" y="6218955"/>
              <a:ext cx="1513205" cy="1354572"/>
              <a:chOff x="396559" y="4126705"/>
              <a:chExt cx="855739" cy="766030"/>
            </a:xfrm>
            <a:solidFill>
              <a:schemeClr val="bg1">
                <a:alpha val="20000"/>
              </a:schemeClr>
            </a:solidFill>
          </p:grpSpPr>
          <p:sp>
            <p:nvSpPr>
              <p:cNvPr id="214" name="Freeform 213">
                <a:extLst>
                  <a:ext uri="{FF2B5EF4-FFF2-40B4-BE49-F238E27FC236}">
                    <a16:creationId xmlns:a16="http://schemas.microsoft.com/office/drawing/2014/main" id="{F8DB93B2-F864-6E7E-8DDF-1F316EDDFC6E}"/>
                  </a:ext>
                </a:extLst>
              </p:cNvPr>
              <p:cNvSpPr/>
              <p:nvPr/>
            </p:nvSpPr>
            <p:spPr>
              <a:xfrm>
                <a:off x="558974" y="4127614"/>
                <a:ext cx="663297" cy="663876"/>
              </a:xfrm>
              <a:custGeom>
                <a:avLst/>
                <a:gdLst>
                  <a:gd name="connsiteX0" fmla="*/ 662395 w 663297"/>
                  <a:gd name="connsiteY0" fmla="*/ 658698 h 663876"/>
                  <a:gd name="connsiteX1" fmla="*/ 335407 w 663297"/>
                  <a:gd name="connsiteY1" fmla="*/ 327705 h 663876"/>
                  <a:gd name="connsiteX2" fmla="*/ 172770 w 663297"/>
                  <a:gd name="connsiteY2" fmla="*/ 165589 h 663876"/>
                  <a:gd name="connsiteX3" fmla="*/ 4422 w 663297"/>
                  <a:gd name="connsiteY3" fmla="*/ 711 h 663876"/>
                  <a:gd name="connsiteX4" fmla="*/ 711 w 663297"/>
                  <a:gd name="connsiteY4" fmla="*/ 4426 h 663876"/>
                  <a:gd name="connsiteX5" fmla="*/ 161160 w 663297"/>
                  <a:gd name="connsiteY5" fmla="*/ 168637 h 663876"/>
                  <a:gd name="connsiteX6" fmla="*/ 327413 w 663297"/>
                  <a:gd name="connsiteY6" fmla="*/ 335706 h 663876"/>
                  <a:gd name="connsiteX7" fmla="*/ 658113 w 663297"/>
                  <a:gd name="connsiteY7" fmla="*/ 662985 h 663876"/>
                  <a:gd name="connsiteX8" fmla="*/ 662395 w 663297"/>
                  <a:gd name="connsiteY8" fmla="*/ 658698 h 66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3297" h="663876">
                    <a:moveTo>
                      <a:pt x="662395" y="658698"/>
                    </a:moveTo>
                    <a:cubicBezTo>
                      <a:pt x="554478" y="547351"/>
                      <a:pt x="445133" y="437242"/>
                      <a:pt x="335407" y="327705"/>
                    </a:cubicBezTo>
                    <a:cubicBezTo>
                      <a:pt x="281258" y="273698"/>
                      <a:pt x="227109" y="219501"/>
                      <a:pt x="172770" y="165589"/>
                    </a:cubicBezTo>
                    <a:cubicBezTo>
                      <a:pt x="117383" y="110535"/>
                      <a:pt x="63996" y="51099"/>
                      <a:pt x="4422" y="711"/>
                    </a:cubicBezTo>
                    <a:cubicBezTo>
                      <a:pt x="1853" y="-1479"/>
                      <a:pt x="-1478" y="1854"/>
                      <a:pt x="711" y="4426"/>
                    </a:cubicBezTo>
                    <a:cubicBezTo>
                      <a:pt x="49816" y="62529"/>
                      <a:pt x="107677" y="114630"/>
                      <a:pt x="161160" y="168637"/>
                    </a:cubicBezTo>
                    <a:cubicBezTo>
                      <a:pt x="216451" y="224454"/>
                      <a:pt x="271932" y="279984"/>
                      <a:pt x="327413" y="335706"/>
                    </a:cubicBezTo>
                    <a:cubicBezTo>
                      <a:pt x="436854" y="445624"/>
                      <a:pt x="546770" y="554971"/>
                      <a:pt x="658113" y="662985"/>
                    </a:cubicBezTo>
                    <a:cubicBezTo>
                      <a:pt x="660968" y="665747"/>
                      <a:pt x="665155" y="661461"/>
                      <a:pt x="662395" y="65869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 214">
                <a:extLst>
                  <a:ext uri="{FF2B5EF4-FFF2-40B4-BE49-F238E27FC236}">
                    <a16:creationId xmlns:a16="http://schemas.microsoft.com/office/drawing/2014/main" id="{6D20128A-214A-E9D0-2457-26887560911E}"/>
                  </a:ext>
                </a:extLst>
              </p:cNvPr>
              <p:cNvSpPr/>
              <p:nvPr/>
            </p:nvSpPr>
            <p:spPr>
              <a:xfrm>
                <a:off x="532598" y="4126705"/>
                <a:ext cx="38995" cy="677513"/>
              </a:xfrm>
              <a:custGeom>
                <a:avLst/>
                <a:gdLst>
                  <a:gd name="connsiteX0" fmla="*/ 17951 w 38995"/>
                  <a:gd name="connsiteY0" fmla="*/ 338709 h 677513"/>
                  <a:gd name="connsiteX1" fmla="*/ 38983 w 38995"/>
                  <a:gd name="connsiteY1" fmla="*/ 4001 h 677513"/>
                  <a:gd name="connsiteX2" fmla="*/ 30608 w 38995"/>
                  <a:gd name="connsiteY2" fmla="*/ 4001 h 677513"/>
                  <a:gd name="connsiteX3" fmla="*/ 8435 w 38995"/>
                  <a:gd name="connsiteY3" fmla="*/ 338709 h 677513"/>
                  <a:gd name="connsiteX4" fmla="*/ 3105 w 38995"/>
                  <a:gd name="connsiteY4" fmla="*/ 506349 h 677513"/>
                  <a:gd name="connsiteX5" fmla="*/ 2630 w 38995"/>
                  <a:gd name="connsiteY5" fmla="*/ 674084 h 677513"/>
                  <a:gd name="connsiteX6" fmla="*/ 9767 w 38995"/>
                  <a:gd name="connsiteY6" fmla="*/ 674084 h 677513"/>
                  <a:gd name="connsiteX7" fmla="*/ 12622 w 38995"/>
                  <a:gd name="connsiteY7" fmla="*/ 506349 h 677513"/>
                  <a:gd name="connsiteX8" fmla="*/ 17951 w 38995"/>
                  <a:gd name="connsiteY8" fmla="*/ 338709 h 67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995" h="677513">
                    <a:moveTo>
                      <a:pt x="17951" y="338709"/>
                    </a:moveTo>
                    <a:cubicBezTo>
                      <a:pt x="22710" y="226981"/>
                      <a:pt x="31750" y="115634"/>
                      <a:pt x="38983" y="4001"/>
                    </a:cubicBezTo>
                    <a:cubicBezTo>
                      <a:pt x="39363" y="-1428"/>
                      <a:pt x="31179" y="-1238"/>
                      <a:pt x="30608" y="4001"/>
                    </a:cubicBezTo>
                    <a:cubicBezTo>
                      <a:pt x="18713" y="115062"/>
                      <a:pt x="13193" y="227172"/>
                      <a:pt x="8435" y="338709"/>
                    </a:cubicBezTo>
                    <a:cubicBezTo>
                      <a:pt x="6056" y="394526"/>
                      <a:pt x="4247" y="450438"/>
                      <a:pt x="3105" y="506349"/>
                    </a:cubicBezTo>
                    <a:cubicBezTo>
                      <a:pt x="1963" y="561404"/>
                      <a:pt x="-2985" y="619221"/>
                      <a:pt x="2630" y="674084"/>
                    </a:cubicBezTo>
                    <a:cubicBezTo>
                      <a:pt x="3105" y="678657"/>
                      <a:pt x="9291" y="678657"/>
                      <a:pt x="9767" y="674084"/>
                    </a:cubicBezTo>
                    <a:cubicBezTo>
                      <a:pt x="15477" y="619030"/>
                      <a:pt x="11480" y="561785"/>
                      <a:pt x="12622" y="506349"/>
                    </a:cubicBezTo>
                    <a:cubicBezTo>
                      <a:pt x="13764" y="450438"/>
                      <a:pt x="15572" y="394621"/>
                      <a:pt x="17951" y="33870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 215">
                <a:extLst>
                  <a:ext uri="{FF2B5EF4-FFF2-40B4-BE49-F238E27FC236}">
                    <a16:creationId xmlns:a16="http://schemas.microsoft.com/office/drawing/2014/main" id="{A55EA13E-63D3-6455-7958-2B26DC414A6C}"/>
                  </a:ext>
                </a:extLst>
              </p:cNvPr>
              <p:cNvSpPr/>
              <p:nvPr/>
            </p:nvSpPr>
            <p:spPr>
              <a:xfrm>
                <a:off x="522820" y="4756198"/>
                <a:ext cx="675032" cy="24977"/>
              </a:xfrm>
              <a:custGeom>
                <a:avLst/>
                <a:gdLst>
                  <a:gd name="connsiteX0" fmla="*/ 671618 w 675032"/>
                  <a:gd name="connsiteY0" fmla="*/ 15 h 24977"/>
                  <a:gd name="connsiteX1" fmla="*/ 504317 w 675032"/>
                  <a:gd name="connsiteY1" fmla="*/ 9254 h 24977"/>
                  <a:gd name="connsiteX2" fmla="*/ 336826 w 675032"/>
                  <a:gd name="connsiteY2" fmla="*/ 14874 h 24977"/>
                  <a:gd name="connsiteX3" fmla="*/ 1749 w 675032"/>
                  <a:gd name="connsiteY3" fmla="*/ 14493 h 24977"/>
                  <a:gd name="connsiteX4" fmla="*/ 1749 w 675032"/>
                  <a:gd name="connsiteY4" fmla="*/ 18113 h 24977"/>
                  <a:gd name="connsiteX5" fmla="*/ 342821 w 675032"/>
                  <a:gd name="connsiteY5" fmla="*/ 23351 h 24977"/>
                  <a:gd name="connsiteX6" fmla="*/ 510312 w 675032"/>
                  <a:gd name="connsiteY6" fmla="*/ 17732 h 24977"/>
                  <a:gd name="connsiteX7" fmla="*/ 672569 w 675032"/>
                  <a:gd name="connsiteY7" fmla="*/ 6873 h 24977"/>
                  <a:gd name="connsiteX8" fmla="*/ 671618 w 675032"/>
                  <a:gd name="connsiteY8" fmla="*/ 15 h 24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032" h="24977">
                    <a:moveTo>
                      <a:pt x="671618" y="15"/>
                    </a:moveTo>
                    <a:cubicBezTo>
                      <a:pt x="616041" y="-366"/>
                      <a:pt x="559894" y="6587"/>
                      <a:pt x="504317" y="9254"/>
                    </a:cubicBezTo>
                    <a:cubicBezTo>
                      <a:pt x="448550" y="11921"/>
                      <a:pt x="392688" y="13731"/>
                      <a:pt x="336826" y="14874"/>
                    </a:cubicBezTo>
                    <a:cubicBezTo>
                      <a:pt x="225102" y="17065"/>
                      <a:pt x="113473" y="13636"/>
                      <a:pt x="1749" y="14493"/>
                    </a:cubicBezTo>
                    <a:cubicBezTo>
                      <a:pt x="-630" y="14493"/>
                      <a:pt x="-535" y="17922"/>
                      <a:pt x="1749" y="18113"/>
                    </a:cubicBezTo>
                    <a:cubicBezTo>
                      <a:pt x="114900" y="26876"/>
                      <a:pt x="229384" y="25542"/>
                      <a:pt x="342821" y="23351"/>
                    </a:cubicBezTo>
                    <a:cubicBezTo>
                      <a:pt x="398683" y="22304"/>
                      <a:pt x="454545" y="20399"/>
                      <a:pt x="510312" y="17732"/>
                    </a:cubicBezTo>
                    <a:cubicBezTo>
                      <a:pt x="563986" y="15160"/>
                      <a:pt x="619467" y="15065"/>
                      <a:pt x="672569" y="6873"/>
                    </a:cubicBezTo>
                    <a:cubicBezTo>
                      <a:pt x="676471" y="6302"/>
                      <a:pt x="675424" y="110"/>
                      <a:pt x="671618" y="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 216">
                <a:extLst>
                  <a:ext uri="{FF2B5EF4-FFF2-40B4-BE49-F238E27FC236}">
                    <a16:creationId xmlns:a16="http://schemas.microsoft.com/office/drawing/2014/main" id="{2B392DAF-6219-6704-DDE6-8272DB1E788C}"/>
                  </a:ext>
                </a:extLst>
              </p:cNvPr>
              <p:cNvSpPr/>
              <p:nvPr/>
            </p:nvSpPr>
            <p:spPr>
              <a:xfrm>
                <a:off x="522451" y="4674690"/>
                <a:ext cx="79507" cy="93402"/>
              </a:xfrm>
              <a:custGeom>
                <a:avLst/>
                <a:gdLst>
                  <a:gd name="connsiteX0" fmla="*/ 77584 w 79507"/>
                  <a:gd name="connsiteY0" fmla="*/ 2942 h 93402"/>
                  <a:gd name="connsiteX1" fmla="*/ 75014 w 79507"/>
                  <a:gd name="connsiteY1" fmla="*/ 371 h 93402"/>
                  <a:gd name="connsiteX2" fmla="*/ 1642 w 79507"/>
                  <a:gd name="connsiteY2" fmla="*/ 371 h 93402"/>
                  <a:gd name="connsiteX3" fmla="*/ 1642 w 79507"/>
                  <a:gd name="connsiteY3" fmla="*/ 3704 h 93402"/>
                  <a:gd name="connsiteX4" fmla="*/ 41706 w 79507"/>
                  <a:gd name="connsiteY4" fmla="*/ 4942 h 93402"/>
                  <a:gd name="connsiteX5" fmla="*/ 61691 w 79507"/>
                  <a:gd name="connsiteY5" fmla="*/ 5323 h 93402"/>
                  <a:gd name="connsiteX6" fmla="*/ 72445 w 79507"/>
                  <a:gd name="connsiteY6" fmla="*/ 16658 h 93402"/>
                  <a:gd name="connsiteX7" fmla="*/ 75585 w 79507"/>
                  <a:gd name="connsiteY7" fmla="*/ 92382 h 93402"/>
                  <a:gd name="connsiteX8" fmla="*/ 78345 w 79507"/>
                  <a:gd name="connsiteY8" fmla="*/ 92001 h 93402"/>
                  <a:gd name="connsiteX9" fmla="*/ 77488 w 79507"/>
                  <a:gd name="connsiteY9" fmla="*/ 2942 h 9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" h="93402">
                    <a:moveTo>
                      <a:pt x="77584" y="2942"/>
                    </a:moveTo>
                    <a:cubicBezTo>
                      <a:pt x="77584" y="1513"/>
                      <a:pt x="76442" y="371"/>
                      <a:pt x="75014" y="371"/>
                    </a:cubicBezTo>
                    <a:cubicBezTo>
                      <a:pt x="50557" y="85"/>
                      <a:pt x="26099" y="-296"/>
                      <a:pt x="1642" y="371"/>
                    </a:cubicBezTo>
                    <a:cubicBezTo>
                      <a:pt x="-547" y="371"/>
                      <a:pt x="-547" y="3609"/>
                      <a:pt x="1642" y="3704"/>
                    </a:cubicBezTo>
                    <a:cubicBezTo>
                      <a:pt x="14965" y="4371"/>
                      <a:pt x="28288" y="4657"/>
                      <a:pt x="41706" y="4942"/>
                    </a:cubicBezTo>
                    <a:cubicBezTo>
                      <a:pt x="48082" y="5038"/>
                      <a:pt x="55410" y="4466"/>
                      <a:pt x="61691" y="5323"/>
                    </a:cubicBezTo>
                    <a:cubicBezTo>
                      <a:pt x="71969" y="6752"/>
                      <a:pt x="71112" y="6466"/>
                      <a:pt x="72445" y="16658"/>
                    </a:cubicBezTo>
                    <a:cubicBezTo>
                      <a:pt x="75680" y="41614"/>
                      <a:pt x="70636" y="67426"/>
                      <a:pt x="75585" y="92382"/>
                    </a:cubicBezTo>
                    <a:cubicBezTo>
                      <a:pt x="75966" y="94096"/>
                      <a:pt x="78250" y="93430"/>
                      <a:pt x="78345" y="92001"/>
                    </a:cubicBezTo>
                    <a:cubicBezTo>
                      <a:pt x="81390" y="62950"/>
                      <a:pt x="77488" y="32184"/>
                      <a:pt x="77488" y="294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 217">
                <a:extLst>
                  <a:ext uri="{FF2B5EF4-FFF2-40B4-BE49-F238E27FC236}">
                    <a16:creationId xmlns:a16="http://schemas.microsoft.com/office/drawing/2014/main" id="{3E2E4460-1DFB-662F-7118-D048B6C68250}"/>
                  </a:ext>
                </a:extLst>
              </p:cNvPr>
              <p:cNvSpPr/>
              <p:nvPr/>
            </p:nvSpPr>
            <p:spPr>
              <a:xfrm>
                <a:off x="396559" y="4474544"/>
                <a:ext cx="99784" cy="58549"/>
              </a:xfrm>
              <a:custGeom>
                <a:avLst/>
                <a:gdLst>
                  <a:gd name="connsiteX0" fmla="*/ 98033 w 99784"/>
                  <a:gd name="connsiteY0" fmla="*/ 53450 h 58549"/>
                  <a:gd name="connsiteX1" fmla="*/ 3534 w 99784"/>
                  <a:gd name="connsiteY1" fmla="*/ 491 h 58549"/>
                  <a:gd name="connsiteX2" fmla="*/ 679 w 99784"/>
                  <a:gd name="connsiteY2" fmla="*/ 3348 h 58549"/>
                  <a:gd name="connsiteX3" fmla="*/ 96701 w 99784"/>
                  <a:gd name="connsiteY3" fmla="*/ 58403 h 58549"/>
                  <a:gd name="connsiteX4" fmla="*/ 98033 w 99784"/>
                  <a:gd name="connsiteY4" fmla="*/ 53450 h 5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84" h="58549">
                    <a:moveTo>
                      <a:pt x="98033" y="53450"/>
                    </a:moveTo>
                    <a:cubicBezTo>
                      <a:pt x="63393" y="41163"/>
                      <a:pt x="31989" y="23732"/>
                      <a:pt x="3534" y="491"/>
                    </a:cubicBezTo>
                    <a:cubicBezTo>
                      <a:pt x="1536" y="-1129"/>
                      <a:pt x="-1319" y="1634"/>
                      <a:pt x="679" y="3348"/>
                    </a:cubicBezTo>
                    <a:cubicBezTo>
                      <a:pt x="29134" y="27542"/>
                      <a:pt x="61299" y="46211"/>
                      <a:pt x="96701" y="58403"/>
                    </a:cubicBezTo>
                    <a:cubicBezTo>
                      <a:pt x="99841" y="59451"/>
                      <a:pt x="101079" y="54593"/>
                      <a:pt x="98033" y="534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 218">
                <a:extLst>
                  <a:ext uri="{FF2B5EF4-FFF2-40B4-BE49-F238E27FC236}">
                    <a16:creationId xmlns:a16="http://schemas.microsoft.com/office/drawing/2014/main" id="{81C18B43-A293-C8B6-2292-4DABA60F7730}"/>
                  </a:ext>
                </a:extLst>
              </p:cNvPr>
              <p:cNvSpPr/>
              <p:nvPr/>
            </p:nvSpPr>
            <p:spPr>
              <a:xfrm>
                <a:off x="425950" y="4459701"/>
                <a:ext cx="53737" cy="115530"/>
              </a:xfrm>
              <a:custGeom>
                <a:avLst/>
                <a:gdLst>
                  <a:gd name="connsiteX0" fmla="*/ 51131 w 53737"/>
                  <a:gd name="connsiteY0" fmla="*/ 570 h 115530"/>
                  <a:gd name="connsiteX1" fmla="*/ 27 w 53737"/>
                  <a:gd name="connsiteY1" fmla="*/ 112870 h 115530"/>
                  <a:gd name="connsiteX2" fmla="*/ 4119 w 53737"/>
                  <a:gd name="connsiteY2" fmla="*/ 114013 h 115530"/>
                  <a:gd name="connsiteX3" fmla="*/ 53510 w 53737"/>
                  <a:gd name="connsiteY3" fmla="*/ 1904 h 115530"/>
                  <a:gd name="connsiteX4" fmla="*/ 51226 w 53737"/>
                  <a:gd name="connsiteY4" fmla="*/ 570 h 115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737" h="115530">
                    <a:moveTo>
                      <a:pt x="51131" y="570"/>
                    </a:moveTo>
                    <a:cubicBezTo>
                      <a:pt x="26578" y="33241"/>
                      <a:pt x="6499" y="72103"/>
                      <a:pt x="27" y="112870"/>
                    </a:cubicBezTo>
                    <a:cubicBezTo>
                      <a:pt x="-353" y="115537"/>
                      <a:pt x="3358" y="116680"/>
                      <a:pt x="4119" y="114013"/>
                    </a:cubicBezTo>
                    <a:cubicBezTo>
                      <a:pt x="15159" y="73532"/>
                      <a:pt x="29148" y="36479"/>
                      <a:pt x="53510" y="1904"/>
                    </a:cubicBezTo>
                    <a:cubicBezTo>
                      <a:pt x="54462" y="475"/>
                      <a:pt x="52178" y="-763"/>
                      <a:pt x="51226" y="5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 219">
                <a:extLst>
                  <a:ext uri="{FF2B5EF4-FFF2-40B4-BE49-F238E27FC236}">
                    <a16:creationId xmlns:a16="http://schemas.microsoft.com/office/drawing/2014/main" id="{2F94201E-9532-C701-810E-147536334E22}"/>
                  </a:ext>
                </a:extLst>
              </p:cNvPr>
              <p:cNvSpPr/>
              <p:nvPr/>
            </p:nvSpPr>
            <p:spPr>
              <a:xfrm>
                <a:off x="803453" y="4831879"/>
                <a:ext cx="76511" cy="39320"/>
              </a:xfrm>
              <a:custGeom>
                <a:avLst/>
                <a:gdLst>
                  <a:gd name="connsiteX0" fmla="*/ 76178 w 76511"/>
                  <a:gd name="connsiteY0" fmla="*/ 37587 h 39320"/>
                  <a:gd name="connsiteX1" fmla="*/ 42204 w 76511"/>
                  <a:gd name="connsiteY1" fmla="*/ 19298 h 39320"/>
                  <a:gd name="connsiteX2" fmla="*/ 2139 w 76511"/>
                  <a:gd name="connsiteY2" fmla="*/ 153 h 39320"/>
                  <a:gd name="connsiteX3" fmla="*/ 712 w 76511"/>
                  <a:gd name="connsiteY3" fmla="*/ 2534 h 39320"/>
                  <a:gd name="connsiteX4" fmla="*/ 39920 w 76511"/>
                  <a:gd name="connsiteY4" fmla="*/ 23013 h 39320"/>
                  <a:gd name="connsiteX5" fmla="*/ 75131 w 76511"/>
                  <a:gd name="connsiteY5" fmla="*/ 39301 h 39320"/>
                  <a:gd name="connsiteX6" fmla="*/ 76178 w 76511"/>
                  <a:gd name="connsiteY6" fmla="*/ 37587 h 3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511" h="39320">
                    <a:moveTo>
                      <a:pt x="76178" y="37587"/>
                    </a:moveTo>
                    <a:cubicBezTo>
                      <a:pt x="66281" y="29490"/>
                      <a:pt x="53624" y="24823"/>
                      <a:pt x="42204" y="19298"/>
                    </a:cubicBezTo>
                    <a:cubicBezTo>
                      <a:pt x="28881" y="12821"/>
                      <a:pt x="15557" y="6440"/>
                      <a:pt x="2139" y="153"/>
                    </a:cubicBezTo>
                    <a:cubicBezTo>
                      <a:pt x="521" y="-609"/>
                      <a:pt x="-906" y="1677"/>
                      <a:pt x="712" y="2534"/>
                    </a:cubicBezTo>
                    <a:cubicBezTo>
                      <a:pt x="13749" y="9488"/>
                      <a:pt x="26787" y="16346"/>
                      <a:pt x="39920" y="23013"/>
                    </a:cubicBezTo>
                    <a:cubicBezTo>
                      <a:pt x="51244" y="28823"/>
                      <a:pt x="62664" y="36253"/>
                      <a:pt x="75131" y="39301"/>
                    </a:cubicBezTo>
                    <a:cubicBezTo>
                      <a:pt x="76083" y="39491"/>
                      <a:pt x="77034" y="38253"/>
                      <a:pt x="76178" y="3758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 220">
                <a:extLst>
                  <a:ext uri="{FF2B5EF4-FFF2-40B4-BE49-F238E27FC236}">
                    <a16:creationId xmlns:a16="http://schemas.microsoft.com/office/drawing/2014/main" id="{D325F44C-D2CF-C40F-0A03-C12455909D29}"/>
                  </a:ext>
                </a:extLst>
              </p:cNvPr>
              <p:cNvSpPr/>
              <p:nvPr/>
            </p:nvSpPr>
            <p:spPr>
              <a:xfrm>
                <a:off x="825639" y="4815500"/>
                <a:ext cx="40803" cy="77236"/>
              </a:xfrm>
              <a:custGeom>
                <a:avLst/>
                <a:gdLst>
                  <a:gd name="connsiteX0" fmla="*/ 37053 w 40803"/>
                  <a:gd name="connsiteY0" fmla="*/ 1007 h 77236"/>
                  <a:gd name="connsiteX1" fmla="*/ 16592 w 40803"/>
                  <a:gd name="connsiteY1" fmla="*/ 40059 h 77236"/>
                  <a:gd name="connsiteX2" fmla="*/ 33 w 40803"/>
                  <a:gd name="connsiteY2" fmla="*/ 75492 h 77236"/>
                  <a:gd name="connsiteX3" fmla="*/ 2317 w 40803"/>
                  <a:gd name="connsiteY3" fmla="*/ 76826 h 77236"/>
                  <a:gd name="connsiteX4" fmla="*/ 21065 w 40803"/>
                  <a:gd name="connsiteY4" fmla="*/ 42726 h 77236"/>
                  <a:gd name="connsiteX5" fmla="*/ 40574 w 40803"/>
                  <a:gd name="connsiteY5" fmla="*/ 3102 h 77236"/>
                  <a:gd name="connsiteX6" fmla="*/ 37053 w 40803"/>
                  <a:gd name="connsiteY6" fmla="*/ 1007 h 7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803" h="77236">
                    <a:moveTo>
                      <a:pt x="37053" y="1007"/>
                    </a:moveTo>
                    <a:cubicBezTo>
                      <a:pt x="30010" y="13961"/>
                      <a:pt x="23254" y="27010"/>
                      <a:pt x="16592" y="40059"/>
                    </a:cubicBezTo>
                    <a:cubicBezTo>
                      <a:pt x="10787" y="51394"/>
                      <a:pt x="2888" y="63014"/>
                      <a:pt x="33" y="75492"/>
                    </a:cubicBezTo>
                    <a:cubicBezTo>
                      <a:pt x="-252" y="76730"/>
                      <a:pt x="1366" y="77873"/>
                      <a:pt x="2317" y="76826"/>
                    </a:cubicBezTo>
                    <a:cubicBezTo>
                      <a:pt x="10692" y="67110"/>
                      <a:pt x="15355" y="54061"/>
                      <a:pt x="21065" y="42726"/>
                    </a:cubicBezTo>
                    <a:cubicBezTo>
                      <a:pt x="27726" y="29582"/>
                      <a:pt x="34293" y="16342"/>
                      <a:pt x="40574" y="3102"/>
                    </a:cubicBezTo>
                    <a:cubicBezTo>
                      <a:pt x="41716" y="721"/>
                      <a:pt x="38290" y="-1280"/>
                      <a:pt x="37053" y="10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 221">
                <a:extLst>
                  <a:ext uri="{FF2B5EF4-FFF2-40B4-BE49-F238E27FC236}">
                    <a16:creationId xmlns:a16="http://schemas.microsoft.com/office/drawing/2014/main" id="{77342EDC-5325-8230-25A6-1C3A739FF9AC}"/>
                  </a:ext>
                </a:extLst>
              </p:cNvPr>
              <p:cNvSpPr/>
              <p:nvPr/>
            </p:nvSpPr>
            <p:spPr>
              <a:xfrm>
                <a:off x="528786" y="4283448"/>
                <a:ext cx="66742" cy="75243"/>
              </a:xfrm>
              <a:custGeom>
                <a:avLst/>
                <a:gdLst>
                  <a:gd name="connsiteX0" fmla="*/ 65254 w 66742"/>
                  <a:gd name="connsiteY0" fmla="*/ 57571 h 75243"/>
                  <a:gd name="connsiteX1" fmla="*/ 9201 w 66742"/>
                  <a:gd name="connsiteY1" fmla="*/ 69953 h 75243"/>
                  <a:gd name="connsiteX2" fmla="*/ 62970 w 66742"/>
                  <a:gd name="connsiteY2" fmla="*/ 1468 h 75243"/>
                  <a:gd name="connsiteX3" fmla="*/ 61257 w 66742"/>
                  <a:gd name="connsiteY3" fmla="*/ 516 h 75243"/>
                  <a:gd name="connsiteX4" fmla="*/ 827 w 66742"/>
                  <a:gd name="connsiteY4" fmla="*/ 70715 h 75243"/>
                  <a:gd name="connsiteX5" fmla="*/ 2635 w 66742"/>
                  <a:gd name="connsiteY5" fmla="*/ 75097 h 75243"/>
                  <a:gd name="connsiteX6" fmla="*/ 66205 w 66742"/>
                  <a:gd name="connsiteY6" fmla="*/ 59857 h 75243"/>
                  <a:gd name="connsiteX7" fmla="*/ 65254 w 66742"/>
                  <a:gd name="connsiteY7" fmla="*/ 57666 h 7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42" h="75243">
                    <a:moveTo>
                      <a:pt x="65254" y="57571"/>
                    </a:moveTo>
                    <a:cubicBezTo>
                      <a:pt x="46601" y="64238"/>
                      <a:pt x="28805" y="69572"/>
                      <a:pt x="9201" y="69953"/>
                    </a:cubicBezTo>
                    <a:cubicBezTo>
                      <a:pt x="30804" y="50141"/>
                      <a:pt x="48980" y="27281"/>
                      <a:pt x="62970" y="1468"/>
                    </a:cubicBezTo>
                    <a:cubicBezTo>
                      <a:pt x="63541" y="325"/>
                      <a:pt x="61923" y="-627"/>
                      <a:pt x="61257" y="516"/>
                    </a:cubicBezTo>
                    <a:cubicBezTo>
                      <a:pt x="45555" y="27757"/>
                      <a:pt x="25475" y="51284"/>
                      <a:pt x="827" y="70715"/>
                    </a:cubicBezTo>
                    <a:cubicBezTo>
                      <a:pt x="-1076" y="72144"/>
                      <a:pt x="637" y="75001"/>
                      <a:pt x="2635" y="75097"/>
                    </a:cubicBezTo>
                    <a:cubicBezTo>
                      <a:pt x="24713" y="76049"/>
                      <a:pt x="47648" y="72525"/>
                      <a:pt x="66205" y="59857"/>
                    </a:cubicBezTo>
                    <a:cubicBezTo>
                      <a:pt x="67252" y="59095"/>
                      <a:pt x="66681" y="57190"/>
                      <a:pt x="65254" y="576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 222">
                <a:extLst>
                  <a:ext uri="{FF2B5EF4-FFF2-40B4-BE49-F238E27FC236}">
                    <a16:creationId xmlns:a16="http://schemas.microsoft.com/office/drawing/2014/main" id="{A023BA40-B667-EFDA-0FC7-7A579D0BB9C1}"/>
                  </a:ext>
                </a:extLst>
              </p:cNvPr>
              <p:cNvSpPr/>
              <p:nvPr/>
            </p:nvSpPr>
            <p:spPr>
              <a:xfrm>
                <a:off x="581643" y="4305457"/>
                <a:ext cx="22392" cy="77593"/>
              </a:xfrm>
              <a:custGeom>
                <a:avLst/>
                <a:gdLst>
                  <a:gd name="connsiteX0" fmla="*/ 14015 w 22392"/>
                  <a:gd name="connsiteY0" fmla="*/ 40895 h 77593"/>
                  <a:gd name="connsiteX1" fmla="*/ 2405 w 22392"/>
                  <a:gd name="connsiteY1" fmla="*/ 890 h 77593"/>
                  <a:gd name="connsiteX2" fmla="*/ 26 w 22392"/>
                  <a:gd name="connsiteY2" fmla="*/ 1557 h 77593"/>
                  <a:gd name="connsiteX3" fmla="*/ 9542 w 22392"/>
                  <a:gd name="connsiteY3" fmla="*/ 42133 h 77593"/>
                  <a:gd name="connsiteX4" fmla="*/ 19439 w 22392"/>
                  <a:gd name="connsiteY4" fmla="*/ 76804 h 77593"/>
                  <a:gd name="connsiteX5" fmla="*/ 22389 w 22392"/>
                  <a:gd name="connsiteY5" fmla="*/ 76042 h 77593"/>
                  <a:gd name="connsiteX6" fmla="*/ 14015 w 22392"/>
                  <a:gd name="connsiteY6" fmla="*/ 40895 h 77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392" h="77593">
                    <a:moveTo>
                      <a:pt x="14015" y="40895"/>
                    </a:moveTo>
                    <a:cubicBezTo>
                      <a:pt x="10303" y="27560"/>
                      <a:pt x="6782" y="14130"/>
                      <a:pt x="2405" y="890"/>
                    </a:cubicBezTo>
                    <a:cubicBezTo>
                      <a:pt x="1929" y="-634"/>
                      <a:pt x="-260" y="-62"/>
                      <a:pt x="26" y="1557"/>
                    </a:cubicBezTo>
                    <a:cubicBezTo>
                      <a:pt x="2690" y="15177"/>
                      <a:pt x="6211" y="28608"/>
                      <a:pt x="9542" y="42133"/>
                    </a:cubicBezTo>
                    <a:cubicBezTo>
                      <a:pt x="12397" y="53754"/>
                      <a:pt x="14110" y="66041"/>
                      <a:pt x="19439" y="76804"/>
                    </a:cubicBezTo>
                    <a:cubicBezTo>
                      <a:pt x="20105" y="78233"/>
                      <a:pt x="22485" y="77566"/>
                      <a:pt x="22389" y="76042"/>
                    </a:cubicBezTo>
                    <a:cubicBezTo>
                      <a:pt x="21818" y="64041"/>
                      <a:pt x="17251" y="52420"/>
                      <a:pt x="14015" y="408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 223">
                <a:extLst>
                  <a:ext uri="{FF2B5EF4-FFF2-40B4-BE49-F238E27FC236}">
                    <a16:creationId xmlns:a16="http://schemas.microsoft.com/office/drawing/2014/main" id="{04EE1025-3818-4543-3DDB-54990A4D9048}"/>
                  </a:ext>
                </a:extLst>
              </p:cNvPr>
              <p:cNvSpPr/>
              <p:nvPr/>
            </p:nvSpPr>
            <p:spPr>
              <a:xfrm>
                <a:off x="619829" y="4307637"/>
                <a:ext cx="36369" cy="82702"/>
              </a:xfrm>
              <a:custGeom>
                <a:avLst/>
                <a:gdLst>
                  <a:gd name="connsiteX0" fmla="*/ 29216 w 36369"/>
                  <a:gd name="connsiteY0" fmla="*/ 48526 h 82702"/>
                  <a:gd name="connsiteX1" fmla="*/ 9897 w 36369"/>
                  <a:gd name="connsiteY1" fmla="*/ 2806 h 82702"/>
                  <a:gd name="connsiteX2" fmla="*/ 8375 w 36369"/>
                  <a:gd name="connsiteY2" fmla="*/ 139 h 82702"/>
                  <a:gd name="connsiteX3" fmla="*/ 5044 w 36369"/>
                  <a:gd name="connsiteY3" fmla="*/ 29000 h 82702"/>
                  <a:gd name="connsiteX4" fmla="*/ 24743 w 36369"/>
                  <a:gd name="connsiteY4" fmla="*/ 51193 h 82702"/>
                  <a:gd name="connsiteX5" fmla="*/ 25885 w 36369"/>
                  <a:gd name="connsiteY5" fmla="*/ 73387 h 82702"/>
                  <a:gd name="connsiteX6" fmla="*/ 4092 w 36369"/>
                  <a:gd name="connsiteY6" fmla="*/ 65385 h 82702"/>
                  <a:gd name="connsiteX7" fmla="*/ 1142 w 36369"/>
                  <a:gd name="connsiteY7" fmla="*/ 65767 h 82702"/>
                  <a:gd name="connsiteX8" fmla="*/ 34736 w 36369"/>
                  <a:gd name="connsiteY8" fmla="*/ 73482 h 82702"/>
                  <a:gd name="connsiteX9" fmla="*/ 29216 w 36369"/>
                  <a:gd name="connsiteY9" fmla="*/ 48622 h 82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369" h="82702">
                    <a:moveTo>
                      <a:pt x="29216" y="48526"/>
                    </a:moveTo>
                    <a:cubicBezTo>
                      <a:pt x="23030" y="39858"/>
                      <a:pt x="-11800" y="13284"/>
                      <a:pt x="9897" y="2806"/>
                    </a:cubicBezTo>
                    <a:cubicBezTo>
                      <a:pt x="11706" y="1949"/>
                      <a:pt x="10088" y="-623"/>
                      <a:pt x="8375" y="139"/>
                    </a:cubicBezTo>
                    <a:cubicBezTo>
                      <a:pt x="-3806" y="5378"/>
                      <a:pt x="-666" y="19475"/>
                      <a:pt x="5044" y="29000"/>
                    </a:cubicBezTo>
                    <a:cubicBezTo>
                      <a:pt x="10278" y="37668"/>
                      <a:pt x="19128" y="42811"/>
                      <a:pt x="24743" y="51193"/>
                    </a:cubicBezTo>
                    <a:cubicBezTo>
                      <a:pt x="29311" y="58051"/>
                      <a:pt x="33879" y="67195"/>
                      <a:pt x="25885" y="73387"/>
                    </a:cubicBezTo>
                    <a:cubicBezTo>
                      <a:pt x="17320" y="80054"/>
                      <a:pt x="7233" y="74910"/>
                      <a:pt x="4092" y="65385"/>
                    </a:cubicBezTo>
                    <a:cubicBezTo>
                      <a:pt x="3521" y="63671"/>
                      <a:pt x="1333" y="64147"/>
                      <a:pt x="1142" y="65767"/>
                    </a:cubicBezTo>
                    <a:cubicBezTo>
                      <a:pt x="-856" y="84055"/>
                      <a:pt x="26742" y="88912"/>
                      <a:pt x="34736" y="73482"/>
                    </a:cubicBezTo>
                    <a:cubicBezTo>
                      <a:pt x="39018" y="65100"/>
                      <a:pt x="34069" y="55480"/>
                      <a:pt x="29216" y="486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 224">
                <a:extLst>
                  <a:ext uri="{FF2B5EF4-FFF2-40B4-BE49-F238E27FC236}">
                    <a16:creationId xmlns:a16="http://schemas.microsoft.com/office/drawing/2014/main" id="{61D79231-E718-35AF-DB7B-5A1B46AEDBE4}"/>
                  </a:ext>
                </a:extLst>
              </p:cNvPr>
              <p:cNvSpPr/>
              <p:nvPr/>
            </p:nvSpPr>
            <p:spPr>
              <a:xfrm>
                <a:off x="611312" y="4318763"/>
                <a:ext cx="69613" cy="5240"/>
              </a:xfrm>
              <a:custGeom>
                <a:avLst/>
                <a:gdLst>
                  <a:gd name="connsiteX0" fmla="*/ 68186 w 69613"/>
                  <a:gd name="connsiteY0" fmla="*/ 1110 h 5240"/>
                  <a:gd name="connsiteX1" fmla="*/ 1570 w 69613"/>
                  <a:gd name="connsiteY1" fmla="*/ 919 h 5240"/>
                  <a:gd name="connsiteX2" fmla="*/ 1570 w 69613"/>
                  <a:gd name="connsiteY2" fmla="*/ 4253 h 5240"/>
                  <a:gd name="connsiteX3" fmla="*/ 68186 w 69613"/>
                  <a:gd name="connsiteY3" fmla="*/ 4062 h 5240"/>
                  <a:gd name="connsiteX4" fmla="*/ 68186 w 69613"/>
                  <a:gd name="connsiteY4" fmla="*/ 1014 h 5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613" h="5240">
                    <a:moveTo>
                      <a:pt x="68186" y="1110"/>
                    </a:moveTo>
                    <a:cubicBezTo>
                      <a:pt x="46108" y="-986"/>
                      <a:pt x="23744" y="443"/>
                      <a:pt x="1570" y="919"/>
                    </a:cubicBezTo>
                    <a:cubicBezTo>
                      <a:pt x="-523" y="919"/>
                      <a:pt x="-523" y="4158"/>
                      <a:pt x="1570" y="4253"/>
                    </a:cubicBezTo>
                    <a:cubicBezTo>
                      <a:pt x="23744" y="4824"/>
                      <a:pt x="46108" y="6253"/>
                      <a:pt x="68186" y="4062"/>
                    </a:cubicBezTo>
                    <a:cubicBezTo>
                      <a:pt x="70089" y="3872"/>
                      <a:pt x="70089" y="1205"/>
                      <a:pt x="68186" y="10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 225">
                <a:extLst>
                  <a:ext uri="{FF2B5EF4-FFF2-40B4-BE49-F238E27FC236}">
                    <a16:creationId xmlns:a16="http://schemas.microsoft.com/office/drawing/2014/main" id="{81B8627A-09DC-B12B-800F-A32F5536F5B1}"/>
                  </a:ext>
                </a:extLst>
              </p:cNvPr>
              <p:cNvSpPr/>
              <p:nvPr/>
            </p:nvSpPr>
            <p:spPr>
              <a:xfrm>
                <a:off x="668212" y="4280390"/>
                <a:ext cx="23878" cy="30650"/>
              </a:xfrm>
              <a:custGeom>
                <a:avLst/>
                <a:gdLst>
                  <a:gd name="connsiteX0" fmla="*/ 22040 w 23878"/>
                  <a:gd name="connsiteY0" fmla="*/ 12051 h 30650"/>
                  <a:gd name="connsiteX1" fmla="*/ 2912 w 23878"/>
                  <a:gd name="connsiteY1" fmla="*/ 145 h 30650"/>
                  <a:gd name="connsiteX2" fmla="*/ 2341 w 23878"/>
                  <a:gd name="connsiteY2" fmla="*/ 4526 h 30650"/>
                  <a:gd name="connsiteX3" fmla="*/ 15283 w 23878"/>
                  <a:gd name="connsiteY3" fmla="*/ 11479 h 30650"/>
                  <a:gd name="connsiteX4" fmla="*/ 16616 w 23878"/>
                  <a:gd name="connsiteY4" fmla="*/ 24433 h 30650"/>
                  <a:gd name="connsiteX5" fmla="*/ 4054 w 23878"/>
                  <a:gd name="connsiteY5" fmla="*/ 18909 h 30650"/>
                  <a:gd name="connsiteX6" fmla="*/ 1008 w 23878"/>
                  <a:gd name="connsiteY6" fmla="*/ 17670 h 30650"/>
                  <a:gd name="connsiteX7" fmla="*/ 19185 w 23878"/>
                  <a:gd name="connsiteY7" fmla="*/ 28910 h 30650"/>
                  <a:gd name="connsiteX8" fmla="*/ 22135 w 23878"/>
                  <a:gd name="connsiteY8" fmla="*/ 12051 h 3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78" h="30650">
                    <a:moveTo>
                      <a:pt x="22040" y="12051"/>
                    </a:moveTo>
                    <a:cubicBezTo>
                      <a:pt x="18900" y="5860"/>
                      <a:pt x="10240" y="-1094"/>
                      <a:pt x="2912" y="145"/>
                    </a:cubicBezTo>
                    <a:cubicBezTo>
                      <a:pt x="913" y="526"/>
                      <a:pt x="533" y="3669"/>
                      <a:pt x="2341" y="4526"/>
                    </a:cubicBezTo>
                    <a:cubicBezTo>
                      <a:pt x="7004" y="6812"/>
                      <a:pt x="11572" y="7288"/>
                      <a:pt x="15283" y="11479"/>
                    </a:cubicBezTo>
                    <a:cubicBezTo>
                      <a:pt x="18138" y="14718"/>
                      <a:pt x="20708" y="21195"/>
                      <a:pt x="16616" y="24433"/>
                    </a:cubicBezTo>
                    <a:cubicBezTo>
                      <a:pt x="12714" y="27577"/>
                      <a:pt x="1579" y="25291"/>
                      <a:pt x="4054" y="18909"/>
                    </a:cubicBezTo>
                    <a:cubicBezTo>
                      <a:pt x="4720" y="17194"/>
                      <a:pt x="1865" y="15956"/>
                      <a:pt x="1008" y="17670"/>
                    </a:cubicBezTo>
                    <a:cubicBezTo>
                      <a:pt x="-4130" y="28243"/>
                      <a:pt x="11667" y="33673"/>
                      <a:pt x="19185" y="28910"/>
                    </a:cubicBezTo>
                    <a:cubicBezTo>
                      <a:pt x="24705" y="25291"/>
                      <a:pt x="24895" y="17480"/>
                      <a:pt x="22135" y="120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 226">
                <a:extLst>
                  <a:ext uri="{FF2B5EF4-FFF2-40B4-BE49-F238E27FC236}">
                    <a16:creationId xmlns:a16="http://schemas.microsoft.com/office/drawing/2014/main" id="{20B59E43-1576-8AD8-8BB3-9C4154B5E247}"/>
                  </a:ext>
                </a:extLst>
              </p:cNvPr>
              <p:cNvSpPr/>
              <p:nvPr/>
            </p:nvSpPr>
            <p:spPr>
              <a:xfrm>
                <a:off x="908161" y="4680295"/>
                <a:ext cx="74265" cy="53878"/>
              </a:xfrm>
              <a:custGeom>
                <a:avLst/>
                <a:gdLst>
                  <a:gd name="connsiteX0" fmla="*/ 72441 w 74265"/>
                  <a:gd name="connsiteY0" fmla="*/ 195 h 53878"/>
                  <a:gd name="connsiteX1" fmla="*/ 1447 w 74265"/>
                  <a:gd name="connsiteY1" fmla="*/ 43914 h 53878"/>
                  <a:gd name="connsiteX2" fmla="*/ 2875 w 74265"/>
                  <a:gd name="connsiteY2" fmla="*/ 49343 h 53878"/>
                  <a:gd name="connsiteX3" fmla="*/ 67397 w 74265"/>
                  <a:gd name="connsiteY3" fmla="*/ 52868 h 53878"/>
                  <a:gd name="connsiteX4" fmla="*/ 67397 w 74265"/>
                  <a:gd name="connsiteY4" fmla="*/ 49820 h 53878"/>
                  <a:gd name="connsiteX5" fmla="*/ 11535 w 74265"/>
                  <a:gd name="connsiteY5" fmla="*/ 44009 h 53878"/>
                  <a:gd name="connsiteX6" fmla="*/ 73678 w 74265"/>
                  <a:gd name="connsiteY6" fmla="*/ 2576 h 53878"/>
                  <a:gd name="connsiteX7" fmla="*/ 72345 w 74265"/>
                  <a:gd name="connsiteY7" fmla="*/ 195 h 5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65" h="53878">
                    <a:moveTo>
                      <a:pt x="72441" y="195"/>
                    </a:moveTo>
                    <a:cubicBezTo>
                      <a:pt x="48078" y="13530"/>
                      <a:pt x="25524" y="29913"/>
                      <a:pt x="1447" y="43914"/>
                    </a:cubicBezTo>
                    <a:cubicBezTo>
                      <a:pt x="-1217" y="45438"/>
                      <a:pt x="115" y="49058"/>
                      <a:pt x="2875" y="49343"/>
                    </a:cubicBezTo>
                    <a:cubicBezTo>
                      <a:pt x="23621" y="50963"/>
                      <a:pt x="46841" y="56011"/>
                      <a:pt x="67397" y="52868"/>
                    </a:cubicBezTo>
                    <a:cubicBezTo>
                      <a:pt x="69015" y="52582"/>
                      <a:pt x="68729" y="50201"/>
                      <a:pt x="67397" y="49820"/>
                    </a:cubicBezTo>
                    <a:cubicBezTo>
                      <a:pt x="50267" y="44486"/>
                      <a:pt x="30092" y="44867"/>
                      <a:pt x="11535" y="44009"/>
                    </a:cubicBezTo>
                    <a:cubicBezTo>
                      <a:pt x="32186" y="30008"/>
                      <a:pt x="53693" y="17340"/>
                      <a:pt x="73678" y="2576"/>
                    </a:cubicBezTo>
                    <a:cubicBezTo>
                      <a:pt x="75010" y="1528"/>
                      <a:pt x="73868" y="-663"/>
                      <a:pt x="72345" y="1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 227">
                <a:extLst>
                  <a:ext uri="{FF2B5EF4-FFF2-40B4-BE49-F238E27FC236}">
                    <a16:creationId xmlns:a16="http://schemas.microsoft.com/office/drawing/2014/main" id="{1C02ADDC-4EA5-041C-A131-0706099400C0}"/>
                  </a:ext>
                </a:extLst>
              </p:cNvPr>
              <p:cNvSpPr/>
              <p:nvPr/>
            </p:nvSpPr>
            <p:spPr>
              <a:xfrm>
                <a:off x="967206" y="4675073"/>
                <a:ext cx="17797" cy="100684"/>
              </a:xfrm>
              <a:custGeom>
                <a:avLst/>
                <a:gdLst>
                  <a:gd name="connsiteX0" fmla="*/ 17678 w 17797"/>
                  <a:gd name="connsiteY0" fmla="*/ 97618 h 100684"/>
                  <a:gd name="connsiteX1" fmla="*/ 7781 w 17797"/>
                  <a:gd name="connsiteY1" fmla="*/ 1797 h 100684"/>
                  <a:gd name="connsiteX2" fmla="*/ 5021 w 17797"/>
                  <a:gd name="connsiteY2" fmla="*/ 1035 h 100684"/>
                  <a:gd name="connsiteX3" fmla="*/ 13300 w 17797"/>
                  <a:gd name="connsiteY3" fmla="*/ 99523 h 100684"/>
                  <a:gd name="connsiteX4" fmla="*/ 17678 w 17797"/>
                  <a:gd name="connsiteY4" fmla="*/ 97713 h 100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97" h="100684">
                    <a:moveTo>
                      <a:pt x="17678" y="97618"/>
                    </a:moveTo>
                    <a:cubicBezTo>
                      <a:pt x="7019" y="65329"/>
                      <a:pt x="1024" y="35801"/>
                      <a:pt x="7781" y="1797"/>
                    </a:cubicBezTo>
                    <a:cubicBezTo>
                      <a:pt x="8161" y="-13"/>
                      <a:pt x="5401" y="-775"/>
                      <a:pt x="5021" y="1035"/>
                    </a:cubicBezTo>
                    <a:cubicBezTo>
                      <a:pt x="-2878" y="33134"/>
                      <a:pt x="-2402" y="69710"/>
                      <a:pt x="13300" y="99523"/>
                    </a:cubicBezTo>
                    <a:cubicBezTo>
                      <a:pt x="14537" y="101904"/>
                      <a:pt x="18534" y="100285"/>
                      <a:pt x="17678" y="977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 228">
                <a:extLst>
                  <a:ext uri="{FF2B5EF4-FFF2-40B4-BE49-F238E27FC236}">
                    <a16:creationId xmlns:a16="http://schemas.microsoft.com/office/drawing/2014/main" id="{EE11AC25-9A4E-8107-F879-7E8934312524}"/>
                  </a:ext>
                </a:extLst>
              </p:cNvPr>
              <p:cNvSpPr/>
              <p:nvPr/>
            </p:nvSpPr>
            <p:spPr>
              <a:xfrm>
                <a:off x="1014509" y="4691149"/>
                <a:ext cx="47461" cy="77316"/>
              </a:xfrm>
              <a:custGeom>
                <a:avLst/>
                <a:gdLst>
                  <a:gd name="connsiteX0" fmla="*/ 40892 w 47461"/>
                  <a:gd name="connsiteY0" fmla="*/ 36108 h 77316"/>
                  <a:gd name="connsiteX1" fmla="*/ 28426 w 47461"/>
                  <a:gd name="connsiteY1" fmla="*/ 28774 h 77316"/>
                  <a:gd name="connsiteX2" fmla="*/ 18529 w 47461"/>
                  <a:gd name="connsiteY2" fmla="*/ 25726 h 77316"/>
                  <a:gd name="connsiteX3" fmla="*/ 6728 w 47461"/>
                  <a:gd name="connsiteY3" fmla="*/ 2771 h 77316"/>
                  <a:gd name="connsiteX4" fmla="*/ 5301 w 47461"/>
                  <a:gd name="connsiteY4" fmla="*/ 294 h 77316"/>
                  <a:gd name="connsiteX5" fmla="*/ 8156 w 47461"/>
                  <a:gd name="connsiteY5" fmla="*/ 25250 h 77316"/>
                  <a:gd name="connsiteX6" fmla="*/ 40607 w 47461"/>
                  <a:gd name="connsiteY6" fmla="*/ 44395 h 77316"/>
                  <a:gd name="connsiteX7" fmla="*/ 31566 w 47461"/>
                  <a:gd name="connsiteY7" fmla="*/ 69255 h 77316"/>
                  <a:gd name="connsiteX8" fmla="*/ 10630 w 47461"/>
                  <a:gd name="connsiteY8" fmla="*/ 68684 h 77316"/>
                  <a:gd name="connsiteX9" fmla="*/ 9107 w 47461"/>
                  <a:gd name="connsiteY9" fmla="*/ 71255 h 77316"/>
                  <a:gd name="connsiteX10" fmla="*/ 47173 w 47461"/>
                  <a:gd name="connsiteY10" fmla="*/ 57444 h 77316"/>
                  <a:gd name="connsiteX11" fmla="*/ 40797 w 47461"/>
                  <a:gd name="connsiteY11" fmla="*/ 36203 h 77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461" h="77316">
                    <a:moveTo>
                      <a:pt x="40892" y="36108"/>
                    </a:moveTo>
                    <a:cubicBezTo>
                      <a:pt x="37467" y="32489"/>
                      <a:pt x="32994" y="30393"/>
                      <a:pt x="28426" y="28774"/>
                    </a:cubicBezTo>
                    <a:cubicBezTo>
                      <a:pt x="25190" y="27631"/>
                      <a:pt x="21764" y="26869"/>
                      <a:pt x="18529" y="25726"/>
                    </a:cubicBezTo>
                    <a:cubicBezTo>
                      <a:pt x="11772" y="23345"/>
                      <a:pt x="-6024" y="12581"/>
                      <a:pt x="6728" y="2771"/>
                    </a:cubicBezTo>
                    <a:cubicBezTo>
                      <a:pt x="8156" y="1628"/>
                      <a:pt x="6728" y="-849"/>
                      <a:pt x="5301" y="294"/>
                    </a:cubicBezTo>
                    <a:cubicBezTo>
                      <a:pt x="-3835" y="6771"/>
                      <a:pt x="-29" y="19249"/>
                      <a:pt x="8156" y="25250"/>
                    </a:cubicBezTo>
                    <a:cubicBezTo>
                      <a:pt x="18719" y="32965"/>
                      <a:pt x="34612" y="30679"/>
                      <a:pt x="40607" y="44395"/>
                    </a:cubicBezTo>
                    <a:cubicBezTo>
                      <a:pt x="44699" y="53729"/>
                      <a:pt x="40797" y="64874"/>
                      <a:pt x="31566" y="69255"/>
                    </a:cubicBezTo>
                    <a:cubicBezTo>
                      <a:pt x="24429" y="72684"/>
                      <a:pt x="17672" y="70875"/>
                      <a:pt x="10630" y="68684"/>
                    </a:cubicBezTo>
                    <a:cubicBezTo>
                      <a:pt x="9107" y="68208"/>
                      <a:pt x="8156" y="70208"/>
                      <a:pt x="9107" y="71255"/>
                    </a:cubicBezTo>
                    <a:cubicBezTo>
                      <a:pt x="21574" y="84495"/>
                      <a:pt x="44604" y="74303"/>
                      <a:pt x="47173" y="57444"/>
                    </a:cubicBezTo>
                    <a:cubicBezTo>
                      <a:pt x="48315" y="49919"/>
                      <a:pt x="46031" y="41823"/>
                      <a:pt x="40797" y="362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 229">
                <a:extLst>
                  <a:ext uri="{FF2B5EF4-FFF2-40B4-BE49-F238E27FC236}">
                    <a16:creationId xmlns:a16="http://schemas.microsoft.com/office/drawing/2014/main" id="{00477B74-FEB1-B288-C784-B6C518E8E964}"/>
                  </a:ext>
                </a:extLst>
              </p:cNvPr>
              <p:cNvSpPr/>
              <p:nvPr/>
            </p:nvSpPr>
            <p:spPr>
              <a:xfrm>
                <a:off x="1010450" y="4683728"/>
                <a:ext cx="62472" cy="11358"/>
              </a:xfrm>
              <a:custGeom>
                <a:avLst/>
                <a:gdLst>
                  <a:gd name="connsiteX0" fmla="*/ 61319 w 62472"/>
                  <a:gd name="connsiteY0" fmla="*/ 0 h 11358"/>
                  <a:gd name="connsiteX1" fmla="*/ 1556 w 62472"/>
                  <a:gd name="connsiteY1" fmla="*/ 7048 h 11358"/>
                  <a:gd name="connsiteX2" fmla="*/ 2127 w 62472"/>
                  <a:gd name="connsiteY2" fmla="*/ 11335 h 11358"/>
                  <a:gd name="connsiteX3" fmla="*/ 61605 w 62472"/>
                  <a:gd name="connsiteY3" fmla="*/ 2476 h 11358"/>
                  <a:gd name="connsiteX4" fmla="*/ 61319 w 62472"/>
                  <a:gd name="connsiteY4" fmla="*/ 0 h 11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472" h="11358">
                    <a:moveTo>
                      <a:pt x="61319" y="0"/>
                    </a:moveTo>
                    <a:cubicBezTo>
                      <a:pt x="41335" y="95"/>
                      <a:pt x="21255" y="4191"/>
                      <a:pt x="1556" y="7048"/>
                    </a:cubicBezTo>
                    <a:cubicBezTo>
                      <a:pt x="-824" y="7429"/>
                      <a:pt x="-348" y="11716"/>
                      <a:pt x="2127" y="11335"/>
                    </a:cubicBezTo>
                    <a:cubicBezTo>
                      <a:pt x="21826" y="8858"/>
                      <a:pt x="42286" y="7525"/>
                      <a:pt x="61605" y="2476"/>
                    </a:cubicBezTo>
                    <a:cubicBezTo>
                      <a:pt x="62937" y="2096"/>
                      <a:pt x="62652" y="0"/>
                      <a:pt x="61319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 230">
                <a:extLst>
                  <a:ext uri="{FF2B5EF4-FFF2-40B4-BE49-F238E27FC236}">
                    <a16:creationId xmlns:a16="http://schemas.microsoft.com/office/drawing/2014/main" id="{9A590B13-2BD0-F0C7-AE06-2B0A9566BBF2}"/>
                  </a:ext>
                </a:extLst>
              </p:cNvPr>
              <p:cNvSpPr/>
              <p:nvPr/>
            </p:nvSpPr>
            <p:spPr>
              <a:xfrm>
                <a:off x="1077099" y="4665869"/>
                <a:ext cx="16285" cy="35103"/>
              </a:xfrm>
              <a:custGeom>
                <a:avLst/>
                <a:gdLst>
                  <a:gd name="connsiteX0" fmla="*/ 11230 w 16285"/>
                  <a:gd name="connsiteY0" fmla="*/ 3857 h 35103"/>
                  <a:gd name="connsiteX1" fmla="*/ 9707 w 16285"/>
                  <a:gd name="connsiteY1" fmla="*/ 2238 h 35103"/>
                  <a:gd name="connsiteX2" fmla="*/ 1523 w 16285"/>
                  <a:gd name="connsiteY2" fmla="*/ 619 h 35103"/>
                  <a:gd name="connsiteX3" fmla="*/ 1047 w 16285"/>
                  <a:gd name="connsiteY3" fmla="*/ 4429 h 35103"/>
                  <a:gd name="connsiteX4" fmla="*/ 6186 w 16285"/>
                  <a:gd name="connsiteY4" fmla="*/ 7000 h 35103"/>
                  <a:gd name="connsiteX5" fmla="*/ 0 w 16285"/>
                  <a:gd name="connsiteY5" fmla="*/ 32527 h 35103"/>
                  <a:gd name="connsiteX6" fmla="*/ 2569 w 16285"/>
                  <a:gd name="connsiteY6" fmla="*/ 35099 h 35103"/>
                  <a:gd name="connsiteX7" fmla="*/ 16273 w 16285"/>
                  <a:gd name="connsiteY7" fmla="*/ 16811 h 35103"/>
                  <a:gd name="connsiteX8" fmla="*/ 11134 w 16285"/>
                  <a:gd name="connsiteY8" fmla="*/ 3762 h 35103"/>
                  <a:gd name="connsiteX9" fmla="*/ 5234 w 16285"/>
                  <a:gd name="connsiteY9" fmla="*/ 28908 h 35103"/>
                  <a:gd name="connsiteX10" fmla="*/ 8755 w 16285"/>
                  <a:gd name="connsiteY10" fmla="*/ 9762 h 35103"/>
                  <a:gd name="connsiteX11" fmla="*/ 10849 w 16285"/>
                  <a:gd name="connsiteY11" fmla="*/ 16811 h 35103"/>
                  <a:gd name="connsiteX12" fmla="*/ 5139 w 16285"/>
                  <a:gd name="connsiteY12" fmla="*/ 28908 h 35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5" h="35103">
                    <a:moveTo>
                      <a:pt x="11230" y="3857"/>
                    </a:moveTo>
                    <a:cubicBezTo>
                      <a:pt x="11230" y="3000"/>
                      <a:pt x="10563" y="2333"/>
                      <a:pt x="9707" y="2238"/>
                    </a:cubicBezTo>
                    <a:cubicBezTo>
                      <a:pt x="7423" y="237"/>
                      <a:pt x="4758" y="-715"/>
                      <a:pt x="1523" y="619"/>
                    </a:cubicBezTo>
                    <a:cubicBezTo>
                      <a:pt x="-95" y="1285"/>
                      <a:pt x="-571" y="3381"/>
                      <a:pt x="1047" y="4429"/>
                    </a:cubicBezTo>
                    <a:cubicBezTo>
                      <a:pt x="2760" y="5571"/>
                      <a:pt x="4568" y="6048"/>
                      <a:pt x="6186" y="7000"/>
                    </a:cubicBezTo>
                    <a:cubicBezTo>
                      <a:pt x="2284" y="14906"/>
                      <a:pt x="95" y="23669"/>
                      <a:pt x="0" y="32527"/>
                    </a:cubicBezTo>
                    <a:cubicBezTo>
                      <a:pt x="0" y="33861"/>
                      <a:pt x="1142" y="35194"/>
                      <a:pt x="2569" y="35099"/>
                    </a:cubicBezTo>
                    <a:cubicBezTo>
                      <a:pt x="11896" y="34242"/>
                      <a:pt x="16559" y="25669"/>
                      <a:pt x="16273" y="16811"/>
                    </a:cubicBezTo>
                    <a:cubicBezTo>
                      <a:pt x="16178" y="13191"/>
                      <a:pt x="14275" y="7572"/>
                      <a:pt x="11134" y="3762"/>
                    </a:cubicBezTo>
                    <a:close/>
                    <a:moveTo>
                      <a:pt x="5234" y="28908"/>
                    </a:moveTo>
                    <a:cubicBezTo>
                      <a:pt x="5234" y="22240"/>
                      <a:pt x="6281" y="15954"/>
                      <a:pt x="8755" y="9762"/>
                    </a:cubicBezTo>
                    <a:cubicBezTo>
                      <a:pt x="9992" y="11858"/>
                      <a:pt x="10754" y="14334"/>
                      <a:pt x="10849" y="16811"/>
                    </a:cubicBezTo>
                    <a:cubicBezTo>
                      <a:pt x="11134" y="21859"/>
                      <a:pt x="9326" y="26622"/>
                      <a:pt x="5139" y="2890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 231">
                <a:extLst>
                  <a:ext uri="{FF2B5EF4-FFF2-40B4-BE49-F238E27FC236}">
                    <a16:creationId xmlns:a16="http://schemas.microsoft.com/office/drawing/2014/main" id="{E2C3F942-6594-574B-48E7-887789DC8D93}"/>
                  </a:ext>
                </a:extLst>
              </p:cNvPr>
              <p:cNvSpPr/>
              <p:nvPr/>
            </p:nvSpPr>
            <p:spPr>
              <a:xfrm>
                <a:off x="893669" y="4362977"/>
                <a:ext cx="87738" cy="60584"/>
              </a:xfrm>
              <a:custGeom>
                <a:avLst/>
                <a:gdLst>
                  <a:gd name="connsiteX0" fmla="*/ 87408 w 87738"/>
                  <a:gd name="connsiteY0" fmla="*/ 58337 h 60584"/>
                  <a:gd name="connsiteX1" fmla="*/ 47058 w 87738"/>
                  <a:gd name="connsiteY1" fmla="*/ 31286 h 60584"/>
                  <a:gd name="connsiteX2" fmla="*/ 2235 w 87738"/>
                  <a:gd name="connsiteY2" fmla="*/ 234 h 60584"/>
                  <a:gd name="connsiteX3" fmla="*/ 427 w 87738"/>
                  <a:gd name="connsiteY3" fmla="*/ 2520 h 60584"/>
                  <a:gd name="connsiteX4" fmla="*/ 41919 w 87738"/>
                  <a:gd name="connsiteY4" fmla="*/ 33762 h 60584"/>
                  <a:gd name="connsiteX5" fmla="*/ 86171 w 87738"/>
                  <a:gd name="connsiteY5" fmla="*/ 60528 h 60584"/>
                  <a:gd name="connsiteX6" fmla="*/ 87408 w 87738"/>
                  <a:gd name="connsiteY6" fmla="*/ 58432 h 60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738" h="60584">
                    <a:moveTo>
                      <a:pt x="87408" y="58337"/>
                    </a:moveTo>
                    <a:cubicBezTo>
                      <a:pt x="75893" y="47288"/>
                      <a:pt x="60381" y="39954"/>
                      <a:pt x="47058" y="31286"/>
                    </a:cubicBezTo>
                    <a:cubicBezTo>
                      <a:pt x="31832" y="21285"/>
                      <a:pt x="17176" y="10617"/>
                      <a:pt x="2235" y="234"/>
                    </a:cubicBezTo>
                    <a:cubicBezTo>
                      <a:pt x="903" y="-718"/>
                      <a:pt x="-810" y="1473"/>
                      <a:pt x="427" y="2520"/>
                    </a:cubicBezTo>
                    <a:cubicBezTo>
                      <a:pt x="13655" y="13665"/>
                      <a:pt x="27740" y="23856"/>
                      <a:pt x="41919" y="33762"/>
                    </a:cubicBezTo>
                    <a:cubicBezTo>
                      <a:pt x="55718" y="43382"/>
                      <a:pt x="70183" y="55194"/>
                      <a:pt x="86171" y="60528"/>
                    </a:cubicBezTo>
                    <a:cubicBezTo>
                      <a:pt x="87313" y="60909"/>
                      <a:pt x="88265" y="59289"/>
                      <a:pt x="87408" y="584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 232">
                <a:extLst>
                  <a:ext uri="{FF2B5EF4-FFF2-40B4-BE49-F238E27FC236}">
                    <a16:creationId xmlns:a16="http://schemas.microsoft.com/office/drawing/2014/main" id="{94115D67-3B2E-F108-C829-9C1AA017E228}"/>
                  </a:ext>
                </a:extLst>
              </p:cNvPr>
              <p:cNvSpPr/>
              <p:nvPr/>
            </p:nvSpPr>
            <p:spPr>
              <a:xfrm>
                <a:off x="921477" y="4349041"/>
                <a:ext cx="31230" cy="77339"/>
              </a:xfrm>
              <a:custGeom>
                <a:avLst/>
                <a:gdLst>
                  <a:gd name="connsiteX0" fmla="*/ 28481 w 31230"/>
                  <a:gd name="connsiteY0" fmla="*/ 836 h 77339"/>
                  <a:gd name="connsiteX1" fmla="*/ 13445 w 31230"/>
                  <a:gd name="connsiteY1" fmla="*/ 37888 h 77339"/>
                  <a:gd name="connsiteX2" fmla="*/ 26 w 31230"/>
                  <a:gd name="connsiteY2" fmla="*/ 75321 h 77339"/>
                  <a:gd name="connsiteX3" fmla="*/ 2977 w 31230"/>
                  <a:gd name="connsiteY3" fmla="*/ 76560 h 77339"/>
                  <a:gd name="connsiteX4" fmla="*/ 17061 w 31230"/>
                  <a:gd name="connsiteY4" fmla="*/ 41794 h 77339"/>
                  <a:gd name="connsiteX5" fmla="*/ 31145 w 31230"/>
                  <a:gd name="connsiteY5" fmla="*/ 1598 h 77339"/>
                  <a:gd name="connsiteX6" fmla="*/ 28576 w 31230"/>
                  <a:gd name="connsiteY6" fmla="*/ 931 h 77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230" h="77339">
                    <a:moveTo>
                      <a:pt x="28481" y="836"/>
                    </a:moveTo>
                    <a:cubicBezTo>
                      <a:pt x="23437" y="13219"/>
                      <a:pt x="18393" y="25506"/>
                      <a:pt x="13445" y="37888"/>
                    </a:cubicBezTo>
                    <a:cubicBezTo>
                      <a:pt x="8496" y="50080"/>
                      <a:pt x="1835" y="62272"/>
                      <a:pt x="26" y="75321"/>
                    </a:cubicBezTo>
                    <a:cubicBezTo>
                      <a:pt x="-259" y="77036"/>
                      <a:pt x="1835" y="78179"/>
                      <a:pt x="2977" y="76560"/>
                    </a:cubicBezTo>
                    <a:cubicBezTo>
                      <a:pt x="9924" y="66178"/>
                      <a:pt x="12874" y="53509"/>
                      <a:pt x="17061" y="41794"/>
                    </a:cubicBezTo>
                    <a:cubicBezTo>
                      <a:pt x="21724" y="28363"/>
                      <a:pt x="26482" y="14933"/>
                      <a:pt x="31145" y="1598"/>
                    </a:cubicBezTo>
                    <a:cubicBezTo>
                      <a:pt x="31717" y="-21"/>
                      <a:pt x="29242" y="-688"/>
                      <a:pt x="28576" y="9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 233">
                <a:extLst>
                  <a:ext uri="{FF2B5EF4-FFF2-40B4-BE49-F238E27FC236}">
                    <a16:creationId xmlns:a16="http://schemas.microsoft.com/office/drawing/2014/main" id="{8C0CAC45-D2DF-69E7-5778-F5526E89D0B5}"/>
                  </a:ext>
                </a:extLst>
              </p:cNvPr>
              <p:cNvSpPr/>
              <p:nvPr/>
            </p:nvSpPr>
            <p:spPr>
              <a:xfrm>
                <a:off x="972135" y="4253956"/>
                <a:ext cx="280163" cy="190260"/>
              </a:xfrm>
              <a:custGeom>
                <a:avLst/>
                <a:gdLst>
                  <a:gd name="connsiteX0" fmla="*/ 277023 w 280163"/>
                  <a:gd name="connsiteY0" fmla="*/ 14672 h 190260"/>
                  <a:gd name="connsiteX1" fmla="*/ 68421 w 280163"/>
                  <a:gd name="connsiteY1" fmla="*/ 4 h 190260"/>
                  <a:gd name="connsiteX2" fmla="*/ 65185 w 280163"/>
                  <a:gd name="connsiteY2" fmla="*/ 3243 h 190260"/>
                  <a:gd name="connsiteX3" fmla="*/ 56240 w 280163"/>
                  <a:gd name="connsiteY3" fmla="*/ 176216 h 190260"/>
                  <a:gd name="connsiteX4" fmla="*/ 3423 w 280163"/>
                  <a:gd name="connsiteY4" fmla="*/ 52772 h 190260"/>
                  <a:gd name="connsiteX5" fmla="*/ 92 w 280163"/>
                  <a:gd name="connsiteY5" fmla="*/ 54201 h 190260"/>
                  <a:gd name="connsiteX6" fmla="*/ 54146 w 280163"/>
                  <a:gd name="connsiteY6" fmla="*/ 187932 h 190260"/>
                  <a:gd name="connsiteX7" fmla="*/ 60427 w 280163"/>
                  <a:gd name="connsiteY7" fmla="*/ 187932 h 190260"/>
                  <a:gd name="connsiteX8" fmla="*/ 74321 w 280163"/>
                  <a:gd name="connsiteY8" fmla="*/ 99159 h 190260"/>
                  <a:gd name="connsiteX9" fmla="*/ 75273 w 280163"/>
                  <a:gd name="connsiteY9" fmla="*/ 51153 h 190260"/>
                  <a:gd name="connsiteX10" fmla="*/ 75653 w 280163"/>
                  <a:gd name="connsiteY10" fmla="*/ 7052 h 190260"/>
                  <a:gd name="connsiteX11" fmla="*/ 97256 w 280163"/>
                  <a:gd name="connsiteY11" fmla="*/ 8577 h 190260"/>
                  <a:gd name="connsiteX12" fmla="*/ 125996 w 280163"/>
                  <a:gd name="connsiteY12" fmla="*/ 10577 h 190260"/>
                  <a:gd name="connsiteX13" fmla="*/ 176338 w 280163"/>
                  <a:gd name="connsiteY13" fmla="*/ 14101 h 190260"/>
                  <a:gd name="connsiteX14" fmla="*/ 277023 w 280163"/>
                  <a:gd name="connsiteY14" fmla="*/ 21245 h 190260"/>
                  <a:gd name="connsiteX15" fmla="*/ 277023 w 280163"/>
                  <a:gd name="connsiteY15" fmla="*/ 14672 h 19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0163" h="190260">
                    <a:moveTo>
                      <a:pt x="277023" y="14672"/>
                    </a:moveTo>
                    <a:cubicBezTo>
                      <a:pt x="207457" y="9815"/>
                      <a:pt x="137987" y="4957"/>
                      <a:pt x="68421" y="4"/>
                    </a:cubicBezTo>
                    <a:cubicBezTo>
                      <a:pt x="66803" y="-91"/>
                      <a:pt x="64995" y="1623"/>
                      <a:pt x="65185" y="3243"/>
                    </a:cubicBezTo>
                    <a:cubicBezTo>
                      <a:pt x="71847" y="61250"/>
                      <a:pt x="68706" y="119257"/>
                      <a:pt x="56240" y="176216"/>
                    </a:cubicBezTo>
                    <a:cubicBezTo>
                      <a:pt x="39015" y="134878"/>
                      <a:pt x="22265" y="93349"/>
                      <a:pt x="3423" y="52772"/>
                    </a:cubicBezTo>
                    <a:cubicBezTo>
                      <a:pt x="2566" y="50963"/>
                      <a:pt x="-574" y="52201"/>
                      <a:pt x="92" y="54201"/>
                    </a:cubicBezTo>
                    <a:cubicBezTo>
                      <a:pt x="16651" y="99254"/>
                      <a:pt x="35779" y="143546"/>
                      <a:pt x="54146" y="187932"/>
                    </a:cubicBezTo>
                    <a:cubicBezTo>
                      <a:pt x="55288" y="190694"/>
                      <a:pt x="59570" y="191361"/>
                      <a:pt x="60427" y="187932"/>
                    </a:cubicBezTo>
                    <a:cubicBezTo>
                      <a:pt x="67564" y="158690"/>
                      <a:pt x="72322" y="129163"/>
                      <a:pt x="74321" y="99159"/>
                    </a:cubicBezTo>
                    <a:cubicBezTo>
                      <a:pt x="75368" y="83157"/>
                      <a:pt x="75748" y="67155"/>
                      <a:pt x="75273" y="51153"/>
                    </a:cubicBezTo>
                    <a:cubicBezTo>
                      <a:pt x="75082" y="42485"/>
                      <a:pt x="68992" y="12386"/>
                      <a:pt x="75653" y="7052"/>
                    </a:cubicBezTo>
                    <a:cubicBezTo>
                      <a:pt x="78413" y="4862"/>
                      <a:pt x="92783" y="8291"/>
                      <a:pt x="97256" y="8577"/>
                    </a:cubicBezTo>
                    <a:cubicBezTo>
                      <a:pt x="106867" y="9243"/>
                      <a:pt x="116479" y="9910"/>
                      <a:pt x="125996" y="10577"/>
                    </a:cubicBezTo>
                    <a:cubicBezTo>
                      <a:pt x="142745" y="11720"/>
                      <a:pt x="159589" y="12958"/>
                      <a:pt x="176338" y="14101"/>
                    </a:cubicBezTo>
                    <a:cubicBezTo>
                      <a:pt x="209932" y="16482"/>
                      <a:pt x="243430" y="18863"/>
                      <a:pt x="277023" y="21245"/>
                    </a:cubicBezTo>
                    <a:cubicBezTo>
                      <a:pt x="281210" y="21530"/>
                      <a:pt x="281210" y="14958"/>
                      <a:pt x="277023" y="1467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 234">
                <a:extLst>
                  <a:ext uri="{FF2B5EF4-FFF2-40B4-BE49-F238E27FC236}">
                    <a16:creationId xmlns:a16="http://schemas.microsoft.com/office/drawing/2014/main" id="{FE77E93A-74E2-9CEB-D0FA-3239ACD6A7B1}"/>
                  </a:ext>
                </a:extLst>
              </p:cNvPr>
              <p:cNvSpPr/>
              <p:nvPr/>
            </p:nvSpPr>
            <p:spPr>
              <a:xfrm>
                <a:off x="1074208" y="4297394"/>
                <a:ext cx="118214" cy="89746"/>
              </a:xfrm>
              <a:custGeom>
                <a:avLst/>
                <a:gdLst>
                  <a:gd name="connsiteX0" fmla="*/ 116423 w 118214"/>
                  <a:gd name="connsiteY0" fmla="*/ 74104 h 89746"/>
                  <a:gd name="connsiteX1" fmla="*/ 19640 w 118214"/>
                  <a:gd name="connsiteY1" fmla="*/ 79057 h 89746"/>
                  <a:gd name="connsiteX2" fmla="*/ 51139 w 118214"/>
                  <a:gd name="connsiteY2" fmla="*/ 2191 h 89746"/>
                  <a:gd name="connsiteX3" fmla="*/ 48951 w 118214"/>
                  <a:gd name="connsiteY3" fmla="*/ 0 h 89746"/>
                  <a:gd name="connsiteX4" fmla="*/ 20591 w 118214"/>
                  <a:gd name="connsiteY4" fmla="*/ 286 h 89746"/>
                  <a:gd name="connsiteX5" fmla="*/ 18783 w 118214"/>
                  <a:gd name="connsiteY5" fmla="*/ 1714 h 89746"/>
                  <a:gd name="connsiteX6" fmla="*/ 9647 w 118214"/>
                  <a:gd name="connsiteY6" fmla="*/ 30480 h 89746"/>
                  <a:gd name="connsiteX7" fmla="*/ 12788 w 118214"/>
                  <a:gd name="connsiteY7" fmla="*/ 31337 h 89746"/>
                  <a:gd name="connsiteX8" fmla="*/ 34771 w 118214"/>
                  <a:gd name="connsiteY8" fmla="*/ 4191 h 89746"/>
                  <a:gd name="connsiteX9" fmla="*/ 45144 w 118214"/>
                  <a:gd name="connsiteY9" fmla="*/ 29432 h 89746"/>
                  <a:gd name="connsiteX10" fmla="*/ 1558 w 118214"/>
                  <a:gd name="connsiteY10" fmla="*/ 83820 h 89746"/>
                  <a:gd name="connsiteX11" fmla="*/ 4033 w 118214"/>
                  <a:gd name="connsiteY11" fmla="*/ 89630 h 89746"/>
                  <a:gd name="connsiteX12" fmla="*/ 115852 w 118214"/>
                  <a:gd name="connsiteY12" fmla="*/ 78676 h 89746"/>
                  <a:gd name="connsiteX13" fmla="*/ 116518 w 118214"/>
                  <a:gd name="connsiteY13" fmla="*/ 73914 h 8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214" h="89746">
                    <a:moveTo>
                      <a:pt x="116423" y="74104"/>
                    </a:moveTo>
                    <a:cubicBezTo>
                      <a:pt x="84828" y="68104"/>
                      <a:pt x="51139" y="71533"/>
                      <a:pt x="19640" y="79057"/>
                    </a:cubicBezTo>
                    <a:cubicBezTo>
                      <a:pt x="41908" y="60293"/>
                      <a:pt x="54185" y="32385"/>
                      <a:pt x="51139" y="2191"/>
                    </a:cubicBezTo>
                    <a:cubicBezTo>
                      <a:pt x="51044" y="1048"/>
                      <a:pt x="50283" y="0"/>
                      <a:pt x="48951" y="0"/>
                    </a:cubicBezTo>
                    <a:cubicBezTo>
                      <a:pt x="39529" y="95"/>
                      <a:pt x="30013" y="190"/>
                      <a:pt x="20591" y="286"/>
                    </a:cubicBezTo>
                    <a:cubicBezTo>
                      <a:pt x="19735" y="286"/>
                      <a:pt x="18974" y="857"/>
                      <a:pt x="18783" y="1714"/>
                    </a:cubicBezTo>
                    <a:cubicBezTo>
                      <a:pt x="15738" y="11334"/>
                      <a:pt x="12693" y="20859"/>
                      <a:pt x="9647" y="30480"/>
                    </a:cubicBezTo>
                    <a:cubicBezTo>
                      <a:pt x="8981" y="32480"/>
                      <a:pt x="12122" y="33338"/>
                      <a:pt x="12788" y="31337"/>
                    </a:cubicBezTo>
                    <a:cubicBezTo>
                      <a:pt x="17356" y="17907"/>
                      <a:pt x="18022" y="4191"/>
                      <a:pt x="34771" y="4191"/>
                    </a:cubicBezTo>
                    <a:cubicBezTo>
                      <a:pt x="51330" y="4191"/>
                      <a:pt x="48380" y="15716"/>
                      <a:pt x="45144" y="29432"/>
                    </a:cubicBezTo>
                    <a:cubicBezTo>
                      <a:pt x="39434" y="53245"/>
                      <a:pt x="23541" y="73247"/>
                      <a:pt x="1558" y="83820"/>
                    </a:cubicBezTo>
                    <a:cubicBezTo>
                      <a:pt x="-1677" y="85439"/>
                      <a:pt x="607" y="90583"/>
                      <a:pt x="4033" y="89630"/>
                    </a:cubicBezTo>
                    <a:cubicBezTo>
                      <a:pt x="41337" y="78962"/>
                      <a:pt x="77405" y="78200"/>
                      <a:pt x="115852" y="78676"/>
                    </a:cubicBezTo>
                    <a:cubicBezTo>
                      <a:pt x="118516" y="78676"/>
                      <a:pt x="119183" y="74485"/>
                      <a:pt x="116518" y="739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3" name="Graphic 7">
              <a:extLst>
                <a:ext uri="{FF2B5EF4-FFF2-40B4-BE49-F238E27FC236}">
                  <a16:creationId xmlns:a16="http://schemas.microsoft.com/office/drawing/2014/main" id="{54BA6947-BCD6-B6C0-32A5-1E302E450EAA}"/>
                </a:ext>
              </a:extLst>
            </p:cNvPr>
            <p:cNvGrpSpPr/>
            <p:nvPr/>
          </p:nvGrpSpPr>
          <p:grpSpPr>
            <a:xfrm>
              <a:off x="10465319" y="4263943"/>
              <a:ext cx="1851370" cy="806844"/>
              <a:chOff x="6323611" y="3021118"/>
              <a:chExt cx="1046976" cy="456282"/>
            </a:xfrm>
            <a:solidFill>
              <a:schemeClr val="bg1">
                <a:alpha val="20000"/>
              </a:schemeClr>
            </a:solidFill>
          </p:grpSpPr>
          <p:sp>
            <p:nvSpPr>
              <p:cNvPr id="264" name="Freeform 263">
                <a:extLst>
                  <a:ext uri="{FF2B5EF4-FFF2-40B4-BE49-F238E27FC236}">
                    <a16:creationId xmlns:a16="http://schemas.microsoft.com/office/drawing/2014/main" id="{921580F7-87B7-B169-9E79-322B570CA1F5}"/>
                  </a:ext>
                </a:extLst>
              </p:cNvPr>
              <p:cNvSpPr/>
              <p:nvPr/>
            </p:nvSpPr>
            <p:spPr>
              <a:xfrm>
                <a:off x="6325273" y="3025401"/>
                <a:ext cx="1045314" cy="451998"/>
              </a:xfrm>
              <a:custGeom>
                <a:avLst/>
                <a:gdLst>
                  <a:gd name="connsiteX0" fmla="*/ 998859 w 1045314"/>
                  <a:gd name="connsiteY0" fmla="*/ 3072 h 451998"/>
                  <a:gd name="connsiteX1" fmla="*/ 992388 w 1045314"/>
                  <a:gd name="connsiteY1" fmla="*/ 3072 h 451998"/>
                  <a:gd name="connsiteX2" fmla="*/ 1038638 w 1045314"/>
                  <a:gd name="connsiteY2" fmla="*/ 445127 h 451998"/>
                  <a:gd name="connsiteX3" fmla="*/ 628000 w 1045314"/>
                  <a:gd name="connsiteY3" fmla="*/ 405503 h 451998"/>
                  <a:gd name="connsiteX4" fmla="*/ 222691 w 1045314"/>
                  <a:gd name="connsiteY4" fmla="*/ 388930 h 451998"/>
                  <a:gd name="connsiteX5" fmla="*/ 7427 w 1045314"/>
                  <a:gd name="connsiteY5" fmla="*/ 410837 h 451998"/>
                  <a:gd name="connsiteX6" fmla="*/ 1812 w 1045314"/>
                  <a:gd name="connsiteY6" fmla="*/ 28408 h 451998"/>
                  <a:gd name="connsiteX7" fmla="*/ 4 w 1045314"/>
                  <a:gd name="connsiteY7" fmla="*/ 28408 h 451998"/>
                  <a:gd name="connsiteX8" fmla="*/ 1717 w 1045314"/>
                  <a:gd name="connsiteY8" fmla="*/ 414266 h 451998"/>
                  <a:gd name="connsiteX9" fmla="*/ 5143 w 1045314"/>
                  <a:gd name="connsiteY9" fmla="*/ 416933 h 451998"/>
                  <a:gd name="connsiteX10" fmla="*/ 404647 w 1045314"/>
                  <a:gd name="connsiteY10" fmla="*/ 399026 h 451998"/>
                  <a:gd name="connsiteX11" fmla="*/ 813667 w 1045314"/>
                  <a:gd name="connsiteY11" fmla="*/ 426839 h 451998"/>
                  <a:gd name="connsiteX12" fmla="*/ 1042159 w 1045314"/>
                  <a:gd name="connsiteY12" fmla="*/ 451985 h 451998"/>
                  <a:gd name="connsiteX13" fmla="*/ 1045300 w 1045314"/>
                  <a:gd name="connsiteY13" fmla="*/ 448842 h 451998"/>
                  <a:gd name="connsiteX14" fmla="*/ 998764 w 1045314"/>
                  <a:gd name="connsiteY14" fmla="*/ 3262 h 451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45314" h="451998">
                    <a:moveTo>
                      <a:pt x="998859" y="3072"/>
                    </a:moveTo>
                    <a:cubicBezTo>
                      <a:pt x="998479" y="-1024"/>
                      <a:pt x="992007" y="-1024"/>
                      <a:pt x="992388" y="3072"/>
                    </a:cubicBezTo>
                    <a:cubicBezTo>
                      <a:pt x="1007805" y="150424"/>
                      <a:pt x="1023222" y="297776"/>
                      <a:pt x="1038638" y="445127"/>
                    </a:cubicBezTo>
                    <a:cubicBezTo>
                      <a:pt x="902171" y="428268"/>
                      <a:pt x="765228" y="415028"/>
                      <a:pt x="628000" y="405503"/>
                    </a:cubicBezTo>
                    <a:cubicBezTo>
                      <a:pt x="493341" y="396169"/>
                      <a:pt x="357730" y="388072"/>
                      <a:pt x="222691" y="388930"/>
                    </a:cubicBezTo>
                    <a:cubicBezTo>
                      <a:pt x="150460" y="389406"/>
                      <a:pt x="77944" y="394359"/>
                      <a:pt x="7427" y="410837"/>
                    </a:cubicBezTo>
                    <a:cubicBezTo>
                      <a:pt x="18466" y="283393"/>
                      <a:pt x="16658" y="155472"/>
                      <a:pt x="1812" y="28408"/>
                    </a:cubicBezTo>
                    <a:cubicBezTo>
                      <a:pt x="1717" y="27265"/>
                      <a:pt x="-92" y="27265"/>
                      <a:pt x="4" y="28408"/>
                    </a:cubicBezTo>
                    <a:cubicBezTo>
                      <a:pt x="13232" y="156615"/>
                      <a:pt x="13803" y="285964"/>
                      <a:pt x="1717" y="414266"/>
                    </a:cubicBezTo>
                    <a:cubicBezTo>
                      <a:pt x="1527" y="416076"/>
                      <a:pt x="3620" y="417219"/>
                      <a:pt x="5143" y="416933"/>
                    </a:cubicBezTo>
                    <a:cubicBezTo>
                      <a:pt x="135995" y="386739"/>
                      <a:pt x="271606" y="393692"/>
                      <a:pt x="404647" y="399026"/>
                    </a:cubicBezTo>
                    <a:cubicBezTo>
                      <a:pt x="541209" y="404551"/>
                      <a:pt x="677581" y="413885"/>
                      <a:pt x="813667" y="426839"/>
                    </a:cubicBezTo>
                    <a:cubicBezTo>
                      <a:pt x="889895" y="434078"/>
                      <a:pt x="966122" y="442460"/>
                      <a:pt x="1042159" y="451985"/>
                    </a:cubicBezTo>
                    <a:cubicBezTo>
                      <a:pt x="1043777" y="452176"/>
                      <a:pt x="1045490" y="450366"/>
                      <a:pt x="1045300" y="448842"/>
                    </a:cubicBezTo>
                    <a:lnTo>
                      <a:pt x="998764" y="3262"/>
                    </a:ln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 264">
                <a:extLst>
                  <a:ext uri="{FF2B5EF4-FFF2-40B4-BE49-F238E27FC236}">
                    <a16:creationId xmlns:a16="http://schemas.microsoft.com/office/drawing/2014/main" id="{C5276B81-79AA-8A09-713A-C87AF425770F}"/>
                  </a:ext>
                </a:extLst>
              </p:cNvPr>
              <p:cNvSpPr/>
              <p:nvPr/>
            </p:nvSpPr>
            <p:spPr>
              <a:xfrm>
                <a:off x="6323611" y="3021118"/>
                <a:ext cx="1022123" cy="17261"/>
              </a:xfrm>
              <a:custGeom>
                <a:avLst/>
                <a:gdLst>
                  <a:gd name="connsiteX0" fmla="*/ 1018983 w 1022123"/>
                  <a:gd name="connsiteY0" fmla="*/ 7927 h 17261"/>
                  <a:gd name="connsiteX1" fmla="*/ 226161 w 1022123"/>
                  <a:gd name="connsiteY1" fmla="*/ 4879 h 17261"/>
                  <a:gd name="connsiteX2" fmla="*/ 1570 w 1022123"/>
                  <a:gd name="connsiteY2" fmla="*/ 13928 h 17261"/>
                  <a:gd name="connsiteX3" fmla="*/ 1570 w 1022123"/>
                  <a:gd name="connsiteY3" fmla="*/ 17261 h 17261"/>
                  <a:gd name="connsiteX4" fmla="*/ 397839 w 1022123"/>
                  <a:gd name="connsiteY4" fmla="*/ 6498 h 17261"/>
                  <a:gd name="connsiteX5" fmla="*/ 794298 w 1022123"/>
                  <a:gd name="connsiteY5" fmla="*/ 7641 h 17261"/>
                  <a:gd name="connsiteX6" fmla="*/ 1018983 w 1022123"/>
                  <a:gd name="connsiteY6" fmla="*/ 14499 h 17261"/>
                  <a:gd name="connsiteX7" fmla="*/ 1018983 w 1022123"/>
                  <a:gd name="connsiteY7" fmla="*/ 7927 h 1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123" h="17261">
                    <a:moveTo>
                      <a:pt x="1018983" y="7927"/>
                    </a:moveTo>
                    <a:cubicBezTo>
                      <a:pt x="754899" y="-1217"/>
                      <a:pt x="490340" y="-2741"/>
                      <a:pt x="226161" y="4879"/>
                    </a:cubicBezTo>
                    <a:cubicBezTo>
                      <a:pt x="151265" y="7070"/>
                      <a:pt x="76275" y="9070"/>
                      <a:pt x="1570" y="13928"/>
                    </a:cubicBezTo>
                    <a:cubicBezTo>
                      <a:pt x="-523" y="14023"/>
                      <a:pt x="-523" y="17261"/>
                      <a:pt x="1570" y="17261"/>
                    </a:cubicBezTo>
                    <a:cubicBezTo>
                      <a:pt x="133660" y="13832"/>
                      <a:pt x="265654" y="8213"/>
                      <a:pt x="397839" y="6498"/>
                    </a:cubicBezTo>
                    <a:cubicBezTo>
                      <a:pt x="530023" y="4784"/>
                      <a:pt x="662208" y="5165"/>
                      <a:pt x="794298" y="7641"/>
                    </a:cubicBezTo>
                    <a:cubicBezTo>
                      <a:pt x="869288" y="9070"/>
                      <a:pt x="944088" y="11547"/>
                      <a:pt x="1018983" y="14499"/>
                    </a:cubicBezTo>
                    <a:cubicBezTo>
                      <a:pt x="1023170" y="14690"/>
                      <a:pt x="1023170" y="8022"/>
                      <a:pt x="1018983" y="792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 265">
                <a:extLst>
                  <a:ext uri="{FF2B5EF4-FFF2-40B4-BE49-F238E27FC236}">
                    <a16:creationId xmlns:a16="http://schemas.microsoft.com/office/drawing/2014/main" id="{C8708E0D-5B7B-74F8-87C3-74A2EE63C38B}"/>
                  </a:ext>
                </a:extLst>
              </p:cNvPr>
              <p:cNvSpPr/>
              <p:nvPr/>
            </p:nvSpPr>
            <p:spPr>
              <a:xfrm>
                <a:off x="6428679" y="3050169"/>
                <a:ext cx="54810" cy="87947"/>
              </a:xfrm>
              <a:custGeom>
                <a:avLst/>
                <a:gdLst>
                  <a:gd name="connsiteX0" fmla="*/ 13079 w 54810"/>
                  <a:gd name="connsiteY0" fmla="*/ 688 h 87947"/>
                  <a:gd name="connsiteX1" fmla="*/ 9368 w 54810"/>
                  <a:gd name="connsiteY1" fmla="*/ 1640 h 87947"/>
                  <a:gd name="connsiteX2" fmla="*/ 1660 w 54810"/>
                  <a:gd name="connsiteY2" fmla="*/ 85841 h 87947"/>
                  <a:gd name="connsiteX3" fmla="*/ 4990 w 54810"/>
                  <a:gd name="connsiteY3" fmla="*/ 85365 h 87947"/>
                  <a:gd name="connsiteX4" fmla="*/ 12508 w 54810"/>
                  <a:gd name="connsiteY4" fmla="*/ 6879 h 87947"/>
                  <a:gd name="connsiteX5" fmla="*/ 50099 w 54810"/>
                  <a:gd name="connsiteY5" fmla="*/ 86222 h 87947"/>
                  <a:gd name="connsiteX6" fmla="*/ 54762 w 54810"/>
                  <a:gd name="connsiteY6" fmla="*/ 84889 h 87947"/>
                  <a:gd name="connsiteX7" fmla="*/ 13079 w 54810"/>
                  <a:gd name="connsiteY7" fmla="*/ 593 h 87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10" h="87947">
                    <a:moveTo>
                      <a:pt x="13079" y="688"/>
                    </a:moveTo>
                    <a:cubicBezTo>
                      <a:pt x="11937" y="-646"/>
                      <a:pt x="9844" y="116"/>
                      <a:pt x="9368" y="1640"/>
                    </a:cubicBezTo>
                    <a:cubicBezTo>
                      <a:pt x="898" y="28977"/>
                      <a:pt x="-2242" y="57361"/>
                      <a:pt x="1660" y="85841"/>
                    </a:cubicBezTo>
                    <a:cubicBezTo>
                      <a:pt x="1945" y="87746"/>
                      <a:pt x="5181" y="87270"/>
                      <a:pt x="4990" y="85365"/>
                    </a:cubicBezTo>
                    <a:cubicBezTo>
                      <a:pt x="2992" y="58504"/>
                      <a:pt x="4990" y="32692"/>
                      <a:pt x="12508" y="6879"/>
                    </a:cubicBezTo>
                    <a:cubicBezTo>
                      <a:pt x="32112" y="29834"/>
                      <a:pt x="44389" y="56409"/>
                      <a:pt x="50099" y="86222"/>
                    </a:cubicBezTo>
                    <a:cubicBezTo>
                      <a:pt x="50670" y="89270"/>
                      <a:pt x="55333" y="87937"/>
                      <a:pt x="54762" y="84889"/>
                    </a:cubicBezTo>
                    <a:cubicBezTo>
                      <a:pt x="49243" y="53075"/>
                      <a:pt x="34587" y="24405"/>
                      <a:pt x="13079" y="59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 266">
                <a:extLst>
                  <a:ext uri="{FF2B5EF4-FFF2-40B4-BE49-F238E27FC236}">
                    <a16:creationId xmlns:a16="http://schemas.microsoft.com/office/drawing/2014/main" id="{A0849E24-ED3E-692D-3F70-F3817DE944B9}"/>
                  </a:ext>
                </a:extLst>
              </p:cNvPr>
              <p:cNvSpPr/>
              <p:nvPr/>
            </p:nvSpPr>
            <p:spPr>
              <a:xfrm>
                <a:off x="6424003" y="3101530"/>
                <a:ext cx="90447" cy="17250"/>
              </a:xfrm>
              <a:custGeom>
                <a:avLst/>
                <a:gdLst>
                  <a:gd name="connsiteX0" fmla="*/ 89035 w 90447"/>
                  <a:gd name="connsiteY0" fmla="*/ 0 h 17250"/>
                  <a:gd name="connsiteX1" fmla="*/ 1007 w 90447"/>
                  <a:gd name="connsiteY1" fmla="*/ 14573 h 17250"/>
                  <a:gd name="connsiteX2" fmla="*/ 1768 w 90447"/>
                  <a:gd name="connsiteY2" fmla="*/ 17240 h 17250"/>
                  <a:gd name="connsiteX3" fmla="*/ 89415 w 90447"/>
                  <a:gd name="connsiteY3" fmla="*/ 2953 h 17250"/>
                  <a:gd name="connsiteX4" fmla="*/ 89035 w 90447"/>
                  <a:gd name="connsiteY4" fmla="*/ 95 h 17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47" h="17250">
                    <a:moveTo>
                      <a:pt x="89035" y="0"/>
                    </a:moveTo>
                    <a:cubicBezTo>
                      <a:pt x="59724" y="2096"/>
                      <a:pt x="29937" y="9144"/>
                      <a:pt x="1007" y="14573"/>
                    </a:cubicBezTo>
                    <a:cubicBezTo>
                      <a:pt x="-801" y="14859"/>
                      <a:pt x="55" y="17431"/>
                      <a:pt x="1768" y="17240"/>
                    </a:cubicBezTo>
                    <a:cubicBezTo>
                      <a:pt x="30699" y="13145"/>
                      <a:pt x="61152" y="10287"/>
                      <a:pt x="89415" y="2953"/>
                    </a:cubicBezTo>
                    <a:cubicBezTo>
                      <a:pt x="90938" y="2572"/>
                      <a:pt x="90748" y="-95"/>
                      <a:pt x="89035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Freeform 267">
                <a:extLst>
                  <a:ext uri="{FF2B5EF4-FFF2-40B4-BE49-F238E27FC236}">
                    <a16:creationId xmlns:a16="http://schemas.microsoft.com/office/drawing/2014/main" id="{5F3FCBE0-C277-A3B5-721A-784350FC609B}"/>
                  </a:ext>
                </a:extLst>
              </p:cNvPr>
              <p:cNvSpPr/>
              <p:nvPr/>
            </p:nvSpPr>
            <p:spPr>
              <a:xfrm>
                <a:off x="6494669" y="3069256"/>
                <a:ext cx="77016" cy="59423"/>
              </a:xfrm>
              <a:custGeom>
                <a:avLst/>
                <a:gdLst>
                  <a:gd name="connsiteX0" fmla="*/ 76800 w 77016"/>
                  <a:gd name="connsiteY0" fmla="*/ 29512 h 59423"/>
                  <a:gd name="connsiteX1" fmla="*/ 30264 w 77016"/>
                  <a:gd name="connsiteY1" fmla="*/ 1127 h 59423"/>
                  <a:gd name="connsiteX2" fmla="*/ 29598 w 77016"/>
                  <a:gd name="connsiteY2" fmla="*/ 460 h 59423"/>
                  <a:gd name="connsiteX3" fmla="*/ 2 w 77016"/>
                  <a:gd name="connsiteY3" fmla="*/ 28274 h 59423"/>
                  <a:gd name="connsiteX4" fmla="*/ 39971 w 77016"/>
                  <a:gd name="connsiteY4" fmla="*/ 59420 h 59423"/>
                  <a:gd name="connsiteX5" fmla="*/ 76705 w 77016"/>
                  <a:gd name="connsiteY5" fmla="*/ 29512 h 59423"/>
                  <a:gd name="connsiteX6" fmla="*/ 41874 w 77016"/>
                  <a:gd name="connsiteY6" fmla="*/ 54848 h 59423"/>
                  <a:gd name="connsiteX7" fmla="*/ 7710 w 77016"/>
                  <a:gd name="connsiteY7" fmla="*/ 39608 h 59423"/>
                  <a:gd name="connsiteX8" fmla="*/ 23317 w 77016"/>
                  <a:gd name="connsiteY8" fmla="*/ 2270 h 59423"/>
                  <a:gd name="connsiteX9" fmla="*/ 24745 w 77016"/>
                  <a:gd name="connsiteY9" fmla="*/ 5413 h 59423"/>
                  <a:gd name="connsiteX10" fmla="*/ 67283 w 77016"/>
                  <a:gd name="connsiteY10" fmla="*/ 19796 h 59423"/>
                  <a:gd name="connsiteX11" fmla="*/ 41874 w 77016"/>
                  <a:gd name="connsiteY11" fmla="*/ 54848 h 59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7016" h="59423">
                    <a:moveTo>
                      <a:pt x="76800" y="29512"/>
                    </a:moveTo>
                    <a:cubicBezTo>
                      <a:pt x="73374" y="7890"/>
                      <a:pt x="49869" y="175"/>
                      <a:pt x="30264" y="1127"/>
                    </a:cubicBezTo>
                    <a:cubicBezTo>
                      <a:pt x="30264" y="841"/>
                      <a:pt x="30074" y="556"/>
                      <a:pt x="29598" y="460"/>
                    </a:cubicBezTo>
                    <a:cubicBezTo>
                      <a:pt x="13325" y="-2873"/>
                      <a:pt x="-189" y="12462"/>
                      <a:pt x="2" y="28274"/>
                    </a:cubicBezTo>
                    <a:cubicBezTo>
                      <a:pt x="287" y="48657"/>
                      <a:pt x="22175" y="59230"/>
                      <a:pt x="39971" y="59420"/>
                    </a:cubicBezTo>
                    <a:cubicBezTo>
                      <a:pt x="57291" y="59611"/>
                      <a:pt x="79941" y="50467"/>
                      <a:pt x="76705" y="29512"/>
                    </a:cubicBezTo>
                    <a:close/>
                    <a:moveTo>
                      <a:pt x="41874" y="54848"/>
                    </a:moveTo>
                    <a:cubicBezTo>
                      <a:pt x="29312" y="55229"/>
                      <a:pt x="14942" y="50657"/>
                      <a:pt x="7710" y="39608"/>
                    </a:cubicBezTo>
                    <a:cubicBezTo>
                      <a:pt x="-1235" y="25987"/>
                      <a:pt x="7425" y="4270"/>
                      <a:pt x="23317" y="2270"/>
                    </a:cubicBezTo>
                    <a:cubicBezTo>
                      <a:pt x="22461" y="3223"/>
                      <a:pt x="23222" y="5223"/>
                      <a:pt x="24745" y="5413"/>
                    </a:cubicBezTo>
                    <a:cubicBezTo>
                      <a:pt x="40066" y="7128"/>
                      <a:pt x="57101" y="5794"/>
                      <a:pt x="67283" y="19796"/>
                    </a:cubicBezTo>
                    <a:cubicBezTo>
                      <a:pt x="81653" y="39703"/>
                      <a:pt x="60527" y="54277"/>
                      <a:pt x="41874" y="5484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 268">
                <a:extLst>
                  <a:ext uri="{FF2B5EF4-FFF2-40B4-BE49-F238E27FC236}">
                    <a16:creationId xmlns:a16="http://schemas.microsoft.com/office/drawing/2014/main" id="{E538BBB3-0ED0-77EE-6C62-E069BF7193B5}"/>
                  </a:ext>
                </a:extLst>
              </p:cNvPr>
              <p:cNvSpPr/>
              <p:nvPr/>
            </p:nvSpPr>
            <p:spPr>
              <a:xfrm>
                <a:off x="6411735" y="3190117"/>
                <a:ext cx="147387" cy="4429"/>
              </a:xfrm>
              <a:custGeom>
                <a:avLst/>
                <a:gdLst>
                  <a:gd name="connsiteX0" fmla="*/ 145460 w 147387"/>
                  <a:gd name="connsiteY0" fmla="*/ 186 h 4429"/>
                  <a:gd name="connsiteX1" fmla="*/ 999 w 147387"/>
                  <a:gd name="connsiteY1" fmla="*/ 1234 h 4429"/>
                  <a:gd name="connsiteX2" fmla="*/ 999 w 147387"/>
                  <a:gd name="connsiteY2" fmla="*/ 3234 h 4429"/>
                  <a:gd name="connsiteX3" fmla="*/ 145460 w 147387"/>
                  <a:gd name="connsiteY3" fmla="*/ 4282 h 4429"/>
                  <a:gd name="connsiteX4" fmla="*/ 145460 w 147387"/>
                  <a:gd name="connsiteY4" fmla="*/ 281 h 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87" h="4429">
                    <a:moveTo>
                      <a:pt x="145460" y="186"/>
                    </a:moveTo>
                    <a:cubicBezTo>
                      <a:pt x="97306" y="-385"/>
                      <a:pt x="49153" y="472"/>
                      <a:pt x="999" y="1234"/>
                    </a:cubicBezTo>
                    <a:cubicBezTo>
                      <a:pt x="-333" y="1234"/>
                      <a:pt x="-333" y="3234"/>
                      <a:pt x="999" y="3234"/>
                    </a:cubicBezTo>
                    <a:cubicBezTo>
                      <a:pt x="49153" y="3996"/>
                      <a:pt x="97306" y="4758"/>
                      <a:pt x="145460" y="4282"/>
                    </a:cubicBezTo>
                    <a:cubicBezTo>
                      <a:pt x="148029" y="4282"/>
                      <a:pt x="148029" y="281"/>
                      <a:pt x="145460" y="2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 269">
                <a:extLst>
                  <a:ext uri="{FF2B5EF4-FFF2-40B4-BE49-F238E27FC236}">
                    <a16:creationId xmlns:a16="http://schemas.microsoft.com/office/drawing/2014/main" id="{F4C8DF79-B32E-9136-C49D-C20ABDA70A2B}"/>
                  </a:ext>
                </a:extLst>
              </p:cNvPr>
              <p:cNvSpPr/>
              <p:nvPr/>
            </p:nvSpPr>
            <p:spPr>
              <a:xfrm>
                <a:off x="6428902" y="3247555"/>
                <a:ext cx="17249" cy="102835"/>
              </a:xfrm>
              <a:custGeom>
                <a:avLst/>
                <a:gdLst>
                  <a:gd name="connsiteX0" fmla="*/ 11334 w 17249"/>
                  <a:gd name="connsiteY0" fmla="*/ 54000 h 102835"/>
                  <a:gd name="connsiteX1" fmla="*/ 2864 w 17249"/>
                  <a:gd name="connsiteY1" fmla="*/ 1041 h 102835"/>
                  <a:gd name="connsiteX2" fmla="*/ 9 w 17249"/>
                  <a:gd name="connsiteY2" fmla="*/ 1422 h 102835"/>
                  <a:gd name="connsiteX3" fmla="*/ 6291 w 17249"/>
                  <a:gd name="connsiteY3" fmla="*/ 49142 h 102835"/>
                  <a:gd name="connsiteX4" fmla="*/ 14950 w 17249"/>
                  <a:gd name="connsiteY4" fmla="*/ 102006 h 102835"/>
                  <a:gd name="connsiteX5" fmla="*/ 17234 w 17249"/>
                  <a:gd name="connsiteY5" fmla="*/ 101720 h 102835"/>
                  <a:gd name="connsiteX6" fmla="*/ 11239 w 17249"/>
                  <a:gd name="connsiteY6" fmla="*/ 53904 h 102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49" h="102835">
                    <a:moveTo>
                      <a:pt x="11334" y="54000"/>
                    </a:moveTo>
                    <a:cubicBezTo>
                      <a:pt x="8575" y="36378"/>
                      <a:pt x="6005" y="18662"/>
                      <a:pt x="2864" y="1041"/>
                    </a:cubicBezTo>
                    <a:cubicBezTo>
                      <a:pt x="2579" y="-579"/>
                      <a:pt x="-181" y="-198"/>
                      <a:pt x="9" y="1422"/>
                    </a:cubicBezTo>
                    <a:cubicBezTo>
                      <a:pt x="1818" y="17424"/>
                      <a:pt x="4101" y="33235"/>
                      <a:pt x="6291" y="49142"/>
                    </a:cubicBezTo>
                    <a:cubicBezTo>
                      <a:pt x="8670" y="66668"/>
                      <a:pt x="9621" y="85146"/>
                      <a:pt x="14950" y="102006"/>
                    </a:cubicBezTo>
                    <a:cubicBezTo>
                      <a:pt x="15331" y="103244"/>
                      <a:pt x="17234" y="103053"/>
                      <a:pt x="17234" y="101720"/>
                    </a:cubicBezTo>
                    <a:cubicBezTo>
                      <a:pt x="17520" y="85718"/>
                      <a:pt x="13713" y="69716"/>
                      <a:pt x="11239" y="5390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1" name="Freeform 270">
                <a:extLst>
                  <a:ext uri="{FF2B5EF4-FFF2-40B4-BE49-F238E27FC236}">
                    <a16:creationId xmlns:a16="http://schemas.microsoft.com/office/drawing/2014/main" id="{617F1864-B22F-64DE-AF74-2814DE2F648A}"/>
                  </a:ext>
                </a:extLst>
              </p:cNvPr>
              <p:cNvSpPr/>
              <p:nvPr/>
            </p:nvSpPr>
            <p:spPr>
              <a:xfrm>
                <a:off x="6423622" y="3233791"/>
                <a:ext cx="73016" cy="119150"/>
              </a:xfrm>
              <a:custGeom>
                <a:avLst/>
                <a:gdLst>
                  <a:gd name="connsiteX0" fmla="*/ 69050 w 73016"/>
                  <a:gd name="connsiteY0" fmla="*/ 26997 h 119150"/>
                  <a:gd name="connsiteX1" fmla="*/ 151 w 73016"/>
                  <a:gd name="connsiteY1" fmla="*/ 17377 h 119150"/>
                  <a:gd name="connsiteX2" fmla="*/ 1959 w 73016"/>
                  <a:gd name="connsiteY2" fmla="*/ 18425 h 119150"/>
                  <a:gd name="connsiteX3" fmla="*/ 41547 w 73016"/>
                  <a:gd name="connsiteY3" fmla="*/ 4804 h 119150"/>
                  <a:gd name="connsiteX4" fmla="*/ 67908 w 73016"/>
                  <a:gd name="connsiteY4" fmla="*/ 41284 h 119150"/>
                  <a:gd name="connsiteX5" fmla="*/ 56869 w 73016"/>
                  <a:gd name="connsiteY5" fmla="*/ 83575 h 119150"/>
                  <a:gd name="connsiteX6" fmla="*/ 26321 w 73016"/>
                  <a:gd name="connsiteY6" fmla="*/ 112817 h 119150"/>
                  <a:gd name="connsiteX7" fmla="*/ 23466 w 73016"/>
                  <a:gd name="connsiteY7" fmla="*/ 114532 h 119150"/>
                  <a:gd name="connsiteX8" fmla="*/ 23371 w 73016"/>
                  <a:gd name="connsiteY8" fmla="*/ 114532 h 119150"/>
                  <a:gd name="connsiteX9" fmla="*/ 24894 w 73016"/>
                  <a:gd name="connsiteY9" fmla="*/ 117866 h 119150"/>
                  <a:gd name="connsiteX10" fmla="*/ 27844 w 73016"/>
                  <a:gd name="connsiteY10" fmla="*/ 119104 h 119150"/>
                  <a:gd name="connsiteX11" fmla="*/ 48971 w 73016"/>
                  <a:gd name="connsiteY11" fmla="*/ 101768 h 119150"/>
                  <a:gd name="connsiteX12" fmla="*/ 65910 w 73016"/>
                  <a:gd name="connsiteY12" fmla="*/ 77765 h 119150"/>
                  <a:gd name="connsiteX13" fmla="*/ 69050 w 73016"/>
                  <a:gd name="connsiteY13" fmla="*/ 26902 h 1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3016" h="119150">
                    <a:moveTo>
                      <a:pt x="69050" y="26997"/>
                    </a:moveTo>
                    <a:cubicBezTo>
                      <a:pt x="57916" y="-625"/>
                      <a:pt x="16519" y="-12246"/>
                      <a:pt x="151" y="17377"/>
                    </a:cubicBezTo>
                    <a:cubicBezTo>
                      <a:pt x="-515" y="18520"/>
                      <a:pt x="1197" y="19567"/>
                      <a:pt x="1959" y="18425"/>
                    </a:cubicBezTo>
                    <a:cubicBezTo>
                      <a:pt x="10428" y="5090"/>
                      <a:pt x="26702" y="327"/>
                      <a:pt x="41547" y="4804"/>
                    </a:cubicBezTo>
                    <a:cubicBezTo>
                      <a:pt x="57726" y="9757"/>
                      <a:pt x="66291" y="25378"/>
                      <a:pt x="67908" y="41284"/>
                    </a:cubicBezTo>
                    <a:cubicBezTo>
                      <a:pt x="69526" y="56525"/>
                      <a:pt x="65148" y="70812"/>
                      <a:pt x="56869" y="83575"/>
                    </a:cubicBezTo>
                    <a:cubicBezTo>
                      <a:pt x="55537" y="85671"/>
                      <a:pt x="30509" y="117675"/>
                      <a:pt x="26321" y="112817"/>
                    </a:cubicBezTo>
                    <a:cubicBezTo>
                      <a:pt x="25084" y="111389"/>
                      <a:pt x="22990" y="112912"/>
                      <a:pt x="23466" y="114532"/>
                    </a:cubicBezTo>
                    <a:cubicBezTo>
                      <a:pt x="23466" y="114532"/>
                      <a:pt x="23466" y="114532"/>
                      <a:pt x="23371" y="114532"/>
                    </a:cubicBezTo>
                    <a:cubicBezTo>
                      <a:pt x="23752" y="116246"/>
                      <a:pt x="23942" y="116246"/>
                      <a:pt x="24894" y="117866"/>
                    </a:cubicBezTo>
                    <a:cubicBezTo>
                      <a:pt x="25560" y="118913"/>
                      <a:pt x="26606" y="119294"/>
                      <a:pt x="27844" y="119104"/>
                    </a:cubicBezTo>
                    <a:cubicBezTo>
                      <a:pt x="35838" y="117770"/>
                      <a:pt x="43736" y="107388"/>
                      <a:pt x="48971" y="101768"/>
                    </a:cubicBezTo>
                    <a:cubicBezTo>
                      <a:pt x="55632" y="94625"/>
                      <a:pt x="61627" y="86624"/>
                      <a:pt x="65910" y="77765"/>
                    </a:cubicBezTo>
                    <a:cubicBezTo>
                      <a:pt x="73523" y="62049"/>
                      <a:pt x="75712" y="43380"/>
                      <a:pt x="69050" y="2690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2" name="Freeform 271">
                <a:extLst>
                  <a:ext uri="{FF2B5EF4-FFF2-40B4-BE49-F238E27FC236}">
                    <a16:creationId xmlns:a16="http://schemas.microsoft.com/office/drawing/2014/main" id="{3395BD9E-8CC5-279B-FCF3-893937E3AEAD}"/>
                  </a:ext>
                </a:extLst>
              </p:cNvPr>
              <p:cNvSpPr/>
              <p:nvPr/>
            </p:nvSpPr>
            <p:spPr>
              <a:xfrm>
                <a:off x="6506168" y="3244673"/>
                <a:ext cx="89374" cy="82541"/>
              </a:xfrm>
              <a:custGeom>
                <a:avLst/>
                <a:gdLst>
                  <a:gd name="connsiteX0" fmla="*/ 87950 w 89374"/>
                  <a:gd name="connsiteY0" fmla="*/ 24878 h 82541"/>
                  <a:gd name="connsiteX1" fmla="*/ 37799 w 89374"/>
                  <a:gd name="connsiteY1" fmla="*/ 10495 h 82541"/>
                  <a:gd name="connsiteX2" fmla="*/ 39701 w 89374"/>
                  <a:gd name="connsiteY2" fmla="*/ 12400 h 82541"/>
                  <a:gd name="connsiteX3" fmla="*/ 84049 w 89374"/>
                  <a:gd name="connsiteY3" fmla="*/ 38975 h 82541"/>
                  <a:gd name="connsiteX4" fmla="*/ 44270 w 89374"/>
                  <a:gd name="connsiteY4" fmla="*/ 77361 h 82541"/>
                  <a:gd name="connsiteX5" fmla="*/ 4300 w 89374"/>
                  <a:gd name="connsiteY5" fmla="*/ 47928 h 82541"/>
                  <a:gd name="connsiteX6" fmla="*/ 32088 w 89374"/>
                  <a:gd name="connsiteY6" fmla="*/ 9067 h 82541"/>
                  <a:gd name="connsiteX7" fmla="*/ 32088 w 89374"/>
                  <a:gd name="connsiteY7" fmla="*/ 6876 h 82541"/>
                  <a:gd name="connsiteX8" fmla="*/ 303 w 89374"/>
                  <a:gd name="connsiteY8" fmla="*/ 50881 h 82541"/>
                  <a:gd name="connsiteX9" fmla="*/ 50265 w 89374"/>
                  <a:gd name="connsiteY9" fmla="*/ 81457 h 82541"/>
                  <a:gd name="connsiteX10" fmla="*/ 87950 w 89374"/>
                  <a:gd name="connsiteY10" fmla="*/ 24878 h 82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9374" h="82541">
                    <a:moveTo>
                      <a:pt x="87950" y="24878"/>
                    </a:moveTo>
                    <a:cubicBezTo>
                      <a:pt x="82907" y="5637"/>
                      <a:pt x="50550" y="-11889"/>
                      <a:pt x="37799" y="10495"/>
                    </a:cubicBezTo>
                    <a:cubicBezTo>
                      <a:pt x="37132" y="11733"/>
                      <a:pt x="38465" y="13162"/>
                      <a:pt x="39701" y="12400"/>
                    </a:cubicBezTo>
                    <a:cubicBezTo>
                      <a:pt x="61399" y="-840"/>
                      <a:pt x="86618" y="11448"/>
                      <a:pt x="84049" y="38975"/>
                    </a:cubicBezTo>
                    <a:cubicBezTo>
                      <a:pt x="82145" y="59930"/>
                      <a:pt x="64540" y="75075"/>
                      <a:pt x="44270" y="77361"/>
                    </a:cubicBezTo>
                    <a:cubicBezTo>
                      <a:pt x="25046" y="79456"/>
                      <a:pt x="6013" y="68407"/>
                      <a:pt x="4300" y="47928"/>
                    </a:cubicBezTo>
                    <a:cubicBezTo>
                      <a:pt x="2778" y="30212"/>
                      <a:pt x="13436" y="11257"/>
                      <a:pt x="32088" y="9067"/>
                    </a:cubicBezTo>
                    <a:cubicBezTo>
                      <a:pt x="33421" y="8876"/>
                      <a:pt x="33516" y="6780"/>
                      <a:pt x="32088" y="6876"/>
                    </a:cubicBezTo>
                    <a:cubicBezTo>
                      <a:pt x="10676" y="8685"/>
                      <a:pt x="-2171" y="30593"/>
                      <a:pt x="303" y="50881"/>
                    </a:cubicBezTo>
                    <a:cubicBezTo>
                      <a:pt x="3253" y="75170"/>
                      <a:pt x="27996" y="86219"/>
                      <a:pt x="50265" y="81457"/>
                    </a:cubicBezTo>
                    <a:cubicBezTo>
                      <a:pt x="75484" y="76027"/>
                      <a:pt x="94898" y="51167"/>
                      <a:pt x="87950" y="248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 272">
                <a:extLst>
                  <a:ext uri="{FF2B5EF4-FFF2-40B4-BE49-F238E27FC236}">
                    <a16:creationId xmlns:a16="http://schemas.microsoft.com/office/drawing/2014/main" id="{6FB4AEF9-6D1D-542F-A4EE-0431BB0A39C0}"/>
                  </a:ext>
                </a:extLst>
              </p:cNvPr>
              <p:cNvSpPr/>
              <p:nvPr/>
            </p:nvSpPr>
            <p:spPr>
              <a:xfrm>
                <a:off x="6599876" y="3164032"/>
                <a:ext cx="71754" cy="6250"/>
              </a:xfrm>
              <a:custGeom>
                <a:avLst/>
                <a:gdLst>
                  <a:gd name="connsiteX0" fmla="*/ 70756 w 71754"/>
                  <a:gd name="connsiteY0" fmla="*/ 1792 h 6250"/>
                  <a:gd name="connsiteX1" fmla="*/ 1285 w 71754"/>
                  <a:gd name="connsiteY1" fmla="*/ 1792 h 6250"/>
                  <a:gd name="connsiteX2" fmla="*/ 1285 w 71754"/>
                  <a:gd name="connsiteY2" fmla="*/ 4459 h 6250"/>
                  <a:gd name="connsiteX3" fmla="*/ 70756 w 71754"/>
                  <a:gd name="connsiteY3" fmla="*/ 4459 h 6250"/>
                  <a:gd name="connsiteX4" fmla="*/ 70756 w 71754"/>
                  <a:gd name="connsiteY4" fmla="*/ 1792 h 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754" h="6250">
                    <a:moveTo>
                      <a:pt x="70756" y="1792"/>
                    </a:moveTo>
                    <a:cubicBezTo>
                      <a:pt x="48582" y="-1828"/>
                      <a:pt x="23649" y="1030"/>
                      <a:pt x="1285" y="1792"/>
                    </a:cubicBezTo>
                    <a:cubicBezTo>
                      <a:pt x="-428" y="1792"/>
                      <a:pt x="-428" y="4364"/>
                      <a:pt x="1285" y="4459"/>
                    </a:cubicBezTo>
                    <a:cubicBezTo>
                      <a:pt x="23649" y="5221"/>
                      <a:pt x="48582" y="8078"/>
                      <a:pt x="70756" y="4459"/>
                    </a:cubicBezTo>
                    <a:cubicBezTo>
                      <a:pt x="72088" y="4268"/>
                      <a:pt x="72088" y="1982"/>
                      <a:pt x="70756" y="179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 273">
                <a:extLst>
                  <a:ext uri="{FF2B5EF4-FFF2-40B4-BE49-F238E27FC236}">
                    <a16:creationId xmlns:a16="http://schemas.microsoft.com/office/drawing/2014/main" id="{84EEA96D-643B-2421-0B8A-04B25EB3B5D8}"/>
                  </a:ext>
                </a:extLst>
              </p:cNvPr>
              <p:cNvSpPr/>
              <p:nvPr/>
            </p:nvSpPr>
            <p:spPr>
              <a:xfrm>
                <a:off x="6618791" y="3183663"/>
                <a:ext cx="65378" cy="4665"/>
              </a:xfrm>
              <a:custGeom>
                <a:avLst/>
                <a:gdLst>
                  <a:gd name="connsiteX0" fmla="*/ 64022 w 65378"/>
                  <a:gd name="connsiteY0" fmla="*/ 925 h 4665"/>
                  <a:gd name="connsiteX1" fmla="*/ 1213 w 65378"/>
                  <a:gd name="connsiteY1" fmla="*/ 1115 h 4665"/>
                  <a:gd name="connsiteX2" fmla="*/ 1213 w 65378"/>
                  <a:gd name="connsiteY2" fmla="*/ 3592 h 4665"/>
                  <a:gd name="connsiteX3" fmla="*/ 64022 w 65378"/>
                  <a:gd name="connsiteY3" fmla="*/ 3783 h 4665"/>
                  <a:gd name="connsiteX4" fmla="*/ 64022 w 65378"/>
                  <a:gd name="connsiteY4" fmla="*/ 925 h 4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78" h="4665">
                    <a:moveTo>
                      <a:pt x="64022" y="925"/>
                    </a:moveTo>
                    <a:cubicBezTo>
                      <a:pt x="43371" y="-1075"/>
                      <a:pt x="21959" y="734"/>
                      <a:pt x="1213" y="1115"/>
                    </a:cubicBezTo>
                    <a:cubicBezTo>
                      <a:pt x="-404" y="1115"/>
                      <a:pt x="-404" y="3592"/>
                      <a:pt x="1213" y="3592"/>
                    </a:cubicBezTo>
                    <a:cubicBezTo>
                      <a:pt x="21959" y="3973"/>
                      <a:pt x="43371" y="5687"/>
                      <a:pt x="64022" y="3783"/>
                    </a:cubicBezTo>
                    <a:cubicBezTo>
                      <a:pt x="65830" y="3592"/>
                      <a:pt x="65830" y="1115"/>
                      <a:pt x="64022" y="9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5" name="Freeform 274">
                <a:extLst>
                  <a:ext uri="{FF2B5EF4-FFF2-40B4-BE49-F238E27FC236}">
                    <a16:creationId xmlns:a16="http://schemas.microsoft.com/office/drawing/2014/main" id="{8979EA1E-B1BB-BBA9-9251-FA3A07D4E249}"/>
                  </a:ext>
                </a:extLst>
              </p:cNvPr>
              <p:cNvSpPr/>
              <p:nvPr/>
            </p:nvSpPr>
            <p:spPr>
              <a:xfrm>
                <a:off x="6730191" y="3040496"/>
                <a:ext cx="18404" cy="115232"/>
              </a:xfrm>
              <a:custGeom>
                <a:avLst/>
                <a:gdLst>
                  <a:gd name="connsiteX0" fmla="*/ 15907 w 18404"/>
                  <a:gd name="connsiteY0" fmla="*/ 931 h 115232"/>
                  <a:gd name="connsiteX1" fmla="*/ 4582 w 18404"/>
                  <a:gd name="connsiteY1" fmla="*/ 62748 h 115232"/>
                  <a:gd name="connsiteX2" fmla="*/ 870 w 18404"/>
                  <a:gd name="connsiteY2" fmla="*/ 114374 h 115232"/>
                  <a:gd name="connsiteX3" fmla="*/ 3250 w 18404"/>
                  <a:gd name="connsiteY3" fmla="*/ 114374 h 115232"/>
                  <a:gd name="connsiteX4" fmla="*/ 8769 w 18404"/>
                  <a:gd name="connsiteY4" fmla="*/ 63320 h 115232"/>
                  <a:gd name="connsiteX5" fmla="*/ 18381 w 18404"/>
                  <a:gd name="connsiteY5" fmla="*/ 1598 h 115232"/>
                  <a:gd name="connsiteX6" fmla="*/ 15907 w 18404"/>
                  <a:gd name="connsiteY6" fmla="*/ 931 h 115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04" h="115232">
                    <a:moveTo>
                      <a:pt x="15907" y="931"/>
                    </a:moveTo>
                    <a:cubicBezTo>
                      <a:pt x="11338" y="21410"/>
                      <a:pt x="7437" y="41984"/>
                      <a:pt x="4582" y="62748"/>
                    </a:cubicBezTo>
                    <a:cubicBezTo>
                      <a:pt x="2298" y="79322"/>
                      <a:pt x="-1794" y="97800"/>
                      <a:pt x="870" y="114374"/>
                    </a:cubicBezTo>
                    <a:cubicBezTo>
                      <a:pt x="1061" y="115612"/>
                      <a:pt x="2964" y="115422"/>
                      <a:pt x="3250" y="114374"/>
                    </a:cubicBezTo>
                    <a:cubicBezTo>
                      <a:pt x="7817" y="98277"/>
                      <a:pt x="6866" y="79988"/>
                      <a:pt x="8769" y="63320"/>
                    </a:cubicBezTo>
                    <a:cubicBezTo>
                      <a:pt x="11148" y="42651"/>
                      <a:pt x="14384" y="22077"/>
                      <a:pt x="18381" y="1598"/>
                    </a:cubicBezTo>
                    <a:cubicBezTo>
                      <a:pt x="18666" y="-21"/>
                      <a:pt x="16287" y="-688"/>
                      <a:pt x="15907" y="9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6" name="Freeform 275">
                <a:extLst>
                  <a:ext uri="{FF2B5EF4-FFF2-40B4-BE49-F238E27FC236}">
                    <a16:creationId xmlns:a16="http://schemas.microsoft.com/office/drawing/2014/main" id="{AE9E8E87-D6BE-9F54-843A-2E54E0EF5C18}"/>
                  </a:ext>
                </a:extLst>
              </p:cNvPr>
              <p:cNvSpPr/>
              <p:nvPr/>
            </p:nvSpPr>
            <p:spPr>
              <a:xfrm>
                <a:off x="6730915" y="3058807"/>
                <a:ext cx="57042" cy="69319"/>
              </a:xfrm>
              <a:custGeom>
                <a:avLst/>
                <a:gdLst>
                  <a:gd name="connsiteX0" fmla="*/ 56961 w 57042"/>
                  <a:gd name="connsiteY0" fmla="*/ 67964 h 69319"/>
                  <a:gd name="connsiteX1" fmla="*/ 34787 w 57042"/>
                  <a:gd name="connsiteY1" fmla="*/ 35961 h 69319"/>
                  <a:gd name="connsiteX2" fmla="*/ 3001 w 57042"/>
                  <a:gd name="connsiteY2" fmla="*/ 528 h 69319"/>
                  <a:gd name="connsiteX3" fmla="*/ 527 w 57042"/>
                  <a:gd name="connsiteY3" fmla="*/ 3004 h 69319"/>
                  <a:gd name="connsiteX4" fmla="*/ 28601 w 57042"/>
                  <a:gd name="connsiteY4" fmla="*/ 35389 h 69319"/>
                  <a:gd name="connsiteX5" fmla="*/ 54962 w 57042"/>
                  <a:gd name="connsiteY5" fmla="*/ 69012 h 69319"/>
                  <a:gd name="connsiteX6" fmla="*/ 56961 w 57042"/>
                  <a:gd name="connsiteY6" fmla="*/ 67869 h 69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042" h="69319">
                    <a:moveTo>
                      <a:pt x="56961" y="67964"/>
                    </a:moveTo>
                    <a:cubicBezTo>
                      <a:pt x="52107" y="56058"/>
                      <a:pt x="42876" y="45867"/>
                      <a:pt x="34787" y="35961"/>
                    </a:cubicBezTo>
                    <a:cubicBezTo>
                      <a:pt x="24699" y="23673"/>
                      <a:pt x="14136" y="11862"/>
                      <a:pt x="3001" y="528"/>
                    </a:cubicBezTo>
                    <a:cubicBezTo>
                      <a:pt x="1384" y="-1092"/>
                      <a:pt x="-1091" y="1385"/>
                      <a:pt x="527" y="3004"/>
                    </a:cubicBezTo>
                    <a:cubicBezTo>
                      <a:pt x="10329" y="13481"/>
                      <a:pt x="19751" y="24245"/>
                      <a:pt x="28601" y="35389"/>
                    </a:cubicBezTo>
                    <a:cubicBezTo>
                      <a:pt x="37357" y="46343"/>
                      <a:pt x="44684" y="59487"/>
                      <a:pt x="54962" y="69012"/>
                    </a:cubicBezTo>
                    <a:cubicBezTo>
                      <a:pt x="55723" y="69774"/>
                      <a:pt x="57436" y="69012"/>
                      <a:pt x="56961" y="6786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7" name="Freeform 276">
                <a:extLst>
                  <a:ext uri="{FF2B5EF4-FFF2-40B4-BE49-F238E27FC236}">
                    <a16:creationId xmlns:a16="http://schemas.microsoft.com/office/drawing/2014/main" id="{6EDBC1FC-25D3-023C-6B94-ED4BF5B84A9E}"/>
                  </a:ext>
                </a:extLst>
              </p:cNvPr>
              <p:cNvSpPr/>
              <p:nvPr/>
            </p:nvSpPr>
            <p:spPr>
              <a:xfrm>
                <a:off x="6718894" y="3109994"/>
                <a:ext cx="72288" cy="26497"/>
              </a:xfrm>
              <a:custGeom>
                <a:avLst/>
                <a:gdLst>
                  <a:gd name="connsiteX0" fmla="*/ 70695 w 72288"/>
                  <a:gd name="connsiteY0" fmla="*/ 108 h 26497"/>
                  <a:gd name="connsiteX1" fmla="*/ 1034 w 72288"/>
                  <a:gd name="connsiteY1" fmla="*/ 23540 h 26497"/>
                  <a:gd name="connsiteX2" fmla="*/ 1795 w 72288"/>
                  <a:gd name="connsiteY2" fmla="*/ 26397 h 26497"/>
                  <a:gd name="connsiteX3" fmla="*/ 71646 w 72288"/>
                  <a:gd name="connsiteY3" fmla="*/ 2395 h 26497"/>
                  <a:gd name="connsiteX4" fmla="*/ 70695 w 72288"/>
                  <a:gd name="connsiteY4" fmla="*/ 13 h 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88" h="26497">
                    <a:moveTo>
                      <a:pt x="70695" y="108"/>
                    </a:moveTo>
                    <a:cubicBezTo>
                      <a:pt x="47189" y="4585"/>
                      <a:pt x="23493" y="15348"/>
                      <a:pt x="1034" y="23540"/>
                    </a:cubicBezTo>
                    <a:cubicBezTo>
                      <a:pt x="-774" y="24207"/>
                      <a:pt x="-13" y="27064"/>
                      <a:pt x="1795" y="26397"/>
                    </a:cubicBezTo>
                    <a:cubicBezTo>
                      <a:pt x="24730" y="19158"/>
                      <a:pt x="50139" y="13253"/>
                      <a:pt x="71646" y="2395"/>
                    </a:cubicBezTo>
                    <a:cubicBezTo>
                      <a:pt x="72979" y="1728"/>
                      <a:pt x="72027" y="-177"/>
                      <a:pt x="70695" y="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 277">
                <a:extLst>
                  <a:ext uri="{FF2B5EF4-FFF2-40B4-BE49-F238E27FC236}">
                    <a16:creationId xmlns:a16="http://schemas.microsoft.com/office/drawing/2014/main" id="{BD8F9D79-EA48-C412-70B4-8639B64B3DE0}"/>
                  </a:ext>
                </a:extLst>
              </p:cNvPr>
              <p:cNvSpPr/>
              <p:nvPr/>
            </p:nvSpPr>
            <p:spPr>
              <a:xfrm>
                <a:off x="6792315" y="3058316"/>
                <a:ext cx="83247" cy="93867"/>
              </a:xfrm>
              <a:custGeom>
                <a:avLst/>
                <a:gdLst>
                  <a:gd name="connsiteX0" fmla="*/ 66554 w 83247"/>
                  <a:gd name="connsiteY0" fmla="*/ 39118 h 93867"/>
                  <a:gd name="connsiteX1" fmla="*/ 31533 w 83247"/>
                  <a:gd name="connsiteY1" fmla="*/ 44262 h 93867"/>
                  <a:gd name="connsiteX2" fmla="*/ 36577 w 83247"/>
                  <a:gd name="connsiteY2" fmla="*/ 11305 h 93867"/>
                  <a:gd name="connsiteX3" fmla="*/ 13166 w 83247"/>
                  <a:gd name="connsiteY3" fmla="*/ 1685 h 93867"/>
                  <a:gd name="connsiteX4" fmla="*/ 26109 w 83247"/>
                  <a:gd name="connsiteY4" fmla="*/ 82742 h 93867"/>
                  <a:gd name="connsiteX5" fmla="*/ 29916 w 83247"/>
                  <a:gd name="connsiteY5" fmla="*/ 80552 h 93867"/>
                  <a:gd name="connsiteX6" fmla="*/ 10501 w 83247"/>
                  <a:gd name="connsiteY6" fmla="*/ 10638 h 93867"/>
                  <a:gd name="connsiteX7" fmla="*/ 18971 w 83247"/>
                  <a:gd name="connsiteY7" fmla="*/ 9876 h 93867"/>
                  <a:gd name="connsiteX8" fmla="*/ 31533 w 83247"/>
                  <a:gd name="connsiteY8" fmla="*/ 12258 h 93867"/>
                  <a:gd name="connsiteX9" fmla="*/ 22873 w 83247"/>
                  <a:gd name="connsiteY9" fmla="*/ 49215 h 93867"/>
                  <a:gd name="connsiteX10" fmla="*/ 26109 w 83247"/>
                  <a:gd name="connsiteY10" fmla="*/ 52453 h 93867"/>
                  <a:gd name="connsiteX11" fmla="*/ 57894 w 83247"/>
                  <a:gd name="connsiteY11" fmla="*/ 42261 h 93867"/>
                  <a:gd name="connsiteX12" fmla="*/ 74833 w 83247"/>
                  <a:gd name="connsiteY12" fmla="*/ 58740 h 93867"/>
                  <a:gd name="connsiteX13" fmla="*/ 63699 w 83247"/>
                  <a:gd name="connsiteY13" fmla="*/ 78361 h 93867"/>
                  <a:gd name="connsiteX14" fmla="*/ 3650 w 83247"/>
                  <a:gd name="connsiteY14" fmla="*/ 88172 h 93867"/>
                  <a:gd name="connsiteX15" fmla="*/ 3269 w 83247"/>
                  <a:gd name="connsiteY15" fmla="*/ 91029 h 93867"/>
                  <a:gd name="connsiteX16" fmla="*/ 83208 w 83247"/>
                  <a:gd name="connsiteY16" fmla="*/ 61788 h 93867"/>
                  <a:gd name="connsiteX17" fmla="*/ 66554 w 83247"/>
                  <a:gd name="connsiteY17" fmla="*/ 39308 h 93867"/>
                  <a:gd name="connsiteX18" fmla="*/ 5172 w 83247"/>
                  <a:gd name="connsiteY18" fmla="*/ 29212 h 93867"/>
                  <a:gd name="connsiteX19" fmla="*/ 6314 w 83247"/>
                  <a:gd name="connsiteY19" fmla="*/ 18163 h 93867"/>
                  <a:gd name="connsiteX20" fmla="*/ 8028 w 83247"/>
                  <a:gd name="connsiteY20" fmla="*/ 12924 h 93867"/>
                  <a:gd name="connsiteX21" fmla="*/ 17544 w 83247"/>
                  <a:gd name="connsiteY21" fmla="*/ 62645 h 93867"/>
                  <a:gd name="connsiteX22" fmla="*/ 5172 w 83247"/>
                  <a:gd name="connsiteY22" fmla="*/ 29212 h 93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3247" h="93867">
                    <a:moveTo>
                      <a:pt x="66554" y="39118"/>
                    </a:moveTo>
                    <a:cubicBezTo>
                      <a:pt x="54658" y="34832"/>
                      <a:pt x="42573" y="38928"/>
                      <a:pt x="31533" y="44262"/>
                    </a:cubicBezTo>
                    <a:cubicBezTo>
                      <a:pt x="37529" y="34165"/>
                      <a:pt x="42192" y="22545"/>
                      <a:pt x="36577" y="11305"/>
                    </a:cubicBezTo>
                    <a:cubicBezTo>
                      <a:pt x="32295" y="2637"/>
                      <a:pt x="22492" y="-2983"/>
                      <a:pt x="13166" y="1685"/>
                    </a:cubicBezTo>
                    <a:cubicBezTo>
                      <a:pt x="-17953" y="17306"/>
                      <a:pt x="14308" y="66550"/>
                      <a:pt x="26109" y="82742"/>
                    </a:cubicBezTo>
                    <a:cubicBezTo>
                      <a:pt x="27726" y="85029"/>
                      <a:pt x="31248" y="83124"/>
                      <a:pt x="29916" y="80552"/>
                    </a:cubicBezTo>
                    <a:cubicBezTo>
                      <a:pt x="18496" y="58358"/>
                      <a:pt x="11929" y="35499"/>
                      <a:pt x="10501" y="10638"/>
                    </a:cubicBezTo>
                    <a:cubicBezTo>
                      <a:pt x="12595" y="9495"/>
                      <a:pt x="15355" y="9209"/>
                      <a:pt x="18971" y="9876"/>
                    </a:cubicBezTo>
                    <a:cubicBezTo>
                      <a:pt x="25633" y="5304"/>
                      <a:pt x="29820" y="6066"/>
                      <a:pt x="31533" y="12258"/>
                    </a:cubicBezTo>
                    <a:cubicBezTo>
                      <a:pt x="41145" y="22830"/>
                      <a:pt x="28964" y="40071"/>
                      <a:pt x="22873" y="49215"/>
                    </a:cubicBezTo>
                    <a:cubicBezTo>
                      <a:pt x="21446" y="51310"/>
                      <a:pt x="24111" y="53501"/>
                      <a:pt x="26109" y="52453"/>
                    </a:cubicBezTo>
                    <a:cubicBezTo>
                      <a:pt x="35625" y="47500"/>
                      <a:pt x="46759" y="41309"/>
                      <a:pt x="57894" y="42261"/>
                    </a:cubicBezTo>
                    <a:cubicBezTo>
                      <a:pt x="69124" y="43309"/>
                      <a:pt x="73501" y="47976"/>
                      <a:pt x="74833" y="58740"/>
                    </a:cubicBezTo>
                    <a:cubicBezTo>
                      <a:pt x="76166" y="69693"/>
                      <a:pt x="73120" y="72837"/>
                      <a:pt x="63699" y="78361"/>
                    </a:cubicBezTo>
                    <a:cubicBezTo>
                      <a:pt x="45142" y="89315"/>
                      <a:pt x="24015" y="87219"/>
                      <a:pt x="3650" y="88172"/>
                    </a:cubicBezTo>
                    <a:cubicBezTo>
                      <a:pt x="2032" y="88172"/>
                      <a:pt x="1746" y="90458"/>
                      <a:pt x="3269" y="91029"/>
                    </a:cubicBezTo>
                    <a:cubicBezTo>
                      <a:pt x="24111" y="98459"/>
                      <a:pt x="81210" y="92172"/>
                      <a:pt x="83208" y="61788"/>
                    </a:cubicBezTo>
                    <a:cubicBezTo>
                      <a:pt x="83874" y="51310"/>
                      <a:pt x="75975" y="42642"/>
                      <a:pt x="66554" y="39308"/>
                    </a:cubicBezTo>
                    <a:close/>
                    <a:moveTo>
                      <a:pt x="5172" y="29212"/>
                    </a:moveTo>
                    <a:cubicBezTo>
                      <a:pt x="4982" y="25592"/>
                      <a:pt x="5363" y="21687"/>
                      <a:pt x="6314" y="18163"/>
                    </a:cubicBezTo>
                    <a:cubicBezTo>
                      <a:pt x="6505" y="15972"/>
                      <a:pt x="7171" y="14258"/>
                      <a:pt x="8028" y="12924"/>
                    </a:cubicBezTo>
                    <a:cubicBezTo>
                      <a:pt x="8789" y="30069"/>
                      <a:pt x="11834" y="46643"/>
                      <a:pt x="17544" y="62645"/>
                    </a:cubicBezTo>
                    <a:cubicBezTo>
                      <a:pt x="10978" y="52263"/>
                      <a:pt x="5648" y="41023"/>
                      <a:pt x="5172" y="292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 278">
                <a:extLst>
                  <a:ext uri="{FF2B5EF4-FFF2-40B4-BE49-F238E27FC236}">
                    <a16:creationId xmlns:a16="http://schemas.microsoft.com/office/drawing/2014/main" id="{96625706-A87A-D59E-A201-6AD8B7A4D221}"/>
                  </a:ext>
                </a:extLst>
              </p:cNvPr>
              <p:cNvSpPr/>
              <p:nvPr/>
            </p:nvSpPr>
            <p:spPr>
              <a:xfrm>
                <a:off x="6706540" y="3189902"/>
                <a:ext cx="185862" cy="19263"/>
              </a:xfrm>
              <a:custGeom>
                <a:avLst/>
                <a:gdLst>
                  <a:gd name="connsiteX0" fmla="*/ 183638 w 185862"/>
                  <a:gd name="connsiteY0" fmla="*/ 12403 h 19263"/>
                  <a:gd name="connsiteX1" fmla="*/ 95229 w 185862"/>
                  <a:gd name="connsiteY1" fmla="*/ 11259 h 19263"/>
                  <a:gd name="connsiteX2" fmla="*/ 1967 w 185862"/>
                  <a:gd name="connsiteY2" fmla="*/ 20 h 19263"/>
                  <a:gd name="connsiteX3" fmla="*/ 1110 w 185862"/>
                  <a:gd name="connsiteY3" fmla="*/ 3068 h 19263"/>
                  <a:gd name="connsiteX4" fmla="*/ 183543 w 185862"/>
                  <a:gd name="connsiteY4" fmla="*/ 17260 h 19263"/>
                  <a:gd name="connsiteX5" fmla="*/ 183543 w 185862"/>
                  <a:gd name="connsiteY5" fmla="*/ 12403 h 19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5862" h="19263">
                    <a:moveTo>
                      <a:pt x="183638" y="12403"/>
                    </a:moveTo>
                    <a:cubicBezTo>
                      <a:pt x="154041" y="12117"/>
                      <a:pt x="124825" y="13165"/>
                      <a:pt x="95229" y="11259"/>
                    </a:cubicBezTo>
                    <a:cubicBezTo>
                      <a:pt x="63920" y="9164"/>
                      <a:pt x="32991" y="4878"/>
                      <a:pt x="1967" y="20"/>
                    </a:cubicBezTo>
                    <a:cubicBezTo>
                      <a:pt x="64" y="-266"/>
                      <a:pt x="-888" y="2592"/>
                      <a:pt x="1110" y="3068"/>
                    </a:cubicBezTo>
                    <a:cubicBezTo>
                      <a:pt x="59447" y="16213"/>
                      <a:pt x="123874" y="22880"/>
                      <a:pt x="183543" y="17260"/>
                    </a:cubicBezTo>
                    <a:cubicBezTo>
                      <a:pt x="186588" y="16975"/>
                      <a:pt x="186683" y="12498"/>
                      <a:pt x="183543" y="124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 279">
                <a:extLst>
                  <a:ext uri="{FF2B5EF4-FFF2-40B4-BE49-F238E27FC236}">
                    <a16:creationId xmlns:a16="http://schemas.microsoft.com/office/drawing/2014/main" id="{D9A23C3E-899A-F91C-DFD4-0C63F28C90FC}"/>
                  </a:ext>
                </a:extLst>
              </p:cNvPr>
              <p:cNvSpPr/>
              <p:nvPr/>
            </p:nvSpPr>
            <p:spPr>
              <a:xfrm>
                <a:off x="6743375" y="3253846"/>
                <a:ext cx="10652" cy="84895"/>
              </a:xfrm>
              <a:custGeom>
                <a:avLst/>
                <a:gdLst>
                  <a:gd name="connsiteX0" fmla="*/ 7481 w 10652"/>
                  <a:gd name="connsiteY0" fmla="*/ 52281 h 84895"/>
                  <a:gd name="connsiteX1" fmla="*/ 3579 w 10652"/>
                  <a:gd name="connsiteY1" fmla="*/ 1322 h 84895"/>
                  <a:gd name="connsiteX2" fmla="*/ 819 w 10652"/>
                  <a:gd name="connsiteY2" fmla="*/ 1322 h 84895"/>
                  <a:gd name="connsiteX3" fmla="*/ 2247 w 10652"/>
                  <a:gd name="connsiteY3" fmla="*/ 50566 h 84895"/>
                  <a:gd name="connsiteX4" fmla="*/ 4626 w 10652"/>
                  <a:gd name="connsiteY4" fmla="*/ 72283 h 84895"/>
                  <a:gd name="connsiteX5" fmla="*/ 6339 w 10652"/>
                  <a:gd name="connsiteY5" fmla="*/ 79236 h 84895"/>
                  <a:gd name="connsiteX6" fmla="*/ 7005 w 10652"/>
                  <a:gd name="connsiteY6" fmla="*/ 82094 h 84895"/>
                  <a:gd name="connsiteX7" fmla="*/ 7290 w 10652"/>
                  <a:gd name="connsiteY7" fmla="*/ 83046 h 84895"/>
                  <a:gd name="connsiteX8" fmla="*/ 7290 w 10652"/>
                  <a:gd name="connsiteY8" fmla="*/ 83046 h 84895"/>
                  <a:gd name="connsiteX9" fmla="*/ 7576 w 10652"/>
                  <a:gd name="connsiteY9" fmla="*/ 84284 h 84895"/>
                  <a:gd name="connsiteX10" fmla="*/ 9860 w 10652"/>
                  <a:gd name="connsiteY10" fmla="*/ 83999 h 84895"/>
                  <a:gd name="connsiteX11" fmla="*/ 7386 w 10652"/>
                  <a:gd name="connsiteY11" fmla="*/ 52281 h 84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52" h="84895">
                    <a:moveTo>
                      <a:pt x="7481" y="52281"/>
                    </a:moveTo>
                    <a:cubicBezTo>
                      <a:pt x="5292" y="35517"/>
                      <a:pt x="2723" y="18276"/>
                      <a:pt x="3579" y="1322"/>
                    </a:cubicBezTo>
                    <a:cubicBezTo>
                      <a:pt x="3579" y="-488"/>
                      <a:pt x="1010" y="-393"/>
                      <a:pt x="819" y="1322"/>
                    </a:cubicBezTo>
                    <a:cubicBezTo>
                      <a:pt x="-1084" y="17609"/>
                      <a:pt x="724" y="34278"/>
                      <a:pt x="2247" y="50566"/>
                    </a:cubicBezTo>
                    <a:cubicBezTo>
                      <a:pt x="2913" y="57710"/>
                      <a:pt x="3389" y="65139"/>
                      <a:pt x="4626" y="72283"/>
                    </a:cubicBezTo>
                    <a:cubicBezTo>
                      <a:pt x="5102" y="74664"/>
                      <a:pt x="5197" y="77046"/>
                      <a:pt x="6339" y="79236"/>
                    </a:cubicBezTo>
                    <a:cubicBezTo>
                      <a:pt x="6624" y="80189"/>
                      <a:pt x="6815" y="81141"/>
                      <a:pt x="7005" y="82094"/>
                    </a:cubicBezTo>
                    <a:cubicBezTo>
                      <a:pt x="7005" y="82570"/>
                      <a:pt x="7195" y="82856"/>
                      <a:pt x="7290" y="83046"/>
                    </a:cubicBezTo>
                    <a:cubicBezTo>
                      <a:pt x="7290" y="83046"/>
                      <a:pt x="7290" y="83046"/>
                      <a:pt x="7290" y="83046"/>
                    </a:cubicBezTo>
                    <a:cubicBezTo>
                      <a:pt x="7290" y="83427"/>
                      <a:pt x="7290" y="83904"/>
                      <a:pt x="7576" y="84284"/>
                    </a:cubicBezTo>
                    <a:cubicBezTo>
                      <a:pt x="8147" y="85142"/>
                      <a:pt x="9574" y="85142"/>
                      <a:pt x="9860" y="83999"/>
                    </a:cubicBezTo>
                    <a:cubicBezTo>
                      <a:pt x="12239" y="74188"/>
                      <a:pt x="8623" y="61901"/>
                      <a:pt x="7386" y="522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 280">
                <a:extLst>
                  <a:ext uri="{FF2B5EF4-FFF2-40B4-BE49-F238E27FC236}">
                    <a16:creationId xmlns:a16="http://schemas.microsoft.com/office/drawing/2014/main" id="{19E6B699-21AA-3AD2-5262-0DFA281E042C}"/>
                  </a:ext>
                </a:extLst>
              </p:cNvPr>
              <p:cNvSpPr/>
              <p:nvPr/>
            </p:nvSpPr>
            <p:spPr>
              <a:xfrm>
                <a:off x="6731067" y="3241864"/>
                <a:ext cx="49463" cy="110697"/>
              </a:xfrm>
              <a:custGeom>
                <a:avLst/>
                <a:gdLst>
                  <a:gd name="connsiteX0" fmla="*/ 41391 w 49463"/>
                  <a:gd name="connsiteY0" fmla="*/ 11399 h 110697"/>
                  <a:gd name="connsiteX1" fmla="*/ 9606 w 49463"/>
                  <a:gd name="connsiteY1" fmla="*/ 2922 h 110697"/>
                  <a:gd name="connsiteX2" fmla="*/ 3515 w 49463"/>
                  <a:gd name="connsiteY2" fmla="*/ 30544 h 110697"/>
                  <a:gd name="connsiteX3" fmla="*/ 5704 w 49463"/>
                  <a:gd name="connsiteY3" fmla="*/ 29211 h 110697"/>
                  <a:gd name="connsiteX4" fmla="*/ 34444 w 49463"/>
                  <a:gd name="connsiteY4" fmla="*/ 9303 h 110697"/>
                  <a:gd name="connsiteX5" fmla="*/ 43675 w 49463"/>
                  <a:gd name="connsiteY5" fmla="*/ 47975 h 110697"/>
                  <a:gd name="connsiteX6" fmla="*/ 36823 w 49463"/>
                  <a:gd name="connsiteY6" fmla="*/ 71311 h 110697"/>
                  <a:gd name="connsiteX7" fmla="*/ 19693 w 49463"/>
                  <a:gd name="connsiteY7" fmla="*/ 105601 h 110697"/>
                  <a:gd name="connsiteX8" fmla="*/ 19693 w 49463"/>
                  <a:gd name="connsiteY8" fmla="*/ 102649 h 110697"/>
                  <a:gd name="connsiteX9" fmla="*/ 18076 w 49463"/>
                  <a:gd name="connsiteY9" fmla="*/ 102363 h 110697"/>
                  <a:gd name="connsiteX10" fmla="*/ 15982 w 49463"/>
                  <a:gd name="connsiteY10" fmla="*/ 103220 h 110697"/>
                  <a:gd name="connsiteX11" fmla="*/ 16172 w 49463"/>
                  <a:gd name="connsiteY11" fmla="*/ 109507 h 110697"/>
                  <a:gd name="connsiteX12" fmla="*/ 18932 w 49463"/>
                  <a:gd name="connsiteY12" fmla="*/ 110650 h 110697"/>
                  <a:gd name="connsiteX13" fmla="*/ 44436 w 49463"/>
                  <a:gd name="connsiteY13" fmla="*/ 65025 h 110697"/>
                  <a:gd name="connsiteX14" fmla="*/ 41486 w 49463"/>
                  <a:gd name="connsiteY14" fmla="*/ 11399 h 11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463" h="110697">
                    <a:moveTo>
                      <a:pt x="41391" y="11399"/>
                    </a:moveTo>
                    <a:cubicBezTo>
                      <a:pt x="34063" y="2255"/>
                      <a:pt x="20550" y="-3936"/>
                      <a:pt x="9606" y="2922"/>
                    </a:cubicBezTo>
                    <a:cubicBezTo>
                      <a:pt x="89" y="8923"/>
                      <a:pt x="-3146" y="21495"/>
                      <a:pt x="3515" y="30544"/>
                    </a:cubicBezTo>
                    <a:cubicBezTo>
                      <a:pt x="4467" y="31878"/>
                      <a:pt x="6656" y="30544"/>
                      <a:pt x="5704" y="29211"/>
                    </a:cubicBezTo>
                    <a:cubicBezTo>
                      <a:pt x="-7619" y="10732"/>
                      <a:pt x="19884" y="-3079"/>
                      <a:pt x="34444" y="9303"/>
                    </a:cubicBezTo>
                    <a:cubicBezTo>
                      <a:pt x="45483" y="18733"/>
                      <a:pt x="46149" y="34831"/>
                      <a:pt x="43675" y="47975"/>
                    </a:cubicBezTo>
                    <a:cubicBezTo>
                      <a:pt x="42152" y="55976"/>
                      <a:pt x="39583" y="63786"/>
                      <a:pt x="36823" y="71311"/>
                    </a:cubicBezTo>
                    <a:cubicBezTo>
                      <a:pt x="35301" y="75502"/>
                      <a:pt x="25118" y="104553"/>
                      <a:pt x="19693" y="105601"/>
                    </a:cubicBezTo>
                    <a:cubicBezTo>
                      <a:pt x="21121" y="105316"/>
                      <a:pt x="21216" y="102839"/>
                      <a:pt x="19693" y="102649"/>
                    </a:cubicBezTo>
                    <a:lnTo>
                      <a:pt x="18076" y="102363"/>
                    </a:lnTo>
                    <a:cubicBezTo>
                      <a:pt x="17314" y="102268"/>
                      <a:pt x="16363" y="102363"/>
                      <a:pt x="15982" y="103220"/>
                    </a:cubicBezTo>
                    <a:cubicBezTo>
                      <a:pt x="14555" y="106363"/>
                      <a:pt x="14364" y="106459"/>
                      <a:pt x="16172" y="109507"/>
                    </a:cubicBezTo>
                    <a:cubicBezTo>
                      <a:pt x="16743" y="110459"/>
                      <a:pt x="17885" y="110840"/>
                      <a:pt x="18932" y="110650"/>
                    </a:cubicBezTo>
                    <a:cubicBezTo>
                      <a:pt x="33302" y="107506"/>
                      <a:pt x="40820" y="77122"/>
                      <a:pt x="44436" y="65025"/>
                    </a:cubicBezTo>
                    <a:cubicBezTo>
                      <a:pt x="49575" y="47880"/>
                      <a:pt x="53668" y="26639"/>
                      <a:pt x="41486" y="113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 281">
                <a:extLst>
                  <a:ext uri="{FF2B5EF4-FFF2-40B4-BE49-F238E27FC236}">
                    <a16:creationId xmlns:a16="http://schemas.microsoft.com/office/drawing/2014/main" id="{EA37BE54-F1FE-89A0-978E-AC06219C30BB}"/>
                  </a:ext>
                </a:extLst>
              </p:cNvPr>
              <p:cNvSpPr/>
              <p:nvPr/>
            </p:nvSpPr>
            <p:spPr>
              <a:xfrm>
                <a:off x="6804802" y="3249754"/>
                <a:ext cx="87030" cy="83955"/>
              </a:xfrm>
              <a:custGeom>
                <a:avLst/>
                <a:gdLst>
                  <a:gd name="connsiteX0" fmla="*/ 85376 w 87030"/>
                  <a:gd name="connsiteY0" fmla="*/ 51610 h 83955"/>
                  <a:gd name="connsiteX1" fmla="*/ 28562 w 87030"/>
                  <a:gd name="connsiteY1" fmla="*/ 78661 h 83955"/>
                  <a:gd name="connsiteX2" fmla="*/ 5532 w 87030"/>
                  <a:gd name="connsiteY2" fmla="*/ 46181 h 83955"/>
                  <a:gd name="connsiteX3" fmla="*/ 6008 w 87030"/>
                  <a:gd name="connsiteY3" fmla="*/ 29036 h 83955"/>
                  <a:gd name="connsiteX4" fmla="*/ 7626 w 87030"/>
                  <a:gd name="connsiteY4" fmla="*/ 18082 h 83955"/>
                  <a:gd name="connsiteX5" fmla="*/ 28657 w 87030"/>
                  <a:gd name="connsiteY5" fmla="*/ 6271 h 83955"/>
                  <a:gd name="connsiteX6" fmla="*/ 29894 w 87030"/>
                  <a:gd name="connsiteY6" fmla="*/ 5033 h 83955"/>
                  <a:gd name="connsiteX7" fmla="*/ 5532 w 87030"/>
                  <a:gd name="connsiteY7" fmla="*/ 11224 h 83955"/>
                  <a:gd name="connsiteX8" fmla="*/ 4009 w 87030"/>
                  <a:gd name="connsiteY8" fmla="*/ 64850 h 83955"/>
                  <a:gd name="connsiteX9" fmla="*/ 32749 w 87030"/>
                  <a:gd name="connsiteY9" fmla="*/ 83709 h 83955"/>
                  <a:gd name="connsiteX10" fmla="*/ 85756 w 87030"/>
                  <a:gd name="connsiteY10" fmla="*/ 55134 h 83955"/>
                  <a:gd name="connsiteX11" fmla="*/ 85281 w 87030"/>
                  <a:gd name="connsiteY11" fmla="*/ 51610 h 83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7030" h="83955">
                    <a:moveTo>
                      <a:pt x="85376" y="51610"/>
                    </a:moveTo>
                    <a:cubicBezTo>
                      <a:pt x="63202" y="52277"/>
                      <a:pt x="50450" y="79614"/>
                      <a:pt x="28562" y="78661"/>
                    </a:cubicBezTo>
                    <a:cubicBezTo>
                      <a:pt x="11718" y="77994"/>
                      <a:pt x="6484" y="60087"/>
                      <a:pt x="5532" y="46181"/>
                    </a:cubicBezTo>
                    <a:cubicBezTo>
                      <a:pt x="5151" y="40466"/>
                      <a:pt x="5437" y="34751"/>
                      <a:pt x="6008" y="29036"/>
                    </a:cubicBezTo>
                    <a:cubicBezTo>
                      <a:pt x="6388" y="25416"/>
                      <a:pt x="6769" y="21607"/>
                      <a:pt x="7626" y="18082"/>
                    </a:cubicBezTo>
                    <a:cubicBezTo>
                      <a:pt x="9148" y="11891"/>
                      <a:pt x="15810" y="-8016"/>
                      <a:pt x="28657" y="6271"/>
                    </a:cubicBezTo>
                    <a:cubicBezTo>
                      <a:pt x="29419" y="7128"/>
                      <a:pt x="30656" y="5890"/>
                      <a:pt x="29894" y="5033"/>
                    </a:cubicBezTo>
                    <a:cubicBezTo>
                      <a:pt x="22091" y="-5064"/>
                      <a:pt x="10005" y="1604"/>
                      <a:pt x="5532" y="11224"/>
                    </a:cubicBezTo>
                    <a:cubicBezTo>
                      <a:pt x="-1415" y="26178"/>
                      <a:pt x="-1700" y="49515"/>
                      <a:pt x="4009" y="64850"/>
                    </a:cubicBezTo>
                    <a:cubicBezTo>
                      <a:pt x="8578" y="77137"/>
                      <a:pt x="19236" y="85519"/>
                      <a:pt x="32749" y="83709"/>
                    </a:cubicBezTo>
                    <a:cubicBezTo>
                      <a:pt x="52924" y="81138"/>
                      <a:pt x="66248" y="60659"/>
                      <a:pt x="85756" y="55134"/>
                    </a:cubicBezTo>
                    <a:cubicBezTo>
                      <a:pt x="87660" y="54563"/>
                      <a:pt x="87374" y="51515"/>
                      <a:pt x="85281" y="516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 282">
                <a:extLst>
                  <a:ext uri="{FF2B5EF4-FFF2-40B4-BE49-F238E27FC236}">
                    <a16:creationId xmlns:a16="http://schemas.microsoft.com/office/drawing/2014/main" id="{15CEACC5-9A58-542F-7C10-6DA1254FD94E}"/>
                  </a:ext>
                </a:extLst>
              </p:cNvPr>
              <p:cNvSpPr/>
              <p:nvPr/>
            </p:nvSpPr>
            <p:spPr>
              <a:xfrm>
                <a:off x="6950436" y="3185735"/>
                <a:ext cx="41213" cy="10636"/>
              </a:xfrm>
              <a:custGeom>
                <a:avLst/>
                <a:gdLst>
                  <a:gd name="connsiteX0" fmla="*/ 40426 w 41213"/>
                  <a:gd name="connsiteY0" fmla="*/ 4949 h 10636"/>
                  <a:gd name="connsiteX1" fmla="*/ 24439 w 41213"/>
                  <a:gd name="connsiteY1" fmla="*/ 5616 h 10636"/>
                  <a:gd name="connsiteX2" fmla="*/ 2646 w 41213"/>
                  <a:gd name="connsiteY2" fmla="*/ 187 h 10636"/>
                  <a:gd name="connsiteX3" fmla="*/ 933 w 41213"/>
                  <a:gd name="connsiteY3" fmla="*/ 3234 h 10636"/>
                  <a:gd name="connsiteX4" fmla="*/ 40712 w 41213"/>
                  <a:gd name="connsiteY4" fmla="*/ 7140 h 10636"/>
                  <a:gd name="connsiteX5" fmla="*/ 40426 w 41213"/>
                  <a:gd name="connsiteY5" fmla="*/ 5044 h 10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213" h="10636">
                    <a:moveTo>
                      <a:pt x="40426" y="4949"/>
                    </a:moveTo>
                    <a:cubicBezTo>
                      <a:pt x="35097" y="4187"/>
                      <a:pt x="29863" y="5806"/>
                      <a:pt x="24439" y="5616"/>
                    </a:cubicBezTo>
                    <a:cubicBezTo>
                      <a:pt x="16826" y="5330"/>
                      <a:pt x="9498" y="3425"/>
                      <a:pt x="2646" y="187"/>
                    </a:cubicBezTo>
                    <a:cubicBezTo>
                      <a:pt x="647" y="-766"/>
                      <a:pt x="-1161" y="2187"/>
                      <a:pt x="933" y="3234"/>
                    </a:cubicBezTo>
                    <a:cubicBezTo>
                      <a:pt x="11306" y="8664"/>
                      <a:pt x="30054" y="14569"/>
                      <a:pt x="40712" y="7140"/>
                    </a:cubicBezTo>
                    <a:cubicBezTo>
                      <a:pt x="41378" y="6663"/>
                      <a:pt x="41474" y="5139"/>
                      <a:pt x="40426" y="504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 283">
                <a:extLst>
                  <a:ext uri="{FF2B5EF4-FFF2-40B4-BE49-F238E27FC236}">
                    <a16:creationId xmlns:a16="http://schemas.microsoft.com/office/drawing/2014/main" id="{641D1A1D-0022-856B-93C8-5D943F86222A}"/>
                  </a:ext>
                </a:extLst>
              </p:cNvPr>
              <p:cNvSpPr/>
              <p:nvPr/>
            </p:nvSpPr>
            <p:spPr>
              <a:xfrm>
                <a:off x="6957201" y="3216429"/>
                <a:ext cx="59936" cy="10894"/>
              </a:xfrm>
              <a:custGeom>
                <a:avLst/>
                <a:gdLst>
                  <a:gd name="connsiteX0" fmla="*/ 58500 w 59936"/>
                  <a:gd name="connsiteY0" fmla="*/ 163 h 10894"/>
                  <a:gd name="connsiteX1" fmla="*/ 32139 w 59936"/>
                  <a:gd name="connsiteY1" fmla="*/ 6259 h 10894"/>
                  <a:gd name="connsiteX2" fmla="*/ 2543 w 59936"/>
                  <a:gd name="connsiteY2" fmla="*/ 163 h 10894"/>
                  <a:gd name="connsiteX3" fmla="*/ 829 w 59936"/>
                  <a:gd name="connsiteY3" fmla="*/ 3020 h 10894"/>
                  <a:gd name="connsiteX4" fmla="*/ 59547 w 59936"/>
                  <a:gd name="connsiteY4" fmla="*/ 2068 h 10894"/>
                  <a:gd name="connsiteX5" fmla="*/ 58405 w 59936"/>
                  <a:gd name="connsiteY5" fmla="*/ 163 h 1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936" h="10894">
                    <a:moveTo>
                      <a:pt x="58500" y="163"/>
                    </a:moveTo>
                    <a:cubicBezTo>
                      <a:pt x="49459" y="2353"/>
                      <a:pt x="41751" y="5878"/>
                      <a:pt x="32139" y="6259"/>
                    </a:cubicBezTo>
                    <a:cubicBezTo>
                      <a:pt x="21861" y="6640"/>
                      <a:pt x="11869" y="4544"/>
                      <a:pt x="2543" y="163"/>
                    </a:cubicBezTo>
                    <a:cubicBezTo>
                      <a:pt x="639" y="-695"/>
                      <a:pt x="-1074" y="2068"/>
                      <a:pt x="829" y="3020"/>
                    </a:cubicBezTo>
                    <a:cubicBezTo>
                      <a:pt x="17769" y="11878"/>
                      <a:pt x="43749" y="15403"/>
                      <a:pt x="59547" y="2068"/>
                    </a:cubicBezTo>
                    <a:cubicBezTo>
                      <a:pt x="60498" y="1306"/>
                      <a:pt x="59547" y="-28"/>
                      <a:pt x="58405" y="1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 284">
                <a:extLst>
                  <a:ext uri="{FF2B5EF4-FFF2-40B4-BE49-F238E27FC236}">
                    <a16:creationId xmlns:a16="http://schemas.microsoft.com/office/drawing/2014/main" id="{E8C738F9-2D1D-6720-78F7-81282395B162}"/>
                  </a:ext>
                </a:extLst>
              </p:cNvPr>
              <p:cNvSpPr/>
              <p:nvPr/>
            </p:nvSpPr>
            <p:spPr>
              <a:xfrm>
                <a:off x="7043445" y="3096548"/>
                <a:ext cx="70158" cy="71847"/>
              </a:xfrm>
              <a:custGeom>
                <a:avLst/>
                <a:gdLst>
                  <a:gd name="connsiteX0" fmla="*/ 68564 w 70158"/>
                  <a:gd name="connsiteY0" fmla="*/ 25937 h 71847"/>
                  <a:gd name="connsiteX1" fmla="*/ 22123 w 70158"/>
                  <a:gd name="connsiteY1" fmla="*/ 29937 h 71847"/>
                  <a:gd name="connsiteX2" fmla="*/ 23265 w 70158"/>
                  <a:gd name="connsiteY2" fmla="*/ 6506 h 71847"/>
                  <a:gd name="connsiteX3" fmla="*/ 5565 w 70158"/>
                  <a:gd name="connsiteY3" fmla="*/ 2029 h 71847"/>
                  <a:gd name="connsiteX4" fmla="*/ 4899 w 70158"/>
                  <a:gd name="connsiteY4" fmla="*/ 791 h 71847"/>
                  <a:gd name="connsiteX5" fmla="*/ 2043 w 70158"/>
                  <a:gd name="connsiteY5" fmla="*/ 2410 h 71847"/>
                  <a:gd name="connsiteX6" fmla="*/ 3090 w 70158"/>
                  <a:gd name="connsiteY6" fmla="*/ 4411 h 71847"/>
                  <a:gd name="connsiteX7" fmla="*/ 2995 w 70158"/>
                  <a:gd name="connsiteY7" fmla="*/ 33081 h 71847"/>
                  <a:gd name="connsiteX8" fmla="*/ 20411 w 70158"/>
                  <a:gd name="connsiteY8" fmla="*/ 63656 h 71847"/>
                  <a:gd name="connsiteX9" fmla="*/ 16413 w 70158"/>
                  <a:gd name="connsiteY9" fmla="*/ 66990 h 71847"/>
                  <a:gd name="connsiteX10" fmla="*/ 18412 w 70158"/>
                  <a:gd name="connsiteY10" fmla="*/ 71848 h 71847"/>
                  <a:gd name="connsiteX11" fmla="*/ 28119 w 70158"/>
                  <a:gd name="connsiteY11" fmla="*/ 70800 h 71847"/>
                  <a:gd name="connsiteX12" fmla="*/ 31449 w 70158"/>
                  <a:gd name="connsiteY12" fmla="*/ 69943 h 71847"/>
                  <a:gd name="connsiteX13" fmla="*/ 70087 w 70158"/>
                  <a:gd name="connsiteY13" fmla="*/ 28413 h 71847"/>
                  <a:gd name="connsiteX14" fmla="*/ 68564 w 70158"/>
                  <a:gd name="connsiteY14" fmla="*/ 25746 h 71847"/>
                  <a:gd name="connsiteX15" fmla="*/ 19078 w 70158"/>
                  <a:gd name="connsiteY15" fmla="*/ 24127 h 71847"/>
                  <a:gd name="connsiteX16" fmla="*/ 17936 w 70158"/>
                  <a:gd name="connsiteY16" fmla="*/ 27080 h 71847"/>
                  <a:gd name="connsiteX17" fmla="*/ 13558 w 70158"/>
                  <a:gd name="connsiteY17" fmla="*/ 17079 h 71847"/>
                  <a:gd name="connsiteX18" fmla="*/ 19078 w 70158"/>
                  <a:gd name="connsiteY18" fmla="*/ 24127 h 71847"/>
                  <a:gd name="connsiteX19" fmla="*/ 8420 w 70158"/>
                  <a:gd name="connsiteY19" fmla="*/ 33748 h 71847"/>
                  <a:gd name="connsiteX20" fmla="*/ 5279 w 70158"/>
                  <a:gd name="connsiteY20" fmla="*/ 14983 h 71847"/>
                  <a:gd name="connsiteX21" fmla="*/ 7278 w 70158"/>
                  <a:gd name="connsiteY21" fmla="*/ 12507 h 71847"/>
                  <a:gd name="connsiteX22" fmla="*/ 15557 w 70158"/>
                  <a:gd name="connsiteY22" fmla="*/ 31080 h 71847"/>
                  <a:gd name="connsiteX23" fmla="*/ 13273 w 70158"/>
                  <a:gd name="connsiteY23" fmla="*/ 34414 h 71847"/>
                  <a:gd name="connsiteX24" fmla="*/ 16889 w 70158"/>
                  <a:gd name="connsiteY24" fmla="*/ 38034 h 71847"/>
                  <a:gd name="connsiteX25" fmla="*/ 18031 w 70158"/>
                  <a:gd name="connsiteY25" fmla="*/ 37462 h 71847"/>
                  <a:gd name="connsiteX26" fmla="*/ 24692 w 70158"/>
                  <a:gd name="connsiteY26" fmla="*/ 60036 h 71847"/>
                  <a:gd name="connsiteX27" fmla="*/ 24312 w 70158"/>
                  <a:gd name="connsiteY27" fmla="*/ 60418 h 71847"/>
                  <a:gd name="connsiteX28" fmla="*/ 8515 w 70158"/>
                  <a:gd name="connsiteY28" fmla="*/ 33652 h 71847"/>
                  <a:gd name="connsiteX29" fmla="*/ 60856 w 70158"/>
                  <a:gd name="connsiteY29" fmla="*/ 40415 h 71847"/>
                  <a:gd name="connsiteX30" fmla="*/ 30498 w 70158"/>
                  <a:gd name="connsiteY30" fmla="*/ 63846 h 71847"/>
                  <a:gd name="connsiteX31" fmla="*/ 29356 w 70158"/>
                  <a:gd name="connsiteY31" fmla="*/ 59465 h 71847"/>
                  <a:gd name="connsiteX32" fmla="*/ 30022 w 70158"/>
                  <a:gd name="connsiteY32" fmla="*/ 58608 h 71847"/>
                  <a:gd name="connsiteX33" fmla="*/ 28690 w 70158"/>
                  <a:gd name="connsiteY33" fmla="*/ 56988 h 71847"/>
                  <a:gd name="connsiteX34" fmla="*/ 21647 w 70158"/>
                  <a:gd name="connsiteY34" fmla="*/ 35748 h 71847"/>
                  <a:gd name="connsiteX35" fmla="*/ 45915 w 70158"/>
                  <a:gd name="connsiteY35" fmla="*/ 28890 h 71847"/>
                  <a:gd name="connsiteX36" fmla="*/ 59142 w 70158"/>
                  <a:gd name="connsiteY36" fmla="*/ 28604 h 71847"/>
                  <a:gd name="connsiteX37" fmla="*/ 60950 w 70158"/>
                  <a:gd name="connsiteY37" fmla="*/ 40320 h 71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0158" h="71847">
                    <a:moveTo>
                      <a:pt x="68564" y="25937"/>
                    </a:moveTo>
                    <a:cubicBezTo>
                      <a:pt x="52100" y="22984"/>
                      <a:pt x="37064" y="23937"/>
                      <a:pt x="22123" y="29937"/>
                    </a:cubicBezTo>
                    <a:cubicBezTo>
                      <a:pt x="26120" y="22413"/>
                      <a:pt x="28595" y="13840"/>
                      <a:pt x="23265" y="6506"/>
                    </a:cubicBezTo>
                    <a:cubicBezTo>
                      <a:pt x="19363" y="1077"/>
                      <a:pt x="11370" y="-1971"/>
                      <a:pt x="5565" y="2029"/>
                    </a:cubicBezTo>
                    <a:cubicBezTo>
                      <a:pt x="5374" y="1648"/>
                      <a:pt x="5184" y="1267"/>
                      <a:pt x="4899" y="791"/>
                    </a:cubicBezTo>
                    <a:cubicBezTo>
                      <a:pt x="3851" y="-1019"/>
                      <a:pt x="996" y="601"/>
                      <a:pt x="2043" y="2410"/>
                    </a:cubicBezTo>
                    <a:cubicBezTo>
                      <a:pt x="2424" y="3077"/>
                      <a:pt x="2709" y="3744"/>
                      <a:pt x="3090" y="4411"/>
                    </a:cubicBezTo>
                    <a:cubicBezTo>
                      <a:pt x="-2525" y="11745"/>
                      <a:pt x="806" y="25651"/>
                      <a:pt x="2995" y="33081"/>
                    </a:cubicBezTo>
                    <a:cubicBezTo>
                      <a:pt x="6230" y="44701"/>
                      <a:pt x="12321" y="54988"/>
                      <a:pt x="20411" y="63656"/>
                    </a:cubicBezTo>
                    <a:cubicBezTo>
                      <a:pt x="19078" y="64799"/>
                      <a:pt x="17746" y="65847"/>
                      <a:pt x="16413" y="66990"/>
                    </a:cubicBezTo>
                    <a:cubicBezTo>
                      <a:pt x="14510" y="68609"/>
                      <a:pt x="16033" y="71848"/>
                      <a:pt x="18412" y="71848"/>
                    </a:cubicBezTo>
                    <a:cubicBezTo>
                      <a:pt x="21742" y="71848"/>
                      <a:pt x="24978" y="71467"/>
                      <a:pt x="28119" y="70800"/>
                    </a:cubicBezTo>
                    <a:cubicBezTo>
                      <a:pt x="29356" y="71467"/>
                      <a:pt x="30783" y="71086"/>
                      <a:pt x="31449" y="69943"/>
                    </a:cubicBezTo>
                    <a:cubicBezTo>
                      <a:pt x="50482" y="64513"/>
                      <a:pt x="65519" y="47844"/>
                      <a:pt x="70087" y="28413"/>
                    </a:cubicBezTo>
                    <a:cubicBezTo>
                      <a:pt x="70372" y="27366"/>
                      <a:pt x="69801" y="25937"/>
                      <a:pt x="68564" y="25746"/>
                    </a:cubicBezTo>
                    <a:close/>
                    <a:moveTo>
                      <a:pt x="19078" y="24127"/>
                    </a:moveTo>
                    <a:cubicBezTo>
                      <a:pt x="18792" y="25080"/>
                      <a:pt x="18412" y="26127"/>
                      <a:pt x="17936" y="27080"/>
                    </a:cubicBezTo>
                    <a:cubicBezTo>
                      <a:pt x="16508" y="23746"/>
                      <a:pt x="15081" y="20412"/>
                      <a:pt x="13558" y="17079"/>
                    </a:cubicBezTo>
                    <a:cubicBezTo>
                      <a:pt x="20315" y="17555"/>
                      <a:pt x="22219" y="19936"/>
                      <a:pt x="19078" y="24127"/>
                    </a:cubicBezTo>
                    <a:close/>
                    <a:moveTo>
                      <a:pt x="8420" y="33748"/>
                    </a:moveTo>
                    <a:cubicBezTo>
                      <a:pt x="7278" y="30128"/>
                      <a:pt x="3090" y="18031"/>
                      <a:pt x="5279" y="14983"/>
                    </a:cubicBezTo>
                    <a:cubicBezTo>
                      <a:pt x="4993" y="12697"/>
                      <a:pt x="5659" y="11935"/>
                      <a:pt x="7278" y="12507"/>
                    </a:cubicBezTo>
                    <a:cubicBezTo>
                      <a:pt x="10323" y="18603"/>
                      <a:pt x="13178" y="24794"/>
                      <a:pt x="15557" y="31080"/>
                    </a:cubicBezTo>
                    <a:cubicBezTo>
                      <a:pt x="14795" y="32224"/>
                      <a:pt x="13939" y="33367"/>
                      <a:pt x="13273" y="34414"/>
                    </a:cubicBezTo>
                    <a:cubicBezTo>
                      <a:pt x="11750" y="36700"/>
                      <a:pt x="14700" y="39177"/>
                      <a:pt x="16889" y="38034"/>
                    </a:cubicBezTo>
                    <a:cubicBezTo>
                      <a:pt x="17270" y="37843"/>
                      <a:pt x="17650" y="37653"/>
                      <a:pt x="18031" y="37462"/>
                    </a:cubicBezTo>
                    <a:cubicBezTo>
                      <a:pt x="20696" y="44796"/>
                      <a:pt x="22790" y="52321"/>
                      <a:pt x="24692" y="60036"/>
                    </a:cubicBezTo>
                    <a:cubicBezTo>
                      <a:pt x="24598" y="60132"/>
                      <a:pt x="24407" y="60227"/>
                      <a:pt x="24312" y="60418"/>
                    </a:cubicBezTo>
                    <a:cubicBezTo>
                      <a:pt x="17175" y="52798"/>
                      <a:pt x="11750" y="43939"/>
                      <a:pt x="8515" y="33652"/>
                    </a:cubicBezTo>
                    <a:close/>
                    <a:moveTo>
                      <a:pt x="60856" y="40415"/>
                    </a:moveTo>
                    <a:cubicBezTo>
                      <a:pt x="54099" y="52607"/>
                      <a:pt x="43059" y="60036"/>
                      <a:pt x="30498" y="63846"/>
                    </a:cubicBezTo>
                    <a:cubicBezTo>
                      <a:pt x="30117" y="62418"/>
                      <a:pt x="29737" y="60989"/>
                      <a:pt x="29356" y="59465"/>
                    </a:cubicBezTo>
                    <a:cubicBezTo>
                      <a:pt x="29546" y="59179"/>
                      <a:pt x="29832" y="58894"/>
                      <a:pt x="30022" y="58608"/>
                    </a:cubicBezTo>
                    <a:cubicBezTo>
                      <a:pt x="30783" y="57655"/>
                      <a:pt x="29641" y="56798"/>
                      <a:pt x="28690" y="56988"/>
                    </a:cubicBezTo>
                    <a:cubicBezTo>
                      <a:pt x="26691" y="49845"/>
                      <a:pt x="24407" y="42701"/>
                      <a:pt x="21647" y="35748"/>
                    </a:cubicBezTo>
                    <a:cubicBezTo>
                      <a:pt x="29356" y="32224"/>
                      <a:pt x="37350" y="29842"/>
                      <a:pt x="45915" y="28890"/>
                    </a:cubicBezTo>
                    <a:cubicBezTo>
                      <a:pt x="50007" y="28413"/>
                      <a:pt x="54955" y="27747"/>
                      <a:pt x="59142" y="28604"/>
                    </a:cubicBezTo>
                    <a:cubicBezTo>
                      <a:pt x="67993" y="30509"/>
                      <a:pt x="64186" y="34510"/>
                      <a:pt x="60950" y="4032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 285">
                <a:extLst>
                  <a:ext uri="{FF2B5EF4-FFF2-40B4-BE49-F238E27FC236}">
                    <a16:creationId xmlns:a16="http://schemas.microsoft.com/office/drawing/2014/main" id="{DBEE03D1-E78E-C198-AB5D-8DB91F9A9ECB}"/>
                  </a:ext>
                </a:extLst>
              </p:cNvPr>
              <p:cNvSpPr/>
              <p:nvPr/>
            </p:nvSpPr>
            <p:spPr>
              <a:xfrm>
                <a:off x="7120801" y="3054365"/>
                <a:ext cx="91270" cy="92260"/>
              </a:xfrm>
              <a:custGeom>
                <a:avLst/>
                <a:gdLst>
                  <a:gd name="connsiteX0" fmla="*/ 438 w 91270"/>
                  <a:gd name="connsiteY0" fmla="*/ 16781 h 92260"/>
                  <a:gd name="connsiteX1" fmla="*/ 2532 w 91270"/>
                  <a:gd name="connsiteY1" fmla="*/ 18876 h 92260"/>
                  <a:gd name="connsiteX2" fmla="*/ 84374 w 91270"/>
                  <a:gd name="connsiteY2" fmla="*/ 52404 h 92260"/>
                  <a:gd name="connsiteX3" fmla="*/ 40598 w 91270"/>
                  <a:gd name="connsiteY3" fmla="*/ 74978 h 92260"/>
                  <a:gd name="connsiteX4" fmla="*/ 48307 w 91270"/>
                  <a:gd name="connsiteY4" fmla="*/ 13732 h 92260"/>
                  <a:gd name="connsiteX5" fmla="*/ 44786 w 91270"/>
                  <a:gd name="connsiteY5" fmla="*/ 11637 h 92260"/>
                  <a:gd name="connsiteX6" fmla="*/ 41169 w 91270"/>
                  <a:gd name="connsiteY6" fmla="*/ 85170 h 92260"/>
                  <a:gd name="connsiteX7" fmla="*/ 87610 w 91270"/>
                  <a:gd name="connsiteY7" fmla="*/ 70216 h 92260"/>
                  <a:gd name="connsiteX8" fmla="*/ 533 w 91270"/>
                  <a:gd name="connsiteY8" fmla="*/ 16686 h 92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1270" h="92260">
                    <a:moveTo>
                      <a:pt x="438" y="16781"/>
                    </a:moveTo>
                    <a:cubicBezTo>
                      <a:pt x="-894" y="18305"/>
                      <a:pt x="1104" y="20114"/>
                      <a:pt x="2532" y="18876"/>
                    </a:cubicBezTo>
                    <a:cubicBezTo>
                      <a:pt x="33651" y="-5984"/>
                      <a:pt x="83898" y="8208"/>
                      <a:pt x="84374" y="52404"/>
                    </a:cubicBezTo>
                    <a:cubicBezTo>
                      <a:pt x="84565" y="75836"/>
                      <a:pt x="58108" y="100601"/>
                      <a:pt x="40598" y="74978"/>
                    </a:cubicBezTo>
                    <a:cubicBezTo>
                      <a:pt x="27084" y="55357"/>
                      <a:pt x="38600" y="32402"/>
                      <a:pt x="48307" y="13732"/>
                    </a:cubicBezTo>
                    <a:cubicBezTo>
                      <a:pt x="49544" y="11351"/>
                      <a:pt x="46022" y="9351"/>
                      <a:pt x="44786" y="11637"/>
                    </a:cubicBezTo>
                    <a:cubicBezTo>
                      <a:pt x="32699" y="33354"/>
                      <a:pt x="18234" y="64787"/>
                      <a:pt x="41169" y="85170"/>
                    </a:cubicBezTo>
                    <a:cubicBezTo>
                      <a:pt x="58204" y="100315"/>
                      <a:pt x="79996" y="89266"/>
                      <a:pt x="87610" y="70216"/>
                    </a:cubicBezTo>
                    <a:cubicBezTo>
                      <a:pt x="108165" y="18495"/>
                      <a:pt x="37077" y="-25034"/>
                      <a:pt x="533" y="166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Freeform 286">
                <a:extLst>
                  <a:ext uri="{FF2B5EF4-FFF2-40B4-BE49-F238E27FC236}">
                    <a16:creationId xmlns:a16="http://schemas.microsoft.com/office/drawing/2014/main" id="{B16DAEF9-8EFC-64E2-A6C5-DF0FF860BABA}"/>
                  </a:ext>
                </a:extLst>
              </p:cNvPr>
              <p:cNvSpPr/>
              <p:nvPr/>
            </p:nvSpPr>
            <p:spPr>
              <a:xfrm>
                <a:off x="7045940" y="3215354"/>
                <a:ext cx="160377" cy="4191"/>
              </a:xfrm>
              <a:custGeom>
                <a:avLst/>
                <a:gdLst>
                  <a:gd name="connsiteX0" fmla="*/ 158379 w 160377"/>
                  <a:gd name="connsiteY0" fmla="*/ 0 h 4191"/>
                  <a:gd name="connsiteX1" fmla="*/ 1356 w 160377"/>
                  <a:gd name="connsiteY1" fmla="*/ 667 h 4191"/>
                  <a:gd name="connsiteX2" fmla="*/ 1356 w 160377"/>
                  <a:gd name="connsiteY2" fmla="*/ 3524 h 4191"/>
                  <a:gd name="connsiteX3" fmla="*/ 158379 w 160377"/>
                  <a:gd name="connsiteY3" fmla="*/ 4191 h 4191"/>
                  <a:gd name="connsiteX4" fmla="*/ 158379 w 160377"/>
                  <a:gd name="connsiteY4" fmla="*/ 0 h 4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377" h="4191">
                    <a:moveTo>
                      <a:pt x="158379" y="0"/>
                    </a:moveTo>
                    <a:cubicBezTo>
                      <a:pt x="106038" y="0"/>
                      <a:pt x="53697" y="286"/>
                      <a:pt x="1356" y="667"/>
                    </a:cubicBezTo>
                    <a:cubicBezTo>
                      <a:pt x="-452" y="667"/>
                      <a:pt x="-452" y="3524"/>
                      <a:pt x="1356" y="3524"/>
                    </a:cubicBezTo>
                    <a:cubicBezTo>
                      <a:pt x="53697" y="3905"/>
                      <a:pt x="106038" y="4191"/>
                      <a:pt x="158379" y="4191"/>
                    </a:cubicBezTo>
                    <a:cubicBezTo>
                      <a:pt x="161044" y="4191"/>
                      <a:pt x="161044" y="0"/>
                      <a:pt x="158379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 287">
                <a:extLst>
                  <a:ext uri="{FF2B5EF4-FFF2-40B4-BE49-F238E27FC236}">
                    <a16:creationId xmlns:a16="http://schemas.microsoft.com/office/drawing/2014/main" id="{AEB27F23-C91A-6115-314E-79988C6CB3AE}"/>
                  </a:ext>
                </a:extLst>
              </p:cNvPr>
              <p:cNvSpPr/>
              <p:nvPr/>
            </p:nvSpPr>
            <p:spPr>
              <a:xfrm>
                <a:off x="7050400" y="3260639"/>
                <a:ext cx="83912" cy="104469"/>
              </a:xfrm>
              <a:custGeom>
                <a:avLst/>
                <a:gdLst>
                  <a:gd name="connsiteX0" fmla="*/ 80451 w 83912"/>
                  <a:gd name="connsiteY0" fmla="*/ 80064 h 104469"/>
                  <a:gd name="connsiteX1" fmla="*/ 6889 w 83912"/>
                  <a:gd name="connsiteY1" fmla="*/ 65872 h 104469"/>
                  <a:gd name="connsiteX2" fmla="*/ 65986 w 83912"/>
                  <a:gd name="connsiteY2" fmla="*/ 2912 h 104469"/>
                  <a:gd name="connsiteX3" fmla="*/ 65986 w 83912"/>
                  <a:gd name="connsiteY3" fmla="*/ 54 h 104469"/>
                  <a:gd name="connsiteX4" fmla="*/ 3748 w 83912"/>
                  <a:gd name="connsiteY4" fmla="*/ 75111 h 104469"/>
                  <a:gd name="connsiteX5" fmla="*/ 83686 w 83912"/>
                  <a:gd name="connsiteY5" fmla="*/ 81874 h 104469"/>
                  <a:gd name="connsiteX6" fmla="*/ 80451 w 83912"/>
                  <a:gd name="connsiteY6" fmla="*/ 79969 h 104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912" h="104469">
                    <a:moveTo>
                      <a:pt x="80451" y="80064"/>
                    </a:moveTo>
                    <a:cubicBezTo>
                      <a:pt x="59610" y="110068"/>
                      <a:pt x="15073" y="101686"/>
                      <a:pt x="6889" y="65872"/>
                    </a:cubicBezTo>
                    <a:cubicBezTo>
                      <a:pt x="-1391" y="29296"/>
                      <a:pt x="32107" y="2435"/>
                      <a:pt x="65986" y="2912"/>
                    </a:cubicBezTo>
                    <a:cubicBezTo>
                      <a:pt x="67794" y="2912"/>
                      <a:pt x="67794" y="149"/>
                      <a:pt x="65986" y="54"/>
                    </a:cubicBezTo>
                    <a:cubicBezTo>
                      <a:pt x="25636" y="-1565"/>
                      <a:pt x="-12240" y="33392"/>
                      <a:pt x="3748" y="75111"/>
                    </a:cubicBezTo>
                    <a:cubicBezTo>
                      <a:pt x="16405" y="108258"/>
                      <a:pt x="67509" y="117116"/>
                      <a:pt x="83686" y="81874"/>
                    </a:cubicBezTo>
                    <a:cubicBezTo>
                      <a:pt x="84734" y="79683"/>
                      <a:pt x="81879" y="77969"/>
                      <a:pt x="80451" y="7996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 288">
                <a:extLst>
                  <a:ext uri="{FF2B5EF4-FFF2-40B4-BE49-F238E27FC236}">
                    <a16:creationId xmlns:a16="http://schemas.microsoft.com/office/drawing/2014/main" id="{71DFF100-9E5A-40F4-7BF0-4203D746D3B8}"/>
                  </a:ext>
                </a:extLst>
              </p:cNvPr>
              <p:cNvSpPr/>
              <p:nvPr/>
            </p:nvSpPr>
            <p:spPr>
              <a:xfrm>
                <a:off x="7138003" y="3269346"/>
                <a:ext cx="67890" cy="68875"/>
              </a:xfrm>
              <a:custGeom>
                <a:avLst/>
                <a:gdLst>
                  <a:gd name="connsiteX0" fmla="*/ 61463 w 67890"/>
                  <a:gd name="connsiteY0" fmla="*/ 15730 h 68875"/>
                  <a:gd name="connsiteX1" fmla="*/ 7789 w 67890"/>
                  <a:gd name="connsiteY1" fmla="*/ 8777 h 68875"/>
                  <a:gd name="connsiteX2" fmla="*/ 9407 w 67890"/>
                  <a:gd name="connsiteY2" fmla="*/ 12968 h 68875"/>
                  <a:gd name="connsiteX3" fmla="*/ 652 w 67890"/>
                  <a:gd name="connsiteY3" fmla="*/ 45448 h 68875"/>
                  <a:gd name="connsiteX4" fmla="*/ 45665 w 67890"/>
                  <a:gd name="connsiteY4" fmla="*/ 65641 h 68875"/>
                  <a:gd name="connsiteX5" fmla="*/ 61463 w 67890"/>
                  <a:gd name="connsiteY5" fmla="*/ 15730 h 68875"/>
                  <a:gd name="connsiteX6" fmla="*/ 43952 w 67890"/>
                  <a:gd name="connsiteY6" fmla="*/ 60212 h 68875"/>
                  <a:gd name="connsiteX7" fmla="*/ 4934 w 67890"/>
                  <a:gd name="connsiteY7" fmla="*/ 40114 h 68875"/>
                  <a:gd name="connsiteX8" fmla="*/ 21398 w 67890"/>
                  <a:gd name="connsiteY8" fmla="*/ 8206 h 68875"/>
                  <a:gd name="connsiteX9" fmla="*/ 55277 w 67890"/>
                  <a:gd name="connsiteY9" fmla="*/ 17350 h 68875"/>
                  <a:gd name="connsiteX10" fmla="*/ 43952 w 67890"/>
                  <a:gd name="connsiteY10" fmla="*/ 60212 h 6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7890" h="68875">
                    <a:moveTo>
                      <a:pt x="61463" y="15730"/>
                    </a:moveTo>
                    <a:cubicBezTo>
                      <a:pt x="50233" y="1252"/>
                      <a:pt x="21398" y="-7511"/>
                      <a:pt x="7789" y="8777"/>
                    </a:cubicBezTo>
                    <a:cubicBezTo>
                      <a:pt x="6362" y="10492"/>
                      <a:pt x="7503" y="12777"/>
                      <a:pt x="9407" y="12968"/>
                    </a:cubicBezTo>
                    <a:cubicBezTo>
                      <a:pt x="1889" y="21636"/>
                      <a:pt x="-1537" y="34114"/>
                      <a:pt x="652" y="45448"/>
                    </a:cubicBezTo>
                    <a:cubicBezTo>
                      <a:pt x="4839" y="66499"/>
                      <a:pt x="27393" y="73738"/>
                      <a:pt x="45665" y="65641"/>
                    </a:cubicBezTo>
                    <a:cubicBezTo>
                      <a:pt x="64984" y="56974"/>
                      <a:pt x="75452" y="33828"/>
                      <a:pt x="61463" y="15730"/>
                    </a:cubicBezTo>
                    <a:close/>
                    <a:moveTo>
                      <a:pt x="43952" y="60212"/>
                    </a:moveTo>
                    <a:cubicBezTo>
                      <a:pt x="26822" y="68308"/>
                      <a:pt x="6743" y="60212"/>
                      <a:pt x="4934" y="40114"/>
                    </a:cubicBezTo>
                    <a:cubicBezTo>
                      <a:pt x="3792" y="27160"/>
                      <a:pt x="10168" y="14016"/>
                      <a:pt x="21398" y="8206"/>
                    </a:cubicBezTo>
                    <a:cubicBezTo>
                      <a:pt x="33293" y="4872"/>
                      <a:pt x="45665" y="6872"/>
                      <a:pt x="55277" y="17350"/>
                    </a:cubicBezTo>
                    <a:cubicBezTo>
                      <a:pt x="68790" y="32113"/>
                      <a:pt x="60606" y="52306"/>
                      <a:pt x="43952" y="602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0" name="Graphic 7">
              <a:extLst>
                <a:ext uri="{FF2B5EF4-FFF2-40B4-BE49-F238E27FC236}">
                  <a16:creationId xmlns:a16="http://schemas.microsoft.com/office/drawing/2014/main" id="{E8A4C588-547A-176F-DE86-B191996CD06A}"/>
                </a:ext>
              </a:extLst>
            </p:cNvPr>
            <p:cNvGrpSpPr/>
            <p:nvPr/>
          </p:nvGrpSpPr>
          <p:grpSpPr>
            <a:xfrm>
              <a:off x="2052290" y="6842361"/>
              <a:ext cx="664782" cy="339095"/>
              <a:chOff x="1565922" y="4479250"/>
              <a:chExt cx="375944" cy="191763"/>
            </a:xfrm>
            <a:solidFill>
              <a:schemeClr val="bg1">
                <a:alpha val="20000"/>
              </a:schemeClr>
            </a:solidFill>
          </p:grpSpPr>
          <p:sp>
            <p:nvSpPr>
              <p:cNvPr id="291" name="Freeform 290">
                <a:extLst>
                  <a:ext uri="{FF2B5EF4-FFF2-40B4-BE49-F238E27FC236}">
                    <a16:creationId xmlns:a16="http://schemas.microsoft.com/office/drawing/2014/main" id="{1089E63F-6985-5BEE-0481-091CC4B5405B}"/>
                  </a:ext>
                </a:extLst>
              </p:cNvPr>
              <p:cNvSpPr/>
              <p:nvPr/>
            </p:nvSpPr>
            <p:spPr>
              <a:xfrm>
                <a:off x="1565922" y="4568433"/>
                <a:ext cx="69960" cy="7298"/>
              </a:xfrm>
              <a:custGeom>
                <a:avLst/>
                <a:gdLst>
                  <a:gd name="connsiteX0" fmla="*/ 68370 w 69960"/>
                  <a:gd name="connsiteY0" fmla="*/ 519 h 7298"/>
                  <a:gd name="connsiteX1" fmla="*/ 1754 w 69960"/>
                  <a:gd name="connsiteY1" fmla="*/ 43 h 7298"/>
                  <a:gd name="connsiteX2" fmla="*/ 993 w 69960"/>
                  <a:gd name="connsiteY2" fmla="*/ 2424 h 7298"/>
                  <a:gd name="connsiteX3" fmla="*/ 69036 w 69960"/>
                  <a:gd name="connsiteY3" fmla="*/ 2710 h 7298"/>
                  <a:gd name="connsiteX4" fmla="*/ 68275 w 69960"/>
                  <a:gd name="connsiteY4" fmla="*/ 424 h 7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960" h="7298">
                    <a:moveTo>
                      <a:pt x="68370" y="519"/>
                    </a:moveTo>
                    <a:cubicBezTo>
                      <a:pt x="45530" y="3662"/>
                      <a:pt x="24594" y="4805"/>
                      <a:pt x="1754" y="43"/>
                    </a:cubicBezTo>
                    <a:cubicBezTo>
                      <a:pt x="-54" y="-338"/>
                      <a:pt x="-720" y="1947"/>
                      <a:pt x="993" y="2424"/>
                    </a:cubicBezTo>
                    <a:cubicBezTo>
                      <a:pt x="22881" y="8234"/>
                      <a:pt x="47338" y="9472"/>
                      <a:pt x="69036" y="2710"/>
                    </a:cubicBezTo>
                    <a:cubicBezTo>
                      <a:pt x="70654" y="2233"/>
                      <a:pt x="69988" y="233"/>
                      <a:pt x="68275" y="42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2" name="Freeform 291">
                <a:extLst>
                  <a:ext uri="{FF2B5EF4-FFF2-40B4-BE49-F238E27FC236}">
                    <a16:creationId xmlns:a16="http://schemas.microsoft.com/office/drawing/2014/main" id="{3FF5B4BC-5E2A-35A9-F7FD-83454223F174}"/>
                  </a:ext>
                </a:extLst>
              </p:cNvPr>
              <p:cNvSpPr/>
              <p:nvPr/>
            </p:nvSpPr>
            <p:spPr>
              <a:xfrm>
                <a:off x="1677116" y="4479250"/>
                <a:ext cx="9141" cy="87110"/>
              </a:xfrm>
              <a:custGeom>
                <a:avLst/>
                <a:gdLst>
                  <a:gd name="connsiteX0" fmla="*/ 6566 w 9141"/>
                  <a:gd name="connsiteY0" fmla="*/ 43601 h 87110"/>
                  <a:gd name="connsiteX1" fmla="*/ 2950 w 9141"/>
                  <a:gd name="connsiteY1" fmla="*/ 1215 h 87110"/>
                  <a:gd name="connsiteX2" fmla="*/ 0 w 9141"/>
                  <a:gd name="connsiteY2" fmla="*/ 1215 h 87110"/>
                  <a:gd name="connsiteX3" fmla="*/ 2284 w 9141"/>
                  <a:gd name="connsiteY3" fmla="*/ 45410 h 87110"/>
                  <a:gd name="connsiteX4" fmla="*/ 5995 w 9141"/>
                  <a:gd name="connsiteY4" fmla="*/ 86273 h 87110"/>
                  <a:gd name="connsiteX5" fmla="*/ 8660 w 9141"/>
                  <a:gd name="connsiteY5" fmla="*/ 85987 h 87110"/>
                  <a:gd name="connsiteX6" fmla="*/ 6566 w 9141"/>
                  <a:gd name="connsiteY6" fmla="*/ 43601 h 87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41" h="87110">
                    <a:moveTo>
                      <a:pt x="6566" y="43601"/>
                    </a:moveTo>
                    <a:cubicBezTo>
                      <a:pt x="5424" y="29504"/>
                      <a:pt x="4187" y="15407"/>
                      <a:pt x="2950" y="1215"/>
                    </a:cubicBezTo>
                    <a:cubicBezTo>
                      <a:pt x="2760" y="-405"/>
                      <a:pt x="0" y="-405"/>
                      <a:pt x="0" y="1215"/>
                    </a:cubicBezTo>
                    <a:cubicBezTo>
                      <a:pt x="666" y="15978"/>
                      <a:pt x="1427" y="30647"/>
                      <a:pt x="2284" y="45410"/>
                    </a:cubicBezTo>
                    <a:cubicBezTo>
                      <a:pt x="3045" y="58841"/>
                      <a:pt x="2665" y="73033"/>
                      <a:pt x="5995" y="86273"/>
                    </a:cubicBezTo>
                    <a:cubicBezTo>
                      <a:pt x="6376" y="87606"/>
                      <a:pt x="8565" y="87225"/>
                      <a:pt x="8660" y="85987"/>
                    </a:cubicBezTo>
                    <a:cubicBezTo>
                      <a:pt x="10183" y="72080"/>
                      <a:pt x="7708" y="57507"/>
                      <a:pt x="6566" y="4360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3" name="Freeform 292">
                <a:extLst>
                  <a:ext uri="{FF2B5EF4-FFF2-40B4-BE49-F238E27FC236}">
                    <a16:creationId xmlns:a16="http://schemas.microsoft.com/office/drawing/2014/main" id="{3958B535-92C3-1981-2547-AE73C2BA1C31}"/>
                  </a:ext>
                </a:extLst>
              </p:cNvPr>
              <p:cNvSpPr/>
              <p:nvPr/>
            </p:nvSpPr>
            <p:spPr>
              <a:xfrm>
                <a:off x="1637789" y="4590288"/>
                <a:ext cx="86809" cy="7242"/>
              </a:xfrm>
              <a:custGeom>
                <a:avLst/>
                <a:gdLst>
                  <a:gd name="connsiteX0" fmla="*/ 85958 w 86809"/>
                  <a:gd name="connsiteY0" fmla="*/ 4953 h 7242"/>
                  <a:gd name="connsiteX1" fmla="*/ 1071 w 86809"/>
                  <a:gd name="connsiteY1" fmla="*/ 0 h 7242"/>
                  <a:gd name="connsiteX2" fmla="*/ 1071 w 86809"/>
                  <a:gd name="connsiteY2" fmla="*/ 1905 h 7242"/>
                  <a:gd name="connsiteX3" fmla="*/ 85577 w 86809"/>
                  <a:gd name="connsiteY3" fmla="*/ 7048 h 7242"/>
                  <a:gd name="connsiteX4" fmla="*/ 85863 w 86809"/>
                  <a:gd name="connsiteY4" fmla="*/ 4953 h 7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809" h="7242">
                    <a:moveTo>
                      <a:pt x="85958" y="4953"/>
                    </a:moveTo>
                    <a:cubicBezTo>
                      <a:pt x="58551" y="571"/>
                      <a:pt x="28859" y="1238"/>
                      <a:pt x="1071" y="0"/>
                    </a:cubicBezTo>
                    <a:cubicBezTo>
                      <a:pt x="-357" y="0"/>
                      <a:pt x="-357" y="1809"/>
                      <a:pt x="1071" y="1905"/>
                    </a:cubicBezTo>
                    <a:cubicBezTo>
                      <a:pt x="28668" y="4000"/>
                      <a:pt x="57884" y="8191"/>
                      <a:pt x="85577" y="7048"/>
                    </a:cubicBezTo>
                    <a:cubicBezTo>
                      <a:pt x="86910" y="7048"/>
                      <a:pt x="87386" y="5143"/>
                      <a:pt x="85863" y="49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 293">
                <a:extLst>
                  <a:ext uri="{FF2B5EF4-FFF2-40B4-BE49-F238E27FC236}">
                    <a16:creationId xmlns:a16="http://schemas.microsoft.com/office/drawing/2014/main" id="{086EEB2C-8EF3-9342-3CAA-5156FCBCFF49}"/>
                  </a:ext>
                </a:extLst>
              </p:cNvPr>
              <p:cNvSpPr/>
              <p:nvPr/>
            </p:nvSpPr>
            <p:spPr>
              <a:xfrm>
                <a:off x="1664134" y="4606369"/>
                <a:ext cx="41475" cy="64644"/>
              </a:xfrm>
              <a:custGeom>
                <a:avLst/>
                <a:gdLst>
                  <a:gd name="connsiteX0" fmla="*/ 40200 w 41475"/>
                  <a:gd name="connsiteY0" fmla="*/ 15 h 64644"/>
                  <a:gd name="connsiteX1" fmla="*/ 4037 w 41475"/>
                  <a:gd name="connsiteY1" fmla="*/ 14779 h 64644"/>
                  <a:gd name="connsiteX2" fmla="*/ 3561 w 41475"/>
                  <a:gd name="connsiteY2" fmla="*/ 37163 h 64644"/>
                  <a:gd name="connsiteX3" fmla="*/ 27829 w 41475"/>
                  <a:gd name="connsiteY3" fmla="*/ 39925 h 64644"/>
                  <a:gd name="connsiteX4" fmla="*/ 34205 w 41475"/>
                  <a:gd name="connsiteY4" fmla="*/ 34306 h 64644"/>
                  <a:gd name="connsiteX5" fmla="*/ 34205 w 41475"/>
                  <a:gd name="connsiteY5" fmla="*/ 37163 h 64644"/>
                  <a:gd name="connsiteX6" fmla="*/ 36393 w 41475"/>
                  <a:gd name="connsiteY6" fmla="*/ 63643 h 64644"/>
                  <a:gd name="connsiteX7" fmla="*/ 39534 w 41475"/>
                  <a:gd name="connsiteY7" fmla="*/ 63643 h 64644"/>
                  <a:gd name="connsiteX8" fmla="*/ 39724 w 41475"/>
                  <a:gd name="connsiteY8" fmla="*/ 37163 h 64644"/>
                  <a:gd name="connsiteX9" fmla="*/ 39439 w 41475"/>
                  <a:gd name="connsiteY9" fmla="*/ 19065 h 64644"/>
                  <a:gd name="connsiteX10" fmla="*/ 39439 w 41475"/>
                  <a:gd name="connsiteY10" fmla="*/ 7255 h 64644"/>
                  <a:gd name="connsiteX11" fmla="*/ 34395 w 41475"/>
                  <a:gd name="connsiteY11" fmla="*/ 7255 h 64644"/>
                  <a:gd name="connsiteX12" fmla="*/ 34109 w 41475"/>
                  <a:gd name="connsiteY12" fmla="*/ 23066 h 64644"/>
                  <a:gd name="connsiteX13" fmla="*/ 30588 w 41475"/>
                  <a:gd name="connsiteY13" fmla="*/ 31353 h 64644"/>
                  <a:gd name="connsiteX14" fmla="*/ 4894 w 41475"/>
                  <a:gd name="connsiteY14" fmla="*/ 27829 h 64644"/>
                  <a:gd name="connsiteX15" fmla="*/ 40676 w 41475"/>
                  <a:gd name="connsiteY15" fmla="*/ 1825 h 64644"/>
                  <a:gd name="connsiteX16" fmla="*/ 40105 w 41475"/>
                  <a:gd name="connsiteY16" fmla="*/ 15 h 6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1475" h="64644">
                    <a:moveTo>
                      <a:pt x="40200" y="15"/>
                    </a:moveTo>
                    <a:cubicBezTo>
                      <a:pt x="27543" y="1730"/>
                      <a:pt x="11650" y="4683"/>
                      <a:pt x="4037" y="14779"/>
                    </a:cubicBezTo>
                    <a:cubicBezTo>
                      <a:pt x="-816" y="21256"/>
                      <a:pt x="-1673" y="30686"/>
                      <a:pt x="3561" y="37163"/>
                    </a:cubicBezTo>
                    <a:cubicBezTo>
                      <a:pt x="9271" y="44307"/>
                      <a:pt x="19930" y="44593"/>
                      <a:pt x="27829" y="39925"/>
                    </a:cubicBezTo>
                    <a:cubicBezTo>
                      <a:pt x="30493" y="38306"/>
                      <a:pt x="32587" y="36401"/>
                      <a:pt x="34205" y="34306"/>
                    </a:cubicBezTo>
                    <a:cubicBezTo>
                      <a:pt x="34205" y="35258"/>
                      <a:pt x="34205" y="36211"/>
                      <a:pt x="34205" y="37163"/>
                    </a:cubicBezTo>
                    <a:cubicBezTo>
                      <a:pt x="34300" y="45736"/>
                      <a:pt x="33063" y="55546"/>
                      <a:pt x="36393" y="63643"/>
                    </a:cubicBezTo>
                    <a:cubicBezTo>
                      <a:pt x="36869" y="64881"/>
                      <a:pt x="39058" y="65071"/>
                      <a:pt x="39534" y="63643"/>
                    </a:cubicBezTo>
                    <a:cubicBezTo>
                      <a:pt x="42008" y="55261"/>
                      <a:pt x="39915" y="45736"/>
                      <a:pt x="39724" y="37163"/>
                    </a:cubicBezTo>
                    <a:cubicBezTo>
                      <a:pt x="39534" y="31162"/>
                      <a:pt x="39439" y="25066"/>
                      <a:pt x="39439" y="19065"/>
                    </a:cubicBezTo>
                    <a:cubicBezTo>
                      <a:pt x="39724" y="15065"/>
                      <a:pt x="39629" y="11065"/>
                      <a:pt x="39439" y="7255"/>
                    </a:cubicBezTo>
                    <a:cubicBezTo>
                      <a:pt x="39248" y="4492"/>
                      <a:pt x="34490" y="4492"/>
                      <a:pt x="34395" y="7255"/>
                    </a:cubicBezTo>
                    <a:cubicBezTo>
                      <a:pt x="34300" y="12494"/>
                      <a:pt x="34205" y="17732"/>
                      <a:pt x="34109" y="23066"/>
                    </a:cubicBezTo>
                    <a:cubicBezTo>
                      <a:pt x="33538" y="26019"/>
                      <a:pt x="32492" y="28877"/>
                      <a:pt x="30588" y="31353"/>
                    </a:cubicBezTo>
                    <a:cubicBezTo>
                      <a:pt x="23070" y="41640"/>
                      <a:pt x="6321" y="40973"/>
                      <a:pt x="4894" y="27829"/>
                    </a:cubicBezTo>
                    <a:cubicBezTo>
                      <a:pt x="2990" y="10398"/>
                      <a:pt x="25544" y="5445"/>
                      <a:pt x="40676" y="1825"/>
                    </a:cubicBezTo>
                    <a:cubicBezTo>
                      <a:pt x="42103" y="1444"/>
                      <a:pt x="41437" y="-175"/>
                      <a:pt x="40105" y="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 294">
                <a:extLst>
                  <a:ext uri="{FF2B5EF4-FFF2-40B4-BE49-F238E27FC236}">
                    <a16:creationId xmlns:a16="http://schemas.microsoft.com/office/drawing/2014/main" id="{0488C196-7250-4D42-EA53-5E34B2DB7602}"/>
                  </a:ext>
                </a:extLst>
              </p:cNvPr>
              <p:cNvSpPr/>
              <p:nvPr/>
            </p:nvSpPr>
            <p:spPr>
              <a:xfrm>
                <a:off x="1761564" y="4553927"/>
                <a:ext cx="61726" cy="66211"/>
              </a:xfrm>
              <a:custGeom>
                <a:avLst/>
                <a:gdLst>
                  <a:gd name="connsiteX0" fmla="*/ 58586 w 61726"/>
                  <a:gd name="connsiteY0" fmla="*/ 45314 h 66211"/>
                  <a:gd name="connsiteX1" fmla="*/ 5960 w 61726"/>
                  <a:gd name="connsiteY1" fmla="*/ 45028 h 66211"/>
                  <a:gd name="connsiteX2" fmla="*/ 12241 w 61726"/>
                  <a:gd name="connsiteY2" fmla="*/ 15120 h 66211"/>
                  <a:gd name="connsiteX3" fmla="*/ 56397 w 61726"/>
                  <a:gd name="connsiteY3" fmla="*/ 7214 h 66211"/>
                  <a:gd name="connsiteX4" fmla="*/ 57254 w 61726"/>
                  <a:gd name="connsiteY4" fmla="*/ 6452 h 66211"/>
                  <a:gd name="connsiteX5" fmla="*/ 15096 w 61726"/>
                  <a:gd name="connsiteY5" fmla="*/ 7500 h 66211"/>
                  <a:gd name="connsiteX6" fmla="*/ 1868 w 61726"/>
                  <a:gd name="connsiteY6" fmla="*/ 47219 h 66211"/>
                  <a:gd name="connsiteX7" fmla="*/ 34890 w 61726"/>
                  <a:gd name="connsiteY7" fmla="*/ 66079 h 66211"/>
                  <a:gd name="connsiteX8" fmla="*/ 61727 w 61726"/>
                  <a:gd name="connsiteY8" fmla="*/ 45695 h 66211"/>
                  <a:gd name="connsiteX9" fmla="*/ 58491 w 61726"/>
                  <a:gd name="connsiteY9" fmla="*/ 45314 h 66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726" h="66211">
                    <a:moveTo>
                      <a:pt x="58586" y="45314"/>
                    </a:moveTo>
                    <a:cubicBezTo>
                      <a:pt x="50402" y="67031"/>
                      <a:pt x="13763" y="67793"/>
                      <a:pt x="5960" y="45028"/>
                    </a:cubicBezTo>
                    <a:cubicBezTo>
                      <a:pt x="2534" y="35123"/>
                      <a:pt x="5294" y="23502"/>
                      <a:pt x="12241" y="15120"/>
                    </a:cubicBezTo>
                    <a:cubicBezTo>
                      <a:pt x="21852" y="3595"/>
                      <a:pt x="42789" y="-3073"/>
                      <a:pt x="56397" y="7214"/>
                    </a:cubicBezTo>
                    <a:cubicBezTo>
                      <a:pt x="56968" y="7691"/>
                      <a:pt x="57825" y="6928"/>
                      <a:pt x="57254" y="6452"/>
                    </a:cubicBezTo>
                    <a:cubicBezTo>
                      <a:pt x="45358" y="-3263"/>
                      <a:pt x="27182" y="-1263"/>
                      <a:pt x="15096" y="7500"/>
                    </a:cubicBezTo>
                    <a:cubicBezTo>
                      <a:pt x="2248" y="16835"/>
                      <a:pt x="-3176" y="33408"/>
                      <a:pt x="1868" y="47219"/>
                    </a:cubicBezTo>
                    <a:cubicBezTo>
                      <a:pt x="6531" y="59792"/>
                      <a:pt x="19664" y="67317"/>
                      <a:pt x="34890" y="66079"/>
                    </a:cubicBezTo>
                    <a:cubicBezTo>
                      <a:pt x="47547" y="65031"/>
                      <a:pt x="61060" y="57506"/>
                      <a:pt x="61727" y="45695"/>
                    </a:cubicBezTo>
                    <a:cubicBezTo>
                      <a:pt x="61727" y="44076"/>
                      <a:pt x="59062" y="43885"/>
                      <a:pt x="58491" y="453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 295">
                <a:extLst>
                  <a:ext uri="{FF2B5EF4-FFF2-40B4-BE49-F238E27FC236}">
                    <a16:creationId xmlns:a16="http://schemas.microsoft.com/office/drawing/2014/main" id="{63663890-F385-2C10-591C-F162EC3BB95B}"/>
                  </a:ext>
                </a:extLst>
              </p:cNvPr>
              <p:cNvSpPr/>
              <p:nvPr/>
            </p:nvSpPr>
            <p:spPr>
              <a:xfrm>
                <a:off x="1834551" y="4558854"/>
                <a:ext cx="55734" cy="47220"/>
              </a:xfrm>
              <a:custGeom>
                <a:avLst/>
                <a:gdLst>
                  <a:gd name="connsiteX0" fmla="*/ 49074 w 55734"/>
                  <a:gd name="connsiteY0" fmla="*/ 4573 h 47220"/>
                  <a:gd name="connsiteX1" fmla="*/ 21952 w 55734"/>
                  <a:gd name="connsiteY1" fmla="*/ 6002 h 47220"/>
                  <a:gd name="connsiteX2" fmla="*/ 1492 w 55734"/>
                  <a:gd name="connsiteY2" fmla="*/ 37720 h 47220"/>
                  <a:gd name="connsiteX3" fmla="*/ 42508 w 55734"/>
                  <a:gd name="connsiteY3" fmla="*/ 38482 h 47220"/>
                  <a:gd name="connsiteX4" fmla="*/ 49169 w 55734"/>
                  <a:gd name="connsiteY4" fmla="*/ 4573 h 47220"/>
                  <a:gd name="connsiteX5" fmla="*/ 36512 w 55734"/>
                  <a:gd name="connsiteY5" fmla="*/ 37815 h 47220"/>
                  <a:gd name="connsiteX6" fmla="*/ 3966 w 55734"/>
                  <a:gd name="connsiteY6" fmla="*/ 29910 h 47220"/>
                  <a:gd name="connsiteX7" fmla="*/ 21571 w 55734"/>
                  <a:gd name="connsiteY7" fmla="*/ 8954 h 47220"/>
                  <a:gd name="connsiteX8" fmla="*/ 24617 w 55734"/>
                  <a:gd name="connsiteY8" fmla="*/ 8669 h 47220"/>
                  <a:gd name="connsiteX9" fmla="*/ 27091 w 55734"/>
                  <a:gd name="connsiteY9" fmla="*/ 6002 h 47220"/>
                  <a:gd name="connsiteX10" fmla="*/ 28423 w 55734"/>
                  <a:gd name="connsiteY10" fmla="*/ 5335 h 47220"/>
                  <a:gd name="connsiteX11" fmla="*/ 28899 w 55734"/>
                  <a:gd name="connsiteY11" fmla="*/ 4859 h 47220"/>
                  <a:gd name="connsiteX12" fmla="*/ 48408 w 55734"/>
                  <a:gd name="connsiteY12" fmla="*/ 8764 h 47220"/>
                  <a:gd name="connsiteX13" fmla="*/ 36512 w 55734"/>
                  <a:gd name="connsiteY13" fmla="*/ 37815 h 4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734" h="47220">
                    <a:moveTo>
                      <a:pt x="49074" y="4573"/>
                    </a:moveTo>
                    <a:cubicBezTo>
                      <a:pt x="41175" y="-1237"/>
                      <a:pt x="27377" y="-2285"/>
                      <a:pt x="21952" y="6002"/>
                    </a:cubicBezTo>
                    <a:cubicBezTo>
                      <a:pt x="9105" y="12955"/>
                      <a:pt x="-4599" y="23432"/>
                      <a:pt x="1492" y="37720"/>
                    </a:cubicBezTo>
                    <a:cubicBezTo>
                      <a:pt x="8343" y="53627"/>
                      <a:pt x="31564" y="46483"/>
                      <a:pt x="42508" y="38482"/>
                    </a:cubicBezTo>
                    <a:cubicBezTo>
                      <a:pt x="53452" y="30481"/>
                      <a:pt x="62302" y="14288"/>
                      <a:pt x="49169" y="4573"/>
                    </a:cubicBezTo>
                    <a:close/>
                    <a:moveTo>
                      <a:pt x="36512" y="37815"/>
                    </a:moveTo>
                    <a:cubicBezTo>
                      <a:pt x="24902" y="44769"/>
                      <a:pt x="3490" y="46959"/>
                      <a:pt x="3966" y="29910"/>
                    </a:cubicBezTo>
                    <a:cubicBezTo>
                      <a:pt x="4251" y="20289"/>
                      <a:pt x="12721" y="13907"/>
                      <a:pt x="21571" y="8954"/>
                    </a:cubicBezTo>
                    <a:cubicBezTo>
                      <a:pt x="22428" y="9621"/>
                      <a:pt x="23951" y="9717"/>
                      <a:pt x="24617" y="8669"/>
                    </a:cubicBezTo>
                    <a:cubicBezTo>
                      <a:pt x="25283" y="7621"/>
                      <a:pt x="26139" y="6764"/>
                      <a:pt x="27091" y="6002"/>
                    </a:cubicBezTo>
                    <a:cubicBezTo>
                      <a:pt x="27567" y="5811"/>
                      <a:pt x="27948" y="5526"/>
                      <a:pt x="28423" y="5335"/>
                    </a:cubicBezTo>
                    <a:cubicBezTo>
                      <a:pt x="28614" y="5240"/>
                      <a:pt x="28804" y="5049"/>
                      <a:pt x="28899" y="4859"/>
                    </a:cubicBezTo>
                    <a:cubicBezTo>
                      <a:pt x="34895" y="1811"/>
                      <a:pt x="43745" y="3811"/>
                      <a:pt x="48408" y="8764"/>
                    </a:cubicBezTo>
                    <a:cubicBezTo>
                      <a:pt x="57734" y="18670"/>
                      <a:pt x="46219" y="32005"/>
                      <a:pt x="36512" y="378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 296">
                <a:extLst>
                  <a:ext uri="{FF2B5EF4-FFF2-40B4-BE49-F238E27FC236}">
                    <a16:creationId xmlns:a16="http://schemas.microsoft.com/office/drawing/2014/main" id="{0984A0E2-18F2-DB1A-41FB-D46FC1796EFE}"/>
                  </a:ext>
                </a:extLst>
              </p:cNvPr>
              <p:cNvSpPr/>
              <p:nvPr/>
            </p:nvSpPr>
            <p:spPr>
              <a:xfrm>
                <a:off x="1906646" y="4545467"/>
                <a:ext cx="22310" cy="54123"/>
              </a:xfrm>
              <a:custGeom>
                <a:avLst/>
                <a:gdLst>
                  <a:gd name="connsiteX0" fmla="*/ 11334 w 22310"/>
                  <a:gd name="connsiteY0" fmla="*/ 1958 h 54123"/>
                  <a:gd name="connsiteX1" fmla="*/ 9430 w 22310"/>
                  <a:gd name="connsiteY1" fmla="*/ 339 h 54123"/>
                  <a:gd name="connsiteX2" fmla="*/ 5719 w 22310"/>
                  <a:gd name="connsiteY2" fmla="*/ 18151 h 54123"/>
                  <a:gd name="connsiteX3" fmla="*/ 13618 w 22310"/>
                  <a:gd name="connsiteY3" fmla="*/ 30248 h 54123"/>
                  <a:gd name="connsiteX4" fmla="*/ 17424 w 22310"/>
                  <a:gd name="connsiteY4" fmla="*/ 41582 h 54123"/>
                  <a:gd name="connsiteX5" fmla="*/ 4196 w 22310"/>
                  <a:gd name="connsiteY5" fmla="*/ 47774 h 54123"/>
                  <a:gd name="connsiteX6" fmla="*/ 295 w 22310"/>
                  <a:gd name="connsiteY6" fmla="*/ 49774 h 54123"/>
                  <a:gd name="connsiteX7" fmla="*/ 20945 w 22310"/>
                  <a:gd name="connsiteY7" fmla="*/ 47202 h 54123"/>
                  <a:gd name="connsiteX8" fmla="*/ 11334 w 22310"/>
                  <a:gd name="connsiteY8" fmla="*/ 2149 h 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310" h="54123">
                    <a:moveTo>
                      <a:pt x="11334" y="1958"/>
                    </a:moveTo>
                    <a:cubicBezTo>
                      <a:pt x="12666" y="911"/>
                      <a:pt x="10763" y="-709"/>
                      <a:pt x="9430" y="339"/>
                    </a:cubicBezTo>
                    <a:cubicBezTo>
                      <a:pt x="3245" y="4911"/>
                      <a:pt x="3150" y="11769"/>
                      <a:pt x="5719" y="18151"/>
                    </a:cubicBezTo>
                    <a:cubicBezTo>
                      <a:pt x="7527" y="22628"/>
                      <a:pt x="10953" y="26247"/>
                      <a:pt x="13618" y="30248"/>
                    </a:cubicBezTo>
                    <a:cubicBezTo>
                      <a:pt x="16187" y="34058"/>
                      <a:pt x="17710" y="37010"/>
                      <a:pt x="17424" y="41582"/>
                    </a:cubicBezTo>
                    <a:cubicBezTo>
                      <a:pt x="17044" y="46345"/>
                      <a:pt x="9716" y="54346"/>
                      <a:pt x="4196" y="47774"/>
                    </a:cubicBezTo>
                    <a:cubicBezTo>
                      <a:pt x="2483" y="45678"/>
                      <a:pt x="-1038" y="47488"/>
                      <a:pt x="295" y="49774"/>
                    </a:cubicBezTo>
                    <a:cubicBezTo>
                      <a:pt x="4577" y="57679"/>
                      <a:pt x="17234" y="53584"/>
                      <a:pt x="20945" y="47202"/>
                    </a:cubicBezTo>
                    <a:cubicBezTo>
                      <a:pt x="29605" y="31962"/>
                      <a:pt x="-6462" y="15674"/>
                      <a:pt x="11334" y="21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 297">
                <a:extLst>
                  <a:ext uri="{FF2B5EF4-FFF2-40B4-BE49-F238E27FC236}">
                    <a16:creationId xmlns:a16="http://schemas.microsoft.com/office/drawing/2014/main" id="{B61DC2FB-CDF9-C6BE-9116-67B0F4F133CA}"/>
                  </a:ext>
                </a:extLst>
              </p:cNvPr>
              <p:cNvSpPr/>
              <p:nvPr/>
            </p:nvSpPr>
            <p:spPr>
              <a:xfrm>
                <a:off x="1909151" y="4545915"/>
                <a:ext cx="32715" cy="13196"/>
              </a:xfrm>
              <a:custGeom>
                <a:avLst/>
                <a:gdLst>
                  <a:gd name="connsiteX0" fmla="*/ 20153 w 32715"/>
                  <a:gd name="connsiteY0" fmla="*/ 1415 h 13196"/>
                  <a:gd name="connsiteX1" fmla="*/ 454 w 32715"/>
                  <a:gd name="connsiteY1" fmla="*/ 2367 h 13196"/>
                  <a:gd name="connsiteX2" fmla="*/ 1406 w 32715"/>
                  <a:gd name="connsiteY2" fmla="*/ 3796 h 13196"/>
                  <a:gd name="connsiteX3" fmla="*/ 20439 w 32715"/>
                  <a:gd name="connsiteY3" fmla="*/ 4463 h 13196"/>
                  <a:gd name="connsiteX4" fmla="*/ 30907 w 32715"/>
                  <a:gd name="connsiteY4" fmla="*/ 13035 h 13196"/>
                  <a:gd name="connsiteX5" fmla="*/ 32715 w 32715"/>
                  <a:gd name="connsiteY5" fmla="*/ 12178 h 13196"/>
                  <a:gd name="connsiteX6" fmla="*/ 20249 w 32715"/>
                  <a:gd name="connsiteY6" fmla="*/ 1510 h 1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715" h="13196">
                    <a:moveTo>
                      <a:pt x="20153" y="1415"/>
                    </a:moveTo>
                    <a:cubicBezTo>
                      <a:pt x="13587" y="-776"/>
                      <a:pt x="6640" y="-395"/>
                      <a:pt x="454" y="2367"/>
                    </a:cubicBezTo>
                    <a:cubicBezTo>
                      <a:pt x="-593" y="2843"/>
                      <a:pt x="359" y="4177"/>
                      <a:pt x="1406" y="3796"/>
                    </a:cubicBezTo>
                    <a:cubicBezTo>
                      <a:pt x="7496" y="1510"/>
                      <a:pt x="14539" y="1701"/>
                      <a:pt x="20439" y="4463"/>
                    </a:cubicBezTo>
                    <a:cubicBezTo>
                      <a:pt x="25102" y="6558"/>
                      <a:pt x="26910" y="10463"/>
                      <a:pt x="30907" y="13035"/>
                    </a:cubicBezTo>
                    <a:cubicBezTo>
                      <a:pt x="31668" y="13511"/>
                      <a:pt x="32715" y="12845"/>
                      <a:pt x="32715" y="12178"/>
                    </a:cubicBezTo>
                    <a:cubicBezTo>
                      <a:pt x="32715" y="7034"/>
                      <a:pt x="25197" y="3129"/>
                      <a:pt x="20249" y="15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9" name="Graphic 7">
              <a:extLst>
                <a:ext uri="{FF2B5EF4-FFF2-40B4-BE49-F238E27FC236}">
                  <a16:creationId xmlns:a16="http://schemas.microsoft.com/office/drawing/2014/main" id="{DA2AA94F-4D66-DE9A-468C-C54139B13DA6}"/>
                </a:ext>
              </a:extLst>
            </p:cNvPr>
            <p:cNvGrpSpPr/>
            <p:nvPr/>
          </p:nvGrpSpPr>
          <p:grpSpPr>
            <a:xfrm>
              <a:off x="11393667" y="1200456"/>
              <a:ext cx="922995" cy="471146"/>
              <a:chOff x="6848605" y="1288672"/>
              <a:chExt cx="521967" cy="266440"/>
            </a:xfrm>
            <a:solidFill>
              <a:schemeClr val="bg1">
                <a:alpha val="20000"/>
              </a:schemeClr>
            </a:solidFill>
          </p:grpSpPr>
          <p:sp>
            <p:nvSpPr>
              <p:cNvPr id="300" name="Freeform 299">
                <a:extLst>
                  <a:ext uri="{FF2B5EF4-FFF2-40B4-BE49-F238E27FC236}">
                    <a16:creationId xmlns:a16="http://schemas.microsoft.com/office/drawing/2014/main" id="{DB2DA203-E616-38A2-0487-1562E267A617}"/>
                  </a:ext>
                </a:extLst>
              </p:cNvPr>
              <p:cNvSpPr/>
              <p:nvPr/>
            </p:nvSpPr>
            <p:spPr>
              <a:xfrm>
                <a:off x="6848605" y="1412603"/>
                <a:ext cx="97243" cy="10149"/>
              </a:xfrm>
              <a:custGeom>
                <a:avLst/>
                <a:gdLst>
                  <a:gd name="connsiteX0" fmla="*/ 94961 w 97243"/>
                  <a:gd name="connsiteY0" fmla="*/ 620 h 10149"/>
                  <a:gd name="connsiteX1" fmla="*/ 2460 w 97243"/>
                  <a:gd name="connsiteY1" fmla="*/ 49 h 10149"/>
                  <a:gd name="connsiteX2" fmla="*/ 1413 w 97243"/>
                  <a:gd name="connsiteY2" fmla="*/ 3383 h 10149"/>
                  <a:gd name="connsiteX3" fmla="*/ 95912 w 97243"/>
                  <a:gd name="connsiteY3" fmla="*/ 3859 h 10149"/>
                  <a:gd name="connsiteX4" fmla="*/ 94866 w 97243"/>
                  <a:gd name="connsiteY4" fmla="*/ 716 h 1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243" h="10149">
                    <a:moveTo>
                      <a:pt x="94961" y="620"/>
                    </a:moveTo>
                    <a:cubicBezTo>
                      <a:pt x="63175" y="5002"/>
                      <a:pt x="34150" y="6526"/>
                      <a:pt x="2460" y="49"/>
                    </a:cubicBezTo>
                    <a:cubicBezTo>
                      <a:pt x="-15" y="-427"/>
                      <a:pt x="-1061" y="2716"/>
                      <a:pt x="1413" y="3383"/>
                    </a:cubicBezTo>
                    <a:cubicBezTo>
                      <a:pt x="31771" y="11384"/>
                      <a:pt x="65745" y="13193"/>
                      <a:pt x="95912" y="3859"/>
                    </a:cubicBezTo>
                    <a:cubicBezTo>
                      <a:pt x="98196" y="3097"/>
                      <a:pt x="97340" y="430"/>
                      <a:pt x="94866" y="71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1" name="Freeform 300">
                <a:extLst>
                  <a:ext uri="{FF2B5EF4-FFF2-40B4-BE49-F238E27FC236}">
                    <a16:creationId xmlns:a16="http://schemas.microsoft.com/office/drawing/2014/main" id="{D4521D1E-8F5A-2F00-0D98-85208CB917EC}"/>
                  </a:ext>
                </a:extLst>
              </p:cNvPr>
              <p:cNvSpPr/>
              <p:nvPr/>
            </p:nvSpPr>
            <p:spPr>
              <a:xfrm>
                <a:off x="7003043" y="1288672"/>
                <a:ext cx="12663" cy="120875"/>
              </a:xfrm>
              <a:custGeom>
                <a:avLst/>
                <a:gdLst>
                  <a:gd name="connsiteX0" fmla="*/ 9137 w 12663"/>
                  <a:gd name="connsiteY0" fmla="*/ 60543 h 120875"/>
                  <a:gd name="connsiteX1" fmla="*/ 4094 w 12663"/>
                  <a:gd name="connsiteY1" fmla="*/ 1679 h 120875"/>
                  <a:gd name="connsiteX2" fmla="*/ 2 w 12663"/>
                  <a:gd name="connsiteY2" fmla="*/ 1679 h 120875"/>
                  <a:gd name="connsiteX3" fmla="*/ 3142 w 12663"/>
                  <a:gd name="connsiteY3" fmla="*/ 63020 h 120875"/>
                  <a:gd name="connsiteX4" fmla="*/ 8281 w 12663"/>
                  <a:gd name="connsiteY4" fmla="*/ 119694 h 120875"/>
                  <a:gd name="connsiteX5" fmla="*/ 11993 w 12663"/>
                  <a:gd name="connsiteY5" fmla="*/ 119217 h 120875"/>
                  <a:gd name="connsiteX6" fmla="*/ 9137 w 12663"/>
                  <a:gd name="connsiteY6" fmla="*/ 60353 h 12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663" h="120875">
                    <a:moveTo>
                      <a:pt x="9137" y="60543"/>
                    </a:moveTo>
                    <a:cubicBezTo>
                      <a:pt x="7520" y="40922"/>
                      <a:pt x="5902" y="21300"/>
                      <a:pt x="4094" y="1679"/>
                    </a:cubicBezTo>
                    <a:cubicBezTo>
                      <a:pt x="3903" y="-512"/>
                      <a:pt x="-94" y="-607"/>
                      <a:pt x="2" y="1679"/>
                    </a:cubicBezTo>
                    <a:cubicBezTo>
                      <a:pt x="953" y="22158"/>
                      <a:pt x="2000" y="42636"/>
                      <a:pt x="3142" y="63020"/>
                    </a:cubicBezTo>
                    <a:cubicBezTo>
                      <a:pt x="4189" y="81689"/>
                      <a:pt x="3713" y="101406"/>
                      <a:pt x="8281" y="119694"/>
                    </a:cubicBezTo>
                    <a:cubicBezTo>
                      <a:pt x="8757" y="121599"/>
                      <a:pt x="11802" y="121027"/>
                      <a:pt x="11993" y="119217"/>
                    </a:cubicBezTo>
                    <a:cubicBezTo>
                      <a:pt x="14086" y="99977"/>
                      <a:pt x="10755" y="79689"/>
                      <a:pt x="9137" y="603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2" name="Freeform 301">
                <a:extLst>
                  <a:ext uri="{FF2B5EF4-FFF2-40B4-BE49-F238E27FC236}">
                    <a16:creationId xmlns:a16="http://schemas.microsoft.com/office/drawing/2014/main" id="{B9B2626C-9015-2F4F-0E3A-0E38E8C809C6}"/>
                  </a:ext>
                </a:extLst>
              </p:cNvPr>
              <p:cNvSpPr/>
              <p:nvPr/>
            </p:nvSpPr>
            <p:spPr>
              <a:xfrm>
                <a:off x="6948478" y="1442942"/>
                <a:ext cx="120624" cy="10064"/>
              </a:xfrm>
              <a:custGeom>
                <a:avLst/>
                <a:gdLst>
                  <a:gd name="connsiteX0" fmla="*/ 119373 w 120624"/>
                  <a:gd name="connsiteY0" fmla="*/ 6858 h 10064"/>
                  <a:gd name="connsiteX1" fmla="*/ 1464 w 120624"/>
                  <a:gd name="connsiteY1" fmla="*/ 0 h 10064"/>
                  <a:gd name="connsiteX2" fmla="*/ 1464 w 120624"/>
                  <a:gd name="connsiteY2" fmla="*/ 2667 h 10064"/>
                  <a:gd name="connsiteX3" fmla="*/ 118898 w 120624"/>
                  <a:gd name="connsiteY3" fmla="*/ 9811 h 10064"/>
                  <a:gd name="connsiteX4" fmla="*/ 119373 w 120624"/>
                  <a:gd name="connsiteY4" fmla="*/ 6858 h 10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24" h="10064">
                    <a:moveTo>
                      <a:pt x="119373" y="6858"/>
                    </a:moveTo>
                    <a:cubicBezTo>
                      <a:pt x="81307" y="762"/>
                      <a:pt x="40101" y="1619"/>
                      <a:pt x="1464" y="0"/>
                    </a:cubicBezTo>
                    <a:cubicBezTo>
                      <a:pt x="-535" y="0"/>
                      <a:pt x="-440" y="2477"/>
                      <a:pt x="1464" y="2667"/>
                    </a:cubicBezTo>
                    <a:cubicBezTo>
                      <a:pt x="39815" y="5620"/>
                      <a:pt x="80451" y="11335"/>
                      <a:pt x="118898" y="9811"/>
                    </a:cubicBezTo>
                    <a:cubicBezTo>
                      <a:pt x="120801" y="9811"/>
                      <a:pt x="121372" y="7144"/>
                      <a:pt x="119373" y="68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3" name="Freeform 302">
                <a:extLst>
                  <a:ext uri="{FF2B5EF4-FFF2-40B4-BE49-F238E27FC236}">
                    <a16:creationId xmlns:a16="http://schemas.microsoft.com/office/drawing/2014/main" id="{758738C6-F7EF-B4F5-C4D9-62EB4414D3DC}"/>
                  </a:ext>
                </a:extLst>
              </p:cNvPr>
              <p:cNvSpPr/>
              <p:nvPr/>
            </p:nvSpPr>
            <p:spPr>
              <a:xfrm>
                <a:off x="6984977" y="1465028"/>
                <a:ext cx="57773" cy="90084"/>
              </a:xfrm>
              <a:custGeom>
                <a:avLst/>
                <a:gdLst>
                  <a:gd name="connsiteX0" fmla="*/ 55848 w 57773"/>
                  <a:gd name="connsiteY0" fmla="*/ 202 h 90084"/>
                  <a:gd name="connsiteX1" fmla="*/ 5601 w 57773"/>
                  <a:gd name="connsiteY1" fmla="*/ 20681 h 90084"/>
                  <a:gd name="connsiteX2" fmla="*/ 4935 w 57773"/>
                  <a:gd name="connsiteY2" fmla="*/ 51827 h 90084"/>
                  <a:gd name="connsiteX3" fmla="*/ 38623 w 57773"/>
                  <a:gd name="connsiteY3" fmla="*/ 55733 h 90084"/>
                  <a:gd name="connsiteX4" fmla="*/ 47473 w 57773"/>
                  <a:gd name="connsiteY4" fmla="*/ 47922 h 90084"/>
                  <a:gd name="connsiteX5" fmla="*/ 47473 w 57773"/>
                  <a:gd name="connsiteY5" fmla="*/ 51827 h 90084"/>
                  <a:gd name="connsiteX6" fmla="*/ 50614 w 57773"/>
                  <a:gd name="connsiteY6" fmla="*/ 88689 h 90084"/>
                  <a:gd name="connsiteX7" fmla="*/ 54992 w 57773"/>
                  <a:gd name="connsiteY7" fmla="*/ 88689 h 90084"/>
                  <a:gd name="connsiteX8" fmla="*/ 55182 w 57773"/>
                  <a:gd name="connsiteY8" fmla="*/ 51827 h 90084"/>
                  <a:gd name="connsiteX9" fmla="*/ 54801 w 57773"/>
                  <a:gd name="connsiteY9" fmla="*/ 26681 h 90084"/>
                  <a:gd name="connsiteX10" fmla="*/ 54801 w 57773"/>
                  <a:gd name="connsiteY10" fmla="*/ 10298 h 90084"/>
                  <a:gd name="connsiteX11" fmla="*/ 47854 w 57773"/>
                  <a:gd name="connsiteY11" fmla="*/ 10298 h 90084"/>
                  <a:gd name="connsiteX12" fmla="*/ 47473 w 57773"/>
                  <a:gd name="connsiteY12" fmla="*/ 32206 h 90084"/>
                  <a:gd name="connsiteX13" fmla="*/ 42620 w 57773"/>
                  <a:gd name="connsiteY13" fmla="*/ 43731 h 90084"/>
                  <a:gd name="connsiteX14" fmla="*/ 6933 w 57773"/>
                  <a:gd name="connsiteY14" fmla="*/ 38778 h 90084"/>
                  <a:gd name="connsiteX15" fmla="*/ 56705 w 57773"/>
                  <a:gd name="connsiteY15" fmla="*/ 2583 h 90084"/>
                  <a:gd name="connsiteX16" fmla="*/ 55848 w 57773"/>
                  <a:gd name="connsiteY16" fmla="*/ 11 h 9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773" h="90084">
                    <a:moveTo>
                      <a:pt x="55848" y="202"/>
                    </a:moveTo>
                    <a:cubicBezTo>
                      <a:pt x="38243" y="2583"/>
                      <a:pt x="16164" y="6679"/>
                      <a:pt x="5601" y="20681"/>
                    </a:cubicBezTo>
                    <a:cubicBezTo>
                      <a:pt x="-1156" y="29634"/>
                      <a:pt x="-2298" y="42874"/>
                      <a:pt x="4935" y="51827"/>
                    </a:cubicBezTo>
                    <a:cubicBezTo>
                      <a:pt x="12928" y="61733"/>
                      <a:pt x="27679" y="62209"/>
                      <a:pt x="38623" y="55733"/>
                    </a:cubicBezTo>
                    <a:cubicBezTo>
                      <a:pt x="42335" y="53542"/>
                      <a:pt x="45285" y="50875"/>
                      <a:pt x="47473" y="47922"/>
                    </a:cubicBezTo>
                    <a:cubicBezTo>
                      <a:pt x="47473" y="49255"/>
                      <a:pt x="47473" y="50589"/>
                      <a:pt x="47473" y="51827"/>
                    </a:cubicBezTo>
                    <a:cubicBezTo>
                      <a:pt x="47664" y="63829"/>
                      <a:pt x="45856" y="77354"/>
                      <a:pt x="50614" y="88689"/>
                    </a:cubicBezTo>
                    <a:cubicBezTo>
                      <a:pt x="51280" y="90404"/>
                      <a:pt x="54326" y="90689"/>
                      <a:pt x="54992" y="88689"/>
                    </a:cubicBezTo>
                    <a:cubicBezTo>
                      <a:pt x="58418" y="76973"/>
                      <a:pt x="55563" y="63829"/>
                      <a:pt x="55182" y="51827"/>
                    </a:cubicBezTo>
                    <a:cubicBezTo>
                      <a:pt x="54897" y="43445"/>
                      <a:pt x="54801" y="35063"/>
                      <a:pt x="54801" y="26681"/>
                    </a:cubicBezTo>
                    <a:cubicBezTo>
                      <a:pt x="55277" y="21157"/>
                      <a:pt x="55087" y="15537"/>
                      <a:pt x="54801" y="10298"/>
                    </a:cubicBezTo>
                    <a:cubicBezTo>
                      <a:pt x="54611" y="6488"/>
                      <a:pt x="47950" y="6393"/>
                      <a:pt x="47854" y="10298"/>
                    </a:cubicBezTo>
                    <a:cubicBezTo>
                      <a:pt x="47664" y="17633"/>
                      <a:pt x="47569" y="24872"/>
                      <a:pt x="47473" y="32206"/>
                    </a:cubicBezTo>
                    <a:cubicBezTo>
                      <a:pt x="46617" y="36301"/>
                      <a:pt x="45190" y="40207"/>
                      <a:pt x="42620" y="43731"/>
                    </a:cubicBezTo>
                    <a:cubicBezTo>
                      <a:pt x="32247" y="58018"/>
                      <a:pt x="8932" y="57066"/>
                      <a:pt x="6933" y="38778"/>
                    </a:cubicBezTo>
                    <a:cubicBezTo>
                      <a:pt x="4364" y="14584"/>
                      <a:pt x="35673" y="7727"/>
                      <a:pt x="56705" y="2583"/>
                    </a:cubicBezTo>
                    <a:cubicBezTo>
                      <a:pt x="58608" y="2107"/>
                      <a:pt x="57751" y="-179"/>
                      <a:pt x="55848" y="1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4" name="Freeform 303">
                <a:extLst>
                  <a:ext uri="{FF2B5EF4-FFF2-40B4-BE49-F238E27FC236}">
                    <a16:creationId xmlns:a16="http://schemas.microsoft.com/office/drawing/2014/main" id="{4795A6E5-FB80-D0F7-9970-C17DC96DD7C9}"/>
                  </a:ext>
                </a:extLst>
              </p:cNvPr>
              <p:cNvSpPr/>
              <p:nvPr/>
            </p:nvSpPr>
            <p:spPr>
              <a:xfrm>
                <a:off x="7120526" y="1392229"/>
                <a:ext cx="85697" cy="92043"/>
              </a:xfrm>
              <a:custGeom>
                <a:avLst/>
                <a:gdLst>
                  <a:gd name="connsiteX0" fmla="*/ 81224 w 85697"/>
                  <a:gd name="connsiteY0" fmla="*/ 63000 h 92043"/>
                  <a:gd name="connsiteX1" fmla="*/ 8137 w 85697"/>
                  <a:gd name="connsiteY1" fmla="*/ 62524 h 92043"/>
                  <a:gd name="connsiteX2" fmla="*/ 16892 w 85697"/>
                  <a:gd name="connsiteY2" fmla="*/ 20995 h 92043"/>
                  <a:gd name="connsiteX3" fmla="*/ 78274 w 85697"/>
                  <a:gd name="connsiteY3" fmla="*/ 10041 h 92043"/>
                  <a:gd name="connsiteX4" fmla="*/ 79511 w 85697"/>
                  <a:gd name="connsiteY4" fmla="*/ 8993 h 92043"/>
                  <a:gd name="connsiteX5" fmla="*/ 20984 w 85697"/>
                  <a:gd name="connsiteY5" fmla="*/ 10422 h 92043"/>
                  <a:gd name="connsiteX6" fmla="*/ 2617 w 85697"/>
                  <a:gd name="connsiteY6" fmla="*/ 65667 h 92043"/>
                  <a:gd name="connsiteX7" fmla="*/ 48487 w 85697"/>
                  <a:gd name="connsiteY7" fmla="*/ 91861 h 92043"/>
                  <a:gd name="connsiteX8" fmla="*/ 85696 w 85697"/>
                  <a:gd name="connsiteY8" fmla="*/ 63476 h 92043"/>
                  <a:gd name="connsiteX9" fmla="*/ 81224 w 85697"/>
                  <a:gd name="connsiteY9" fmla="*/ 63000 h 92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697" h="92043">
                    <a:moveTo>
                      <a:pt x="81224" y="63000"/>
                    </a:moveTo>
                    <a:cubicBezTo>
                      <a:pt x="69899" y="93194"/>
                      <a:pt x="18985" y="94242"/>
                      <a:pt x="8137" y="62524"/>
                    </a:cubicBezTo>
                    <a:cubicBezTo>
                      <a:pt x="3473" y="48712"/>
                      <a:pt x="7185" y="32615"/>
                      <a:pt x="16892" y="20995"/>
                    </a:cubicBezTo>
                    <a:cubicBezTo>
                      <a:pt x="30215" y="4993"/>
                      <a:pt x="59336" y="-4247"/>
                      <a:pt x="78274" y="10041"/>
                    </a:cubicBezTo>
                    <a:cubicBezTo>
                      <a:pt x="79130" y="10612"/>
                      <a:pt x="80272" y="9660"/>
                      <a:pt x="79511" y="8993"/>
                    </a:cubicBezTo>
                    <a:cubicBezTo>
                      <a:pt x="62952" y="-4532"/>
                      <a:pt x="37733" y="-1770"/>
                      <a:pt x="20984" y="10422"/>
                    </a:cubicBezTo>
                    <a:cubicBezTo>
                      <a:pt x="3093" y="23376"/>
                      <a:pt x="-4425" y="46426"/>
                      <a:pt x="2617" y="65667"/>
                    </a:cubicBezTo>
                    <a:cubicBezTo>
                      <a:pt x="9088" y="83098"/>
                      <a:pt x="27360" y="93575"/>
                      <a:pt x="48487" y="91861"/>
                    </a:cubicBezTo>
                    <a:cubicBezTo>
                      <a:pt x="65997" y="90432"/>
                      <a:pt x="84840" y="80050"/>
                      <a:pt x="85696" y="63476"/>
                    </a:cubicBezTo>
                    <a:cubicBezTo>
                      <a:pt x="85791" y="61190"/>
                      <a:pt x="81985" y="60904"/>
                      <a:pt x="81224" y="630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5" name="Freeform 304">
                <a:extLst>
                  <a:ext uri="{FF2B5EF4-FFF2-40B4-BE49-F238E27FC236}">
                    <a16:creationId xmlns:a16="http://schemas.microsoft.com/office/drawing/2014/main" id="{56BB1EAE-3783-7A75-EA19-B2C5BE972188}"/>
                  </a:ext>
                </a:extLst>
              </p:cNvPr>
              <p:cNvSpPr/>
              <p:nvPr/>
            </p:nvSpPr>
            <p:spPr>
              <a:xfrm>
                <a:off x="7221663" y="1399149"/>
                <a:ext cx="77353" cy="65537"/>
              </a:xfrm>
              <a:custGeom>
                <a:avLst/>
                <a:gdLst>
                  <a:gd name="connsiteX0" fmla="*/ 68209 w 77353"/>
                  <a:gd name="connsiteY0" fmla="*/ 6359 h 65537"/>
                  <a:gd name="connsiteX1" fmla="*/ 30524 w 77353"/>
                  <a:gd name="connsiteY1" fmla="*/ 8360 h 65537"/>
                  <a:gd name="connsiteX2" fmla="*/ 2069 w 77353"/>
                  <a:gd name="connsiteY2" fmla="*/ 52365 h 65537"/>
                  <a:gd name="connsiteX3" fmla="*/ 58978 w 77353"/>
                  <a:gd name="connsiteY3" fmla="*/ 53413 h 65537"/>
                  <a:gd name="connsiteX4" fmla="*/ 68209 w 77353"/>
                  <a:gd name="connsiteY4" fmla="*/ 6264 h 65537"/>
                  <a:gd name="connsiteX5" fmla="*/ 50699 w 77353"/>
                  <a:gd name="connsiteY5" fmla="*/ 52556 h 65537"/>
                  <a:gd name="connsiteX6" fmla="*/ 5495 w 77353"/>
                  <a:gd name="connsiteY6" fmla="*/ 41602 h 65537"/>
                  <a:gd name="connsiteX7" fmla="*/ 29857 w 77353"/>
                  <a:gd name="connsiteY7" fmla="*/ 12455 h 65537"/>
                  <a:gd name="connsiteX8" fmla="*/ 34045 w 77353"/>
                  <a:gd name="connsiteY8" fmla="*/ 12075 h 65537"/>
                  <a:gd name="connsiteX9" fmla="*/ 37470 w 77353"/>
                  <a:gd name="connsiteY9" fmla="*/ 8360 h 65537"/>
                  <a:gd name="connsiteX10" fmla="*/ 39374 w 77353"/>
                  <a:gd name="connsiteY10" fmla="*/ 7407 h 65537"/>
                  <a:gd name="connsiteX11" fmla="*/ 40040 w 77353"/>
                  <a:gd name="connsiteY11" fmla="*/ 6836 h 65537"/>
                  <a:gd name="connsiteX12" fmla="*/ 67162 w 77353"/>
                  <a:gd name="connsiteY12" fmla="*/ 12265 h 65537"/>
                  <a:gd name="connsiteX13" fmla="*/ 50603 w 77353"/>
                  <a:gd name="connsiteY13" fmla="*/ 52651 h 65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353" h="65537">
                    <a:moveTo>
                      <a:pt x="68209" y="6359"/>
                    </a:moveTo>
                    <a:cubicBezTo>
                      <a:pt x="57265" y="-1737"/>
                      <a:pt x="38137" y="-3166"/>
                      <a:pt x="30524" y="8360"/>
                    </a:cubicBezTo>
                    <a:cubicBezTo>
                      <a:pt x="12728" y="18075"/>
                      <a:pt x="-6401" y="32553"/>
                      <a:pt x="2069" y="52365"/>
                    </a:cubicBezTo>
                    <a:cubicBezTo>
                      <a:pt x="11490" y="74463"/>
                      <a:pt x="43847" y="64462"/>
                      <a:pt x="58978" y="53413"/>
                    </a:cubicBezTo>
                    <a:cubicBezTo>
                      <a:pt x="74204" y="42364"/>
                      <a:pt x="86481" y="19885"/>
                      <a:pt x="68209" y="6264"/>
                    </a:cubicBezTo>
                    <a:close/>
                    <a:moveTo>
                      <a:pt x="50699" y="52556"/>
                    </a:moveTo>
                    <a:cubicBezTo>
                      <a:pt x="34616" y="62271"/>
                      <a:pt x="4924" y="65319"/>
                      <a:pt x="5495" y="41602"/>
                    </a:cubicBezTo>
                    <a:cubicBezTo>
                      <a:pt x="5875" y="28172"/>
                      <a:pt x="17581" y="19409"/>
                      <a:pt x="29857" y="12455"/>
                    </a:cubicBezTo>
                    <a:cubicBezTo>
                      <a:pt x="30999" y="13313"/>
                      <a:pt x="33188" y="13503"/>
                      <a:pt x="34045" y="12075"/>
                    </a:cubicBezTo>
                    <a:cubicBezTo>
                      <a:pt x="34996" y="10551"/>
                      <a:pt x="36138" y="9407"/>
                      <a:pt x="37470" y="8360"/>
                    </a:cubicBezTo>
                    <a:cubicBezTo>
                      <a:pt x="38137" y="8074"/>
                      <a:pt x="38708" y="7693"/>
                      <a:pt x="39374" y="7407"/>
                    </a:cubicBezTo>
                    <a:cubicBezTo>
                      <a:pt x="39660" y="7217"/>
                      <a:pt x="39850" y="7026"/>
                      <a:pt x="40040" y="6836"/>
                    </a:cubicBezTo>
                    <a:cubicBezTo>
                      <a:pt x="48415" y="2550"/>
                      <a:pt x="60691" y="5407"/>
                      <a:pt x="67162" y="12265"/>
                    </a:cubicBezTo>
                    <a:cubicBezTo>
                      <a:pt x="80200" y="26076"/>
                      <a:pt x="64022" y="44555"/>
                      <a:pt x="50603" y="526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6" name="Freeform 305">
                <a:extLst>
                  <a:ext uri="{FF2B5EF4-FFF2-40B4-BE49-F238E27FC236}">
                    <a16:creationId xmlns:a16="http://schemas.microsoft.com/office/drawing/2014/main" id="{05D00278-A717-C0C4-EFD9-66A3696AA0F6}"/>
                  </a:ext>
                </a:extLst>
              </p:cNvPr>
              <p:cNvSpPr/>
              <p:nvPr/>
            </p:nvSpPr>
            <p:spPr>
              <a:xfrm>
                <a:off x="7322024" y="1380710"/>
                <a:ext cx="30954" cy="74979"/>
              </a:xfrm>
              <a:custGeom>
                <a:avLst/>
                <a:gdLst>
                  <a:gd name="connsiteX0" fmla="*/ 15621 w 30954"/>
                  <a:gd name="connsiteY0" fmla="*/ 2700 h 74979"/>
                  <a:gd name="connsiteX1" fmla="*/ 12957 w 30954"/>
                  <a:gd name="connsiteY1" fmla="*/ 414 h 74979"/>
                  <a:gd name="connsiteX2" fmla="*/ 7817 w 30954"/>
                  <a:gd name="connsiteY2" fmla="*/ 25084 h 74979"/>
                  <a:gd name="connsiteX3" fmla="*/ 18857 w 30954"/>
                  <a:gd name="connsiteY3" fmla="*/ 41848 h 74979"/>
                  <a:gd name="connsiteX4" fmla="*/ 24091 w 30954"/>
                  <a:gd name="connsiteY4" fmla="*/ 57564 h 74979"/>
                  <a:gd name="connsiteX5" fmla="*/ 5819 w 30954"/>
                  <a:gd name="connsiteY5" fmla="*/ 66137 h 74979"/>
                  <a:gd name="connsiteX6" fmla="*/ 395 w 30954"/>
                  <a:gd name="connsiteY6" fmla="*/ 68899 h 74979"/>
                  <a:gd name="connsiteX7" fmla="*/ 29040 w 30954"/>
                  <a:gd name="connsiteY7" fmla="*/ 65279 h 74979"/>
                  <a:gd name="connsiteX8" fmla="*/ 15716 w 30954"/>
                  <a:gd name="connsiteY8" fmla="*/ 2605 h 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954" h="74979">
                    <a:moveTo>
                      <a:pt x="15621" y="2700"/>
                    </a:moveTo>
                    <a:cubicBezTo>
                      <a:pt x="17429" y="1271"/>
                      <a:pt x="14765" y="-919"/>
                      <a:pt x="12957" y="414"/>
                    </a:cubicBezTo>
                    <a:cubicBezTo>
                      <a:pt x="4392" y="6796"/>
                      <a:pt x="4201" y="16226"/>
                      <a:pt x="7817" y="25084"/>
                    </a:cubicBezTo>
                    <a:cubicBezTo>
                      <a:pt x="10387" y="31275"/>
                      <a:pt x="15145" y="36228"/>
                      <a:pt x="18857" y="41848"/>
                    </a:cubicBezTo>
                    <a:cubicBezTo>
                      <a:pt x="22378" y="47182"/>
                      <a:pt x="24567" y="51278"/>
                      <a:pt x="24091" y="57564"/>
                    </a:cubicBezTo>
                    <a:cubicBezTo>
                      <a:pt x="23615" y="64232"/>
                      <a:pt x="13432" y="75376"/>
                      <a:pt x="5819" y="66137"/>
                    </a:cubicBezTo>
                    <a:cubicBezTo>
                      <a:pt x="3440" y="63279"/>
                      <a:pt x="-1413" y="65660"/>
                      <a:pt x="395" y="68899"/>
                    </a:cubicBezTo>
                    <a:cubicBezTo>
                      <a:pt x="6390" y="79948"/>
                      <a:pt x="23900" y="74233"/>
                      <a:pt x="29040" y="65279"/>
                    </a:cubicBezTo>
                    <a:cubicBezTo>
                      <a:pt x="41125" y="44039"/>
                      <a:pt x="-8931" y="21464"/>
                      <a:pt x="15716" y="26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Freeform 306">
                <a:extLst>
                  <a:ext uri="{FF2B5EF4-FFF2-40B4-BE49-F238E27FC236}">
                    <a16:creationId xmlns:a16="http://schemas.microsoft.com/office/drawing/2014/main" id="{6CFAF581-0812-AB30-C382-FADAC758CF18}"/>
                  </a:ext>
                </a:extLst>
              </p:cNvPr>
              <p:cNvSpPr/>
              <p:nvPr/>
            </p:nvSpPr>
            <p:spPr>
              <a:xfrm>
                <a:off x="7325268" y="1381275"/>
                <a:ext cx="45305" cy="18170"/>
              </a:xfrm>
              <a:custGeom>
                <a:avLst/>
                <a:gdLst>
                  <a:gd name="connsiteX0" fmla="*/ 28080 w 45305"/>
                  <a:gd name="connsiteY0" fmla="*/ 1945 h 18170"/>
                  <a:gd name="connsiteX1" fmla="*/ 673 w 45305"/>
                  <a:gd name="connsiteY1" fmla="*/ 3279 h 18170"/>
                  <a:gd name="connsiteX2" fmla="*/ 2005 w 45305"/>
                  <a:gd name="connsiteY2" fmla="*/ 5184 h 18170"/>
                  <a:gd name="connsiteX3" fmla="*/ 28365 w 45305"/>
                  <a:gd name="connsiteY3" fmla="*/ 6041 h 18170"/>
                  <a:gd name="connsiteX4" fmla="*/ 42831 w 45305"/>
                  <a:gd name="connsiteY4" fmla="*/ 17947 h 18170"/>
                  <a:gd name="connsiteX5" fmla="*/ 45305 w 45305"/>
                  <a:gd name="connsiteY5" fmla="*/ 16709 h 18170"/>
                  <a:gd name="connsiteX6" fmla="*/ 27985 w 45305"/>
                  <a:gd name="connsiteY6" fmla="*/ 1945 h 18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305" h="18170">
                    <a:moveTo>
                      <a:pt x="28080" y="1945"/>
                    </a:moveTo>
                    <a:cubicBezTo>
                      <a:pt x="18944" y="-1007"/>
                      <a:pt x="9332" y="-627"/>
                      <a:pt x="673" y="3279"/>
                    </a:cubicBezTo>
                    <a:cubicBezTo>
                      <a:pt x="-850" y="3945"/>
                      <a:pt x="482" y="5755"/>
                      <a:pt x="2005" y="5184"/>
                    </a:cubicBezTo>
                    <a:cubicBezTo>
                      <a:pt x="10474" y="2041"/>
                      <a:pt x="20181" y="2326"/>
                      <a:pt x="28365" y="6041"/>
                    </a:cubicBezTo>
                    <a:cubicBezTo>
                      <a:pt x="34837" y="8994"/>
                      <a:pt x="37406" y="14328"/>
                      <a:pt x="42831" y="17947"/>
                    </a:cubicBezTo>
                    <a:cubicBezTo>
                      <a:pt x="43877" y="18614"/>
                      <a:pt x="45305" y="17661"/>
                      <a:pt x="45305" y="16709"/>
                    </a:cubicBezTo>
                    <a:cubicBezTo>
                      <a:pt x="45305" y="9470"/>
                      <a:pt x="34837" y="4136"/>
                      <a:pt x="27985" y="19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8" name="Graphic 7">
              <a:extLst>
                <a:ext uri="{FF2B5EF4-FFF2-40B4-BE49-F238E27FC236}">
                  <a16:creationId xmlns:a16="http://schemas.microsoft.com/office/drawing/2014/main" id="{0C6ADAE4-63B3-D3B4-E27B-4F94EBA657D5}"/>
                </a:ext>
              </a:extLst>
            </p:cNvPr>
            <p:cNvGrpSpPr/>
            <p:nvPr/>
          </p:nvGrpSpPr>
          <p:grpSpPr>
            <a:xfrm>
              <a:off x="11125278" y="5518895"/>
              <a:ext cx="1099175" cy="561153"/>
              <a:chOff x="6696827" y="3730811"/>
              <a:chExt cx="621599" cy="317340"/>
            </a:xfrm>
            <a:solidFill>
              <a:schemeClr val="bg1">
                <a:alpha val="20000"/>
              </a:schemeClr>
            </a:solidFill>
          </p:grpSpPr>
          <p:sp>
            <p:nvSpPr>
              <p:cNvPr id="309" name="Freeform 308">
                <a:extLst>
                  <a:ext uri="{FF2B5EF4-FFF2-40B4-BE49-F238E27FC236}">
                    <a16:creationId xmlns:a16="http://schemas.microsoft.com/office/drawing/2014/main" id="{422084D7-AB22-C347-1879-F4DD27F7A9AA}"/>
                  </a:ext>
                </a:extLst>
              </p:cNvPr>
              <p:cNvSpPr/>
              <p:nvPr/>
            </p:nvSpPr>
            <p:spPr>
              <a:xfrm>
                <a:off x="6696827" y="3878329"/>
                <a:ext cx="115848" cy="12021"/>
              </a:xfrm>
              <a:custGeom>
                <a:avLst/>
                <a:gdLst>
                  <a:gd name="connsiteX0" fmla="*/ 113032 w 115848"/>
                  <a:gd name="connsiteY0" fmla="*/ 822 h 12021"/>
                  <a:gd name="connsiteX1" fmla="*/ 2926 w 115848"/>
                  <a:gd name="connsiteY1" fmla="*/ 59 h 12021"/>
                  <a:gd name="connsiteX2" fmla="*/ 1689 w 115848"/>
                  <a:gd name="connsiteY2" fmla="*/ 3965 h 12021"/>
                  <a:gd name="connsiteX3" fmla="*/ 114269 w 115848"/>
                  <a:gd name="connsiteY3" fmla="*/ 4441 h 12021"/>
                  <a:gd name="connsiteX4" fmla="*/ 113032 w 115848"/>
                  <a:gd name="connsiteY4" fmla="*/ 726 h 12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848" h="12021">
                    <a:moveTo>
                      <a:pt x="113032" y="822"/>
                    </a:moveTo>
                    <a:cubicBezTo>
                      <a:pt x="75156" y="6060"/>
                      <a:pt x="40516" y="7870"/>
                      <a:pt x="2926" y="59"/>
                    </a:cubicBezTo>
                    <a:cubicBezTo>
                      <a:pt x="-24" y="-512"/>
                      <a:pt x="-1262" y="3203"/>
                      <a:pt x="1689" y="3965"/>
                    </a:cubicBezTo>
                    <a:cubicBezTo>
                      <a:pt x="37851" y="13490"/>
                      <a:pt x="78297" y="15681"/>
                      <a:pt x="114269" y="4441"/>
                    </a:cubicBezTo>
                    <a:cubicBezTo>
                      <a:pt x="117029" y="3584"/>
                      <a:pt x="115887" y="345"/>
                      <a:pt x="113032" y="7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0" name="Freeform 309">
                <a:extLst>
                  <a:ext uri="{FF2B5EF4-FFF2-40B4-BE49-F238E27FC236}">
                    <a16:creationId xmlns:a16="http://schemas.microsoft.com/office/drawing/2014/main" id="{0962111F-7366-F5E4-7636-48C97C16BBCC}"/>
                  </a:ext>
                </a:extLst>
              </p:cNvPr>
              <p:cNvSpPr/>
              <p:nvPr/>
            </p:nvSpPr>
            <p:spPr>
              <a:xfrm>
                <a:off x="6880565" y="3730811"/>
                <a:ext cx="15156" cy="144122"/>
              </a:xfrm>
              <a:custGeom>
                <a:avLst/>
                <a:gdLst>
                  <a:gd name="connsiteX0" fmla="*/ 10945 w 15156"/>
                  <a:gd name="connsiteY0" fmla="*/ 72140 h 144122"/>
                  <a:gd name="connsiteX1" fmla="*/ 4855 w 15156"/>
                  <a:gd name="connsiteY1" fmla="*/ 2036 h 144122"/>
                  <a:gd name="connsiteX2" fmla="*/ 1 w 15156"/>
                  <a:gd name="connsiteY2" fmla="*/ 2036 h 144122"/>
                  <a:gd name="connsiteX3" fmla="*/ 3808 w 15156"/>
                  <a:gd name="connsiteY3" fmla="*/ 75188 h 144122"/>
                  <a:gd name="connsiteX4" fmla="*/ 9994 w 15156"/>
                  <a:gd name="connsiteY4" fmla="*/ 142721 h 144122"/>
                  <a:gd name="connsiteX5" fmla="*/ 14371 w 15156"/>
                  <a:gd name="connsiteY5" fmla="*/ 142244 h 144122"/>
                  <a:gd name="connsiteX6" fmla="*/ 10945 w 15156"/>
                  <a:gd name="connsiteY6" fmla="*/ 72140 h 144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56" h="144122">
                    <a:moveTo>
                      <a:pt x="10945" y="72140"/>
                    </a:moveTo>
                    <a:cubicBezTo>
                      <a:pt x="9042" y="48804"/>
                      <a:pt x="7044" y="25468"/>
                      <a:pt x="4855" y="2036"/>
                    </a:cubicBezTo>
                    <a:cubicBezTo>
                      <a:pt x="4569" y="-631"/>
                      <a:pt x="-94" y="-726"/>
                      <a:pt x="1" y="2036"/>
                    </a:cubicBezTo>
                    <a:cubicBezTo>
                      <a:pt x="1048" y="26420"/>
                      <a:pt x="2381" y="50804"/>
                      <a:pt x="3808" y="75188"/>
                    </a:cubicBezTo>
                    <a:cubicBezTo>
                      <a:pt x="5045" y="97477"/>
                      <a:pt x="4474" y="120813"/>
                      <a:pt x="9994" y="142721"/>
                    </a:cubicBezTo>
                    <a:cubicBezTo>
                      <a:pt x="10565" y="145007"/>
                      <a:pt x="14181" y="144244"/>
                      <a:pt x="14371" y="142244"/>
                    </a:cubicBezTo>
                    <a:cubicBezTo>
                      <a:pt x="16845" y="119289"/>
                      <a:pt x="12849" y="95191"/>
                      <a:pt x="10945" y="721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1" name="Freeform 310">
                <a:extLst>
                  <a:ext uri="{FF2B5EF4-FFF2-40B4-BE49-F238E27FC236}">
                    <a16:creationId xmlns:a16="http://schemas.microsoft.com/office/drawing/2014/main" id="{ED965979-2B5A-0BEC-2352-2A40BA47E0C5}"/>
                  </a:ext>
                </a:extLst>
              </p:cNvPr>
              <p:cNvSpPr/>
              <p:nvPr/>
            </p:nvSpPr>
            <p:spPr>
              <a:xfrm>
                <a:off x="6815628" y="3914487"/>
                <a:ext cx="143676" cy="12016"/>
              </a:xfrm>
              <a:custGeom>
                <a:avLst/>
                <a:gdLst>
                  <a:gd name="connsiteX0" fmla="*/ 142213 w 143676"/>
                  <a:gd name="connsiteY0" fmla="*/ 8194 h 12016"/>
                  <a:gd name="connsiteX1" fmla="*/ 1749 w 143676"/>
                  <a:gd name="connsiteY1" fmla="*/ 2 h 12016"/>
                  <a:gd name="connsiteX2" fmla="*/ 1749 w 143676"/>
                  <a:gd name="connsiteY2" fmla="*/ 3145 h 12016"/>
                  <a:gd name="connsiteX3" fmla="*/ 141642 w 143676"/>
                  <a:gd name="connsiteY3" fmla="*/ 11718 h 12016"/>
                  <a:gd name="connsiteX4" fmla="*/ 142213 w 143676"/>
                  <a:gd name="connsiteY4" fmla="*/ 8194 h 1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676" h="12016">
                    <a:moveTo>
                      <a:pt x="142213" y="8194"/>
                    </a:moveTo>
                    <a:cubicBezTo>
                      <a:pt x="96914" y="955"/>
                      <a:pt x="47809" y="2002"/>
                      <a:pt x="1749" y="2"/>
                    </a:cubicBezTo>
                    <a:cubicBezTo>
                      <a:pt x="-630" y="-93"/>
                      <a:pt x="-535" y="2955"/>
                      <a:pt x="1749" y="3145"/>
                    </a:cubicBezTo>
                    <a:cubicBezTo>
                      <a:pt x="47428" y="6670"/>
                      <a:pt x="95772" y="13528"/>
                      <a:pt x="141642" y="11718"/>
                    </a:cubicBezTo>
                    <a:cubicBezTo>
                      <a:pt x="143831" y="11718"/>
                      <a:pt x="144592" y="8575"/>
                      <a:pt x="142213" y="819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2" name="Freeform 311">
                <a:extLst>
                  <a:ext uri="{FF2B5EF4-FFF2-40B4-BE49-F238E27FC236}">
                    <a16:creationId xmlns:a16="http://schemas.microsoft.com/office/drawing/2014/main" id="{9F3C6969-8A26-78D7-5F24-B26FFCB305D6}"/>
                  </a:ext>
                </a:extLst>
              </p:cNvPr>
              <p:cNvSpPr/>
              <p:nvPr/>
            </p:nvSpPr>
            <p:spPr>
              <a:xfrm>
                <a:off x="6859244" y="3941043"/>
                <a:ext cx="68596" cy="107108"/>
              </a:xfrm>
              <a:custGeom>
                <a:avLst/>
                <a:gdLst>
                  <a:gd name="connsiteX0" fmla="*/ 66431 w 68596"/>
                  <a:gd name="connsiteY0" fmla="*/ 21 h 107108"/>
                  <a:gd name="connsiteX1" fmla="*/ 6667 w 68596"/>
                  <a:gd name="connsiteY1" fmla="*/ 24405 h 107108"/>
                  <a:gd name="connsiteX2" fmla="*/ 5811 w 68596"/>
                  <a:gd name="connsiteY2" fmla="*/ 61552 h 107108"/>
                  <a:gd name="connsiteX3" fmla="*/ 45875 w 68596"/>
                  <a:gd name="connsiteY3" fmla="*/ 66219 h 107108"/>
                  <a:gd name="connsiteX4" fmla="*/ 56439 w 68596"/>
                  <a:gd name="connsiteY4" fmla="*/ 56885 h 107108"/>
                  <a:gd name="connsiteX5" fmla="*/ 56439 w 68596"/>
                  <a:gd name="connsiteY5" fmla="*/ 61552 h 107108"/>
                  <a:gd name="connsiteX6" fmla="*/ 60150 w 68596"/>
                  <a:gd name="connsiteY6" fmla="*/ 105462 h 107108"/>
                  <a:gd name="connsiteX7" fmla="*/ 65289 w 68596"/>
                  <a:gd name="connsiteY7" fmla="*/ 105462 h 107108"/>
                  <a:gd name="connsiteX8" fmla="*/ 65574 w 68596"/>
                  <a:gd name="connsiteY8" fmla="*/ 61552 h 107108"/>
                  <a:gd name="connsiteX9" fmla="*/ 65099 w 68596"/>
                  <a:gd name="connsiteY9" fmla="*/ 31643 h 107108"/>
                  <a:gd name="connsiteX10" fmla="*/ 65099 w 68596"/>
                  <a:gd name="connsiteY10" fmla="*/ 12117 h 107108"/>
                  <a:gd name="connsiteX11" fmla="*/ 56819 w 68596"/>
                  <a:gd name="connsiteY11" fmla="*/ 12117 h 107108"/>
                  <a:gd name="connsiteX12" fmla="*/ 56439 w 68596"/>
                  <a:gd name="connsiteY12" fmla="*/ 38216 h 107108"/>
                  <a:gd name="connsiteX13" fmla="*/ 50633 w 68596"/>
                  <a:gd name="connsiteY13" fmla="*/ 52027 h 107108"/>
                  <a:gd name="connsiteX14" fmla="*/ 8095 w 68596"/>
                  <a:gd name="connsiteY14" fmla="*/ 46122 h 107108"/>
                  <a:gd name="connsiteX15" fmla="*/ 67287 w 68596"/>
                  <a:gd name="connsiteY15" fmla="*/ 3068 h 107108"/>
                  <a:gd name="connsiteX16" fmla="*/ 66336 w 68596"/>
                  <a:gd name="connsiteY16" fmla="*/ 21 h 107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596" h="107108">
                    <a:moveTo>
                      <a:pt x="66431" y="21"/>
                    </a:moveTo>
                    <a:cubicBezTo>
                      <a:pt x="45399" y="2783"/>
                      <a:pt x="19134" y="7831"/>
                      <a:pt x="6667" y="24405"/>
                    </a:cubicBezTo>
                    <a:cubicBezTo>
                      <a:pt x="-1327" y="35073"/>
                      <a:pt x="-2754" y="50789"/>
                      <a:pt x="5811" y="61552"/>
                    </a:cubicBezTo>
                    <a:cubicBezTo>
                      <a:pt x="15327" y="73268"/>
                      <a:pt x="32933" y="73839"/>
                      <a:pt x="45875" y="66219"/>
                    </a:cubicBezTo>
                    <a:cubicBezTo>
                      <a:pt x="50348" y="63552"/>
                      <a:pt x="53774" y="60409"/>
                      <a:pt x="56439" y="56885"/>
                    </a:cubicBezTo>
                    <a:cubicBezTo>
                      <a:pt x="56439" y="58409"/>
                      <a:pt x="56439" y="60028"/>
                      <a:pt x="56439" y="61552"/>
                    </a:cubicBezTo>
                    <a:cubicBezTo>
                      <a:pt x="56629" y="75840"/>
                      <a:pt x="54535" y="91937"/>
                      <a:pt x="60150" y="105462"/>
                    </a:cubicBezTo>
                    <a:cubicBezTo>
                      <a:pt x="61007" y="107463"/>
                      <a:pt x="64623" y="107843"/>
                      <a:pt x="65289" y="105462"/>
                    </a:cubicBezTo>
                    <a:cubicBezTo>
                      <a:pt x="69381" y="91556"/>
                      <a:pt x="65955" y="75840"/>
                      <a:pt x="65574" y="61552"/>
                    </a:cubicBezTo>
                    <a:cubicBezTo>
                      <a:pt x="65289" y="51551"/>
                      <a:pt x="65099" y="41550"/>
                      <a:pt x="65099" y="31643"/>
                    </a:cubicBezTo>
                    <a:cubicBezTo>
                      <a:pt x="65670" y="25071"/>
                      <a:pt x="65384" y="18404"/>
                      <a:pt x="65099" y="12117"/>
                    </a:cubicBezTo>
                    <a:cubicBezTo>
                      <a:pt x="64813" y="7545"/>
                      <a:pt x="56915" y="7450"/>
                      <a:pt x="56819" y="12117"/>
                    </a:cubicBezTo>
                    <a:cubicBezTo>
                      <a:pt x="56629" y="20785"/>
                      <a:pt x="56439" y="29548"/>
                      <a:pt x="56439" y="38216"/>
                    </a:cubicBezTo>
                    <a:cubicBezTo>
                      <a:pt x="55487" y="43074"/>
                      <a:pt x="53679" y="47741"/>
                      <a:pt x="50633" y="52027"/>
                    </a:cubicBezTo>
                    <a:cubicBezTo>
                      <a:pt x="38262" y="69077"/>
                      <a:pt x="10474" y="67934"/>
                      <a:pt x="8095" y="46122"/>
                    </a:cubicBezTo>
                    <a:cubicBezTo>
                      <a:pt x="4954" y="17356"/>
                      <a:pt x="42259" y="9069"/>
                      <a:pt x="67287" y="3068"/>
                    </a:cubicBezTo>
                    <a:cubicBezTo>
                      <a:pt x="69572" y="2497"/>
                      <a:pt x="68620" y="-265"/>
                      <a:pt x="66336" y="2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3" name="Freeform 312">
                <a:extLst>
                  <a:ext uri="{FF2B5EF4-FFF2-40B4-BE49-F238E27FC236}">
                    <a16:creationId xmlns:a16="http://schemas.microsoft.com/office/drawing/2014/main" id="{25A79514-C864-F3F1-DF88-C13FDA67B288}"/>
                  </a:ext>
                </a:extLst>
              </p:cNvPr>
              <p:cNvSpPr/>
              <p:nvPr/>
            </p:nvSpPr>
            <p:spPr>
              <a:xfrm>
                <a:off x="7020693" y="3854178"/>
                <a:ext cx="102071" cy="109574"/>
              </a:xfrm>
              <a:custGeom>
                <a:avLst/>
                <a:gdLst>
                  <a:gd name="connsiteX0" fmla="*/ 96645 w 102071"/>
                  <a:gd name="connsiteY0" fmla="*/ 74980 h 109574"/>
                  <a:gd name="connsiteX1" fmla="*/ 9664 w 102071"/>
                  <a:gd name="connsiteY1" fmla="*/ 74503 h 109574"/>
                  <a:gd name="connsiteX2" fmla="*/ 20036 w 102071"/>
                  <a:gd name="connsiteY2" fmla="*/ 25069 h 109574"/>
                  <a:gd name="connsiteX3" fmla="*/ 93219 w 102071"/>
                  <a:gd name="connsiteY3" fmla="*/ 11924 h 109574"/>
                  <a:gd name="connsiteX4" fmla="*/ 94646 w 102071"/>
                  <a:gd name="connsiteY4" fmla="*/ 10686 h 109574"/>
                  <a:gd name="connsiteX5" fmla="*/ 24985 w 102071"/>
                  <a:gd name="connsiteY5" fmla="*/ 12400 h 109574"/>
                  <a:gd name="connsiteX6" fmla="*/ 3097 w 102071"/>
                  <a:gd name="connsiteY6" fmla="*/ 78123 h 109574"/>
                  <a:gd name="connsiteX7" fmla="*/ 57722 w 102071"/>
                  <a:gd name="connsiteY7" fmla="*/ 109365 h 109574"/>
                  <a:gd name="connsiteX8" fmla="*/ 102070 w 102071"/>
                  <a:gd name="connsiteY8" fmla="*/ 75551 h 109574"/>
                  <a:gd name="connsiteX9" fmla="*/ 96740 w 102071"/>
                  <a:gd name="connsiteY9" fmla="*/ 74884 h 10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071" h="109574">
                    <a:moveTo>
                      <a:pt x="96645" y="74980"/>
                    </a:moveTo>
                    <a:cubicBezTo>
                      <a:pt x="83131" y="110889"/>
                      <a:pt x="22511" y="112127"/>
                      <a:pt x="9664" y="74503"/>
                    </a:cubicBezTo>
                    <a:cubicBezTo>
                      <a:pt x="4049" y="58120"/>
                      <a:pt x="8522" y="38880"/>
                      <a:pt x="20036" y="25069"/>
                    </a:cubicBezTo>
                    <a:cubicBezTo>
                      <a:pt x="35930" y="6019"/>
                      <a:pt x="70665" y="-4935"/>
                      <a:pt x="93219" y="11924"/>
                    </a:cubicBezTo>
                    <a:cubicBezTo>
                      <a:pt x="94171" y="12686"/>
                      <a:pt x="95598" y="11448"/>
                      <a:pt x="94646" y="10686"/>
                    </a:cubicBezTo>
                    <a:cubicBezTo>
                      <a:pt x="74947" y="-5411"/>
                      <a:pt x="44875" y="-2077"/>
                      <a:pt x="24985" y="12400"/>
                    </a:cubicBezTo>
                    <a:cubicBezTo>
                      <a:pt x="3764" y="27831"/>
                      <a:pt x="-5277" y="55263"/>
                      <a:pt x="3097" y="78123"/>
                    </a:cubicBezTo>
                    <a:cubicBezTo>
                      <a:pt x="10710" y="98887"/>
                      <a:pt x="32598" y="111365"/>
                      <a:pt x="57722" y="109365"/>
                    </a:cubicBezTo>
                    <a:cubicBezTo>
                      <a:pt x="78563" y="107650"/>
                      <a:pt x="101118" y="95268"/>
                      <a:pt x="102070" y="75551"/>
                    </a:cubicBezTo>
                    <a:cubicBezTo>
                      <a:pt x="102164" y="72789"/>
                      <a:pt x="97692" y="72503"/>
                      <a:pt x="96740" y="7488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4" name="Freeform 313">
                <a:extLst>
                  <a:ext uri="{FF2B5EF4-FFF2-40B4-BE49-F238E27FC236}">
                    <a16:creationId xmlns:a16="http://schemas.microsoft.com/office/drawing/2014/main" id="{CCC7C81A-5DEA-7B38-F6F9-1F77A0C575AD}"/>
                  </a:ext>
                </a:extLst>
              </p:cNvPr>
              <p:cNvSpPr/>
              <p:nvPr/>
            </p:nvSpPr>
            <p:spPr>
              <a:xfrm>
                <a:off x="7141041" y="3862373"/>
                <a:ext cx="92170" cy="78234"/>
              </a:xfrm>
              <a:custGeom>
                <a:avLst/>
                <a:gdLst>
                  <a:gd name="connsiteX0" fmla="*/ 81264 w 92170"/>
                  <a:gd name="connsiteY0" fmla="*/ 7634 h 78234"/>
                  <a:gd name="connsiteX1" fmla="*/ 36346 w 92170"/>
                  <a:gd name="connsiteY1" fmla="*/ 10015 h 78234"/>
                  <a:gd name="connsiteX2" fmla="*/ 2467 w 92170"/>
                  <a:gd name="connsiteY2" fmla="*/ 62498 h 78234"/>
                  <a:gd name="connsiteX3" fmla="*/ 70320 w 92170"/>
                  <a:gd name="connsiteY3" fmla="*/ 63736 h 78234"/>
                  <a:gd name="connsiteX4" fmla="*/ 81264 w 92170"/>
                  <a:gd name="connsiteY4" fmla="*/ 7634 h 78234"/>
                  <a:gd name="connsiteX5" fmla="*/ 60422 w 92170"/>
                  <a:gd name="connsiteY5" fmla="*/ 62593 h 78234"/>
                  <a:gd name="connsiteX6" fmla="*/ 6654 w 92170"/>
                  <a:gd name="connsiteY6" fmla="*/ 49544 h 78234"/>
                  <a:gd name="connsiteX7" fmla="*/ 35680 w 92170"/>
                  <a:gd name="connsiteY7" fmla="*/ 14873 h 78234"/>
                  <a:gd name="connsiteX8" fmla="*/ 40723 w 92170"/>
                  <a:gd name="connsiteY8" fmla="*/ 14397 h 78234"/>
                  <a:gd name="connsiteX9" fmla="*/ 44815 w 92170"/>
                  <a:gd name="connsiteY9" fmla="*/ 9920 h 78234"/>
                  <a:gd name="connsiteX10" fmla="*/ 47004 w 92170"/>
                  <a:gd name="connsiteY10" fmla="*/ 8777 h 78234"/>
                  <a:gd name="connsiteX11" fmla="*/ 47765 w 92170"/>
                  <a:gd name="connsiteY11" fmla="*/ 8015 h 78234"/>
                  <a:gd name="connsiteX12" fmla="*/ 80122 w 92170"/>
                  <a:gd name="connsiteY12" fmla="*/ 14397 h 78234"/>
                  <a:gd name="connsiteX13" fmla="*/ 60422 w 92170"/>
                  <a:gd name="connsiteY13" fmla="*/ 62498 h 78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2170" h="78234">
                    <a:moveTo>
                      <a:pt x="81264" y="7634"/>
                    </a:moveTo>
                    <a:cubicBezTo>
                      <a:pt x="68226" y="-2082"/>
                      <a:pt x="45386" y="-3796"/>
                      <a:pt x="36346" y="10015"/>
                    </a:cubicBezTo>
                    <a:cubicBezTo>
                      <a:pt x="15124" y="21540"/>
                      <a:pt x="-7620" y="38876"/>
                      <a:pt x="2467" y="62498"/>
                    </a:cubicBezTo>
                    <a:cubicBezTo>
                      <a:pt x="13697" y="88882"/>
                      <a:pt x="52143" y="76976"/>
                      <a:pt x="70320" y="63736"/>
                    </a:cubicBezTo>
                    <a:cubicBezTo>
                      <a:pt x="88401" y="50591"/>
                      <a:pt x="103057" y="23731"/>
                      <a:pt x="81264" y="7634"/>
                    </a:cubicBezTo>
                    <a:close/>
                    <a:moveTo>
                      <a:pt x="60422" y="62593"/>
                    </a:moveTo>
                    <a:cubicBezTo>
                      <a:pt x="41199" y="74118"/>
                      <a:pt x="5893" y="77738"/>
                      <a:pt x="6654" y="49544"/>
                    </a:cubicBezTo>
                    <a:cubicBezTo>
                      <a:pt x="7130" y="33637"/>
                      <a:pt x="21119" y="23064"/>
                      <a:pt x="35680" y="14873"/>
                    </a:cubicBezTo>
                    <a:cubicBezTo>
                      <a:pt x="37012" y="15921"/>
                      <a:pt x="39581" y="16111"/>
                      <a:pt x="40723" y="14397"/>
                    </a:cubicBezTo>
                    <a:cubicBezTo>
                      <a:pt x="41865" y="12587"/>
                      <a:pt x="43293" y="11158"/>
                      <a:pt x="44815" y="9920"/>
                    </a:cubicBezTo>
                    <a:cubicBezTo>
                      <a:pt x="45577" y="9539"/>
                      <a:pt x="46338" y="9158"/>
                      <a:pt x="47004" y="8777"/>
                    </a:cubicBezTo>
                    <a:cubicBezTo>
                      <a:pt x="47385" y="8586"/>
                      <a:pt x="47575" y="8300"/>
                      <a:pt x="47765" y="8015"/>
                    </a:cubicBezTo>
                    <a:cubicBezTo>
                      <a:pt x="57758" y="2966"/>
                      <a:pt x="72413" y="6300"/>
                      <a:pt x="80122" y="14397"/>
                    </a:cubicBezTo>
                    <a:cubicBezTo>
                      <a:pt x="95634" y="30780"/>
                      <a:pt x="76410" y="52877"/>
                      <a:pt x="60422" y="6249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5" name="Freeform 314">
                <a:extLst>
                  <a:ext uri="{FF2B5EF4-FFF2-40B4-BE49-F238E27FC236}">
                    <a16:creationId xmlns:a16="http://schemas.microsoft.com/office/drawing/2014/main" id="{719C2436-E55A-2FA2-5EB1-B508DCE045AB}"/>
                  </a:ext>
                </a:extLst>
              </p:cNvPr>
              <p:cNvSpPr/>
              <p:nvPr/>
            </p:nvSpPr>
            <p:spPr>
              <a:xfrm>
                <a:off x="7260681" y="3840369"/>
                <a:ext cx="36792" cy="89461"/>
              </a:xfrm>
              <a:custGeom>
                <a:avLst/>
                <a:gdLst>
                  <a:gd name="connsiteX0" fmla="*/ 18533 w 36792"/>
                  <a:gd name="connsiteY0" fmla="*/ 3254 h 89461"/>
                  <a:gd name="connsiteX1" fmla="*/ 15392 w 36792"/>
                  <a:gd name="connsiteY1" fmla="*/ 492 h 89461"/>
                  <a:gd name="connsiteX2" fmla="*/ 9302 w 36792"/>
                  <a:gd name="connsiteY2" fmla="*/ 29924 h 89461"/>
                  <a:gd name="connsiteX3" fmla="*/ 22435 w 36792"/>
                  <a:gd name="connsiteY3" fmla="*/ 49926 h 89461"/>
                  <a:gd name="connsiteX4" fmla="*/ 28715 w 36792"/>
                  <a:gd name="connsiteY4" fmla="*/ 68691 h 89461"/>
                  <a:gd name="connsiteX5" fmla="*/ 6923 w 36792"/>
                  <a:gd name="connsiteY5" fmla="*/ 78883 h 89461"/>
                  <a:gd name="connsiteX6" fmla="*/ 451 w 36792"/>
                  <a:gd name="connsiteY6" fmla="*/ 82216 h 89461"/>
                  <a:gd name="connsiteX7" fmla="*/ 34521 w 36792"/>
                  <a:gd name="connsiteY7" fmla="*/ 77930 h 89461"/>
                  <a:gd name="connsiteX8" fmla="*/ 18628 w 36792"/>
                  <a:gd name="connsiteY8" fmla="*/ 3349 h 89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792" h="89461">
                    <a:moveTo>
                      <a:pt x="18533" y="3254"/>
                    </a:moveTo>
                    <a:cubicBezTo>
                      <a:pt x="20722" y="1635"/>
                      <a:pt x="17581" y="-1127"/>
                      <a:pt x="15392" y="492"/>
                    </a:cubicBezTo>
                    <a:cubicBezTo>
                      <a:pt x="5114" y="8112"/>
                      <a:pt x="4924" y="19351"/>
                      <a:pt x="9302" y="29924"/>
                    </a:cubicBezTo>
                    <a:cubicBezTo>
                      <a:pt x="12347" y="37258"/>
                      <a:pt x="18057" y="43259"/>
                      <a:pt x="22435" y="49926"/>
                    </a:cubicBezTo>
                    <a:cubicBezTo>
                      <a:pt x="26622" y="56308"/>
                      <a:pt x="29286" y="61166"/>
                      <a:pt x="28715" y="68691"/>
                    </a:cubicBezTo>
                    <a:cubicBezTo>
                      <a:pt x="28144" y="76597"/>
                      <a:pt x="15963" y="89836"/>
                      <a:pt x="6923" y="78883"/>
                    </a:cubicBezTo>
                    <a:cubicBezTo>
                      <a:pt x="4068" y="75453"/>
                      <a:pt x="-1642" y="78311"/>
                      <a:pt x="451" y="82216"/>
                    </a:cubicBezTo>
                    <a:cubicBezTo>
                      <a:pt x="7589" y="95361"/>
                      <a:pt x="28525" y="88598"/>
                      <a:pt x="34521" y="77930"/>
                    </a:cubicBezTo>
                    <a:cubicBezTo>
                      <a:pt x="48890" y="52689"/>
                      <a:pt x="-10778" y="25733"/>
                      <a:pt x="18628" y="33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6" name="Freeform 315">
                <a:extLst>
                  <a:ext uri="{FF2B5EF4-FFF2-40B4-BE49-F238E27FC236}">
                    <a16:creationId xmlns:a16="http://schemas.microsoft.com/office/drawing/2014/main" id="{0EA80FDE-08A7-2581-D6AB-FCE78F6295AB}"/>
                  </a:ext>
                </a:extLst>
              </p:cNvPr>
              <p:cNvSpPr/>
              <p:nvPr/>
            </p:nvSpPr>
            <p:spPr>
              <a:xfrm>
                <a:off x="7264527" y="3841120"/>
                <a:ext cx="53899" cy="21755"/>
              </a:xfrm>
              <a:custGeom>
                <a:avLst/>
                <a:gdLst>
                  <a:gd name="connsiteX0" fmla="*/ 33435 w 53899"/>
                  <a:gd name="connsiteY0" fmla="*/ 2313 h 21755"/>
                  <a:gd name="connsiteX1" fmla="*/ 793 w 53899"/>
                  <a:gd name="connsiteY1" fmla="*/ 3932 h 21755"/>
                  <a:gd name="connsiteX2" fmla="*/ 2316 w 53899"/>
                  <a:gd name="connsiteY2" fmla="*/ 6218 h 21755"/>
                  <a:gd name="connsiteX3" fmla="*/ 33720 w 53899"/>
                  <a:gd name="connsiteY3" fmla="*/ 7265 h 21755"/>
                  <a:gd name="connsiteX4" fmla="*/ 50945 w 53899"/>
                  <a:gd name="connsiteY4" fmla="*/ 21458 h 21755"/>
                  <a:gd name="connsiteX5" fmla="*/ 53896 w 53899"/>
                  <a:gd name="connsiteY5" fmla="*/ 19934 h 21755"/>
                  <a:gd name="connsiteX6" fmla="*/ 33244 w 53899"/>
                  <a:gd name="connsiteY6" fmla="*/ 2313 h 2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899" h="21755">
                    <a:moveTo>
                      <a:pt x="33435" y="2313"/>
                    </a:moveTo>
                    <a:cubicBezTo>
                      <a:pt x="22586" y="-1212"/>
                      <a:pt x="11071" y="-736"/>
                      <a:pt x="793" y="3932"/>
                    </a:cubicBezTo>
                    <a:cubicBezTo>
                      <a:pt x="-1015" y="4789"/>
                      <a:pt x="603" y="6884"/>
                      <a:pt x="2316" y="6218"/>
                    </a:cubicBezTo>
                    <a:cubicBezTo>
                      <a:pt x="12403" y="2408"/>
                      <a:pt x="24014" y="2789"/>
                      <a:pt x="33720" y="7265"/>
                    </a:cubicBezTo>
                    <a:cubicBezTo>
                      <a:pt x="41429" y="10790"/>
                      <a:pt x="44474" y="17171"/>
                      <a:pt x="50945" y="21458"/>
                    </a:cubicBezTo>
                    <a:cubicBezTo>
                      <a:pt x="52182" y="22315"/>
                      <a:pt x="53990" y="21172"/>
                      <a:pt x="53896" y="19934"/>
                    </a:cubicBezTo>
                    <a:cubicBezTo>
                      <a:pt x="53800" y="11361"/>
                      <a:pt x="41429" y="4979"/>
                      <a:pt x="33244" y="23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7" name="Graphic 7">
              <a:extLst>
                <a:ext uri="{FF2B5EF4-FFF2-40B4-BE49-F238E27FC236}">
                  <a16:creationId xmlns:a16="http://schemas.microsoft.com/office/drawing/2014/main" id="{230F33A3-7236-8B50-7DE9-81115AB9612F}"/>
                </a:ext>
              </a:extLst>
            </p:cNvPr>
            <p:cNvGrpSpPr/>
            <p:nvPr/>
          </p:nvGrpSpPr>
          <p:grpSpPr>
            <a:xfrm>
              <a:off x="351588" y="2018736"/>
              <a:ext cx="1099175" cy="561153"/>
              <a:chOff x="604151" y="1751421"/>
              <a:chExt cx="621599" cy="317340"/>
            </a:xfrm>
            <a:solidFill>
              <a:schemeClr val="bg1">
                <a:alpha val="20000"/>
              </a:schemeClr>
            </a:solidFill>
          </p:grpSpPr>
          <p:sp>
            <p:nvSpPr>
              <p:cNvPr id="318" name="Freeform 317">
                <a:extLst>
                  <a:ext uri="{FF2B5EF4-FFF2-40B4-BE49-F238E27FC236}">
                    <a16:creationId xmlns:a16="http://schemas.microsoft.com/office/drawing/2014/main" id="{642E9504-730D-4941-7E0E-BA20DC6F34A3}"/>
                  </a:ext>
                </a:extLst>
              </p:cNvPr>
              <p:cNvSpPr/>
              <p:nvPr/>
            </p:nvSpPr>
            <p:spPr>
              <a:xfrm>
                <a:off x="604151" y="1898939"/>
                <a:ext cx="115848" cy="12021"/>
              </a:xfrm>
              <a:custGeom>
                <a:avLst/>
                <a:gdLst>
                  <a:gd name="connsiteX0" fmla="*/ 113032 w 115848"/>
                  <a:gd name="connsiteY0" fmla="*/ 822 h 12021"/>
                  <a:gd name="connsiteX1" fmla="*/ 2926 w 115848"/>
                  <a:gd name="connsiteY1" fmla="*/ 59 h 12021"/>
                  <a:gd name="connsiteX2" fmla="*/ 1689 w 115848"/>
                  <a:gd name="connsiteY2" fmla="*/ 3965 h 12021"/>
                  <a:gd name="connsiteX3" fmla="*/ 114269 w 115848"/>
                  <a:gd name="connsiteY3" fmla="*/ 4441 h 12021"/>
                  <a:gd name="connsiteX4" fmla="*/ 113032 w 115848"/>
                  <a:gd name="connsiteY4" fmla="*/ 726 h 12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848" h="12021">
                    <a:moveTo>
                      <a:pt x="113032" y="822"/>
                    </a:moveTo>
                    <a:cubicBezTo>
                      <a:pt x="75156" y="6060"/>
                      <a:pt x="40516" y="7870"/>
                      <a:pt x="2926" y="59"/>
                    </a:cubicBezTo>
                    <a:cubicBezTo>
                      <a:pt x="-24" y="-512"/>
                      <a:pt x="-1262" y="3203"/>
                      <a:pt x="1689" y="3965"/>
                    </a:cubicBezTo>
                    <a:cubicBezTo>
                      <a:pt x="37851" y="13490"/>
                      <a:pt x="78297" y="15680"/>
                      <a:pt x="114269" y="4441"/>
                    </a:cubicBezTo>
                    <a:cubicBezTo>
                      <a:pt x="117029" y="3584"/>
                      <a:pt x="115887" y="345"/>
                      <a:pt x="113032" y="7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9" name="Freeform 318">
                <a:extLst>
                  <a:ext uri="{FF2B5EF4-FFF2-40B4-BE49-F238E27FC236}">
                    <a16:creationId xmlns:a16="http://schemas.microsoft.com/office/drawing/2014/main" id="{FC9CA5BA-BC0C-A89E-B59D-163394AB5531}"/>
                  </a:ext>
                </a:extLst>
              </p:cNvPr>
              <p:cNvSpPr/>
              <p:nvPr/>
            </p:nvSpPr>
            <p:spPr>
              <a:xfrm>
                <a:off x="787890" y="1751421"/>
                <a:ext cx="15156" cy="144122"/>
              </a:xfrm>
              <a:custGeom>
                <a:avLst/>
                <a:gdLst>
                  <a:gd name="connsiteX0" fmla="*/ 10945 w 15156"/>
                  <a:gd name="connsiteY0" fmla="*/ 72140 h 144122"/>
                  <a:gd name="connsiteX1" fmla="*/ 4855 w 15156"/>
                  <a:gd name="connsiteY1" fmla="*/ 2036 h 144122"/>
                  <a:gd name="connsiteX2" fmla="*/ 1 w 15156"/>
                  <a:gd name="connsiteY2" fmla="*/ 2036 h 144122"/>
                  <a:gd name="connsiteX3" fmla="*/ 3808 w 15156"/>
                  <a:gd name="connsiteY3" fmla="*/ 75188 h 144122"/>
                  <a:gd name="connsiteX4" fmla="*/ 9994 w 15156"/>
                  <a:gd name="connsiteY4" fmla="*/ 142720 h 144122"/>
                  <a:gd name="connsiteX5" fmla="*/ 14371 w 15156"/>
                  <a:gd name="connsiteY5" fmla="*/ 142244 h 144122"/>
                  <a:gd name="connsiteX6" fmla="*/ 10945 w 15156"/>
                  <a:gd name="connsiteY6" fmla="*/ 72140 h 144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156" h="144122">
                    <a:moveTo>
                      <a:pt x="10945" y="72140"/>
                    </a:moveTo>
                    <a:cubicBezTo>
                      <a:pt x="9042" y="48804"/>
                      <a:pt x="7044" y="25468"/>
                      <a:pt x="4855" y="2036"/>
                    </a:cubicBezTo>
                    <a:cubicBezTo>
                      <a:pt x="4569" y="-631"/>
                      <a:pt x="-94" y="-726"/>
                      <a:pt x="1" y="2036"/>
                    </a:cubicBezTo>
                    <a:cubicBezTo>
                      <a:pt x="1048" y="26420"/>
                      <a:pt x="2381" y="50804"/>
                      <a:pt x="3808" y="75188"/>
                    </a:cubicBezTo>
                    <a:cubicBezTo>
                      <a:pt x="5045" y="97477"/>
                      <a:pt x="4474" y="120813"/>
                      <a:pt x="9994" y="142720"/>
                    </a:cubicBezTo>
                    <a:cubicBezTo>
                      <a:pt x="10565" y="145006"/>
                      <a:pt x="14181" y="144244"/>
                      <a:pt x="14371" y="142244"/>
                    </a:cubicBezTo>
                    <a:cubicBezTo>
                      <a:pt x="16846" y="119289"/>
                      <a:pt x="12849" y="95095"/>
                      <a:pt x="10945" y="721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0" name="Freeform 319">
                <a:extLst>
                  <a:ext uri="{FF2B5EF4-FFF2-40B4-BE49-F238E27FC236}">
                    <a16:creationId xmlns:a16="http://schemas.microsoft.com/office/drawing/2014/main" id="{0A2B0345-A888-EED3-09C8-244687F9A90A}"/>
                  </a:ext>
                </a:extLst>
              </p:cNvPr>
              <p:cNvSpPr/>
              <p:nvPr/>
            </p:nvSpPr>
            <p:spPr>
              <a:xfrm>
                <a:off x="722953" y="1935096"/>
                <a:ext cx="143676" cy="12016"/>
              </a:xfrm>
              <a:custGeom>
                <a:avLst/>
                <a:gdLst>
                  <a:gd name="connsiteX0" fmla="*/ 142213 w 143676"/>
                  <a:gd name="connsiteY0" fmla="*/ 8194 h 12016"/>
                  <a:gd name="connsiteX1" fmla="*/ 1749 w 143676"/>
                  <a:gd name="connsiteY1" fmla="*/ 2 h 12016"/>
                  <a:gd name="connsiteX2" fmla="*/ 1749 w 143676"/>
                  <a:gd name="connsiteY2" fmla="*/ 3145 h 12016"/>
                  <a:gd name="connsiteX3" fmla="*/ 141642 w 143676"/>
                  <a:gd name="connsiteY3" fmla="*/ 11718 h 12016"/>
                  <a:gd name="connsiteX4" fmla="*/ 142213 w 143676"/>
                  <a:gd name="connsiteY4" fmla="*/ 8194 h 1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676" h="12016">
                    <a:moveTo>
                      <a:pt x="142213" y="8194"/>
                    </a:moveTo>
                    <a:cubicBezTo>
                      <a:pt x="96914" y="955"/>
                      <a:pt x="47809" y="2002"/>
                      <a:pt x="1749" y="2"/>
                    </a:cubicBezTo>
                    <a:cubicBezTo>
                      <a:pt x="-630" y="-93"/>
                      <a:pt x="-535" y="2955"/>
                      <a:pt x="1749" y="3145"/>
                    </a:cubicBezTo>
                    <a:cubicBezTo>
                      <a:pt x="47428" y="6670"/>
                      <a:pt x="95772" y="13528"/>
                      <a:pt x="141642" y="11718"/>
                    </a:cubicBezTo>
                    <a:cubicBezTo>
                      <a:pt x="143831" y="11718"/>
                      <a:pt x="144592" y="8575"/>
                      <a:pt x="142213" y="819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1" name="Freeform 320">
                <a:extLst>
                  <a:ext uri="{FF2B5EF4-FFF2-40B4-BE49-F238E27FC236}">
                    <a16:creationId xmlns:a16="http://schemas.microsoft.com/office/drawing/2014/main" id="{0E015869-973E-D668-E12C-0D7E9FCDE19F}"/>
                  </a:ext>
                </a:extLst>
              </p:cNvPr>
              <p:cNvSpPr/>
              <p:nvPr/>
            </p:nvSpPr>
            <p:spPr>
              <a:xfrm>
                <a:off x="766569" y="1961653"/>
                <a:ext cx="68596" cy="107108"/>
              </a:xfrm>
              <a:custGeom>
                <a:avLst/>
                <a:gdLst>
                  <a:gd name="connsiteX0" fmla="*/ 66431 w 68596"/>
                  <a:gd name="connsiteY0" fmla="*/ 21 h 107108"/>
                  <a:gd name="connsiteX1" fmla="*/ 6667 w 68596"/>
                  <a:gd name="connsiteY1" fmla="*/ 24405 h 107108"/>
                  <a:gd name="connsiteX2" fmla="*/ 5811 w 68596"/>
                  <a:gd name="connsiteY2" fmla="*/ 61552 h 107108"/>
                  <a:gd name="connsiteX3" fmla="*/ 45875 w 68596"/>
                  <a:gd name="connsiteY3" fmla="*/ 66219 h 107108"/>
                  <a:gd name="connsiteX4" fmla="*/ 56439 w 68596"/>
                  <a:gd name="connsiteY4" fmla="*/ 56885 h 107108"/>
                  <a:gd name="connsiteX5" fmla="*/ 56439 w 68596"/>
                  <a:gd name="connsiteY5" fmla="*/ 61552 h 107108"/>
                  <a:gd name="connsiteX6" fmla="*/ 60150 w 68596"/>
                  <a:gd name="connsiteY6" fmla="*/ 105462 h 107108"/>
                  <a:gd name="connsiteX7" fmla="*/ 65289 w 68596"/>
                  <a:gd name="connsiteY7" fmla="*/ 105462 h 107108"/>
                  <a:gd name="connsiteX8" fmla="*/ 65575 w 68596"/>
                  <a:gd name="connsiteY8" fmla="*/ 61552 h 107108"/>
                  <a:gd name="connsiteX9" fmla="*/ 65099 w 68596"/>
                  <a:gd name="connsiteY9" fmla="*/ 31644 h 107108"/>
                  <a:gd name="connsiteX10" fmla="*/ 65099 w 68596"/>
                  <a:gd name="connsiteY10" fmla="*/ 12117 h 107108"/>
                  <a:gd name="connsiteX11" fmla="*/ 56819 w 68596"/>
                  <a:gd name="connsiteY11" fmla="*/ 12117 h 107108"/>
                  <a:gd name="connsiteX12" fmla="*/ 56439 w 68596"/>
                  <a:gd name="connsiteY12" fmla="*/ 38216 h 107108"/>
                  <a:gd name="connsiteX13" fmla="*/ 50634 w 68596"/>
                  <a:gd name="connsiteY13" fmla="*/ 52027 h 107108"/>
                  <a:gd name="connsiteX14" fmla="*/ 8095 w 68596"/>
                  <a:gd name="connsiteY14" fmla="*/ 46122 h 107108"/>
                  <a:gd name="connsiteX15" fmla="*/ 67287 w 68596"/>
                  <a:gd name="connsiteY15" fmla="*/ 3069 h 107108"/>
                  <a:gd name="connsiteX16" fmla="*/ 66336 w 68596"/>
                  <a:gd name="connsiteY16" fmla="*/ 21 h 107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8596" h="107108">
                    <a:moveTo>
                      <a:pt x="66431" y="21"/>
                    </a:moveTo>
                    <a:cubicBezTo>
                      <a:pt x="45399" y="2783"/>
                      <a:pt x="19134" y="7831"/>
                      <a:pt x="6667" y="24405"/>
                    </a:cubicBezTo>
                    <a:cubicBezTo>
                      <a:pt x="-1327" y="35073"/>
                      <a:pt x="-2754" y="50789"/>
                      <a:pt x="5811" y="61552"/>
                    </a:cubicBezTo>
                    <a:cubicBezTo>
                      <a:pt x="15327" y="73268"/>
                      <a:pt x="32933" y="73839"/>
                      <a:pt x="45875" y="66219"/>
                    </a:cubicBezTo>
                    <a:cubicBezTo>
                      <a:pt x="50348" y="63552"/>
                      <a:pt x="53774" y="60409"/>
                      <a:pt x="56439" y="56885"/>
                    </a:cubicBezTo>
                    <a:cubicBezTo>
                      <a:pt x="56439" y="58409"/>
                      <a:pt x="56439" y="60028"/>
                      <a:pt x="56439" y="61552"/>
                    </a:cubicBezTo>
                    <a:cubicBezTo>
                      <a:pt x="56629" y="75744"/>
                      <a:pt x="54535" y="91937"/>
                      <a:pt x="60150" y="105462"/>
                    </a:cubicBezTo>
                    <a:cubicBezTo>
                      <a:pt x="61007" y="107463"/>
                      <a:pt x="64623" y="107844"/>
                      <a:pt x="65289" y="105462"/>
                    </a:cubicBezTo>
                    <a:cubicBezTo>
                      <a:pt x="69381" y="91556"/>
                      <a:pt x="65955" y="75840"/>
                      <a:pt x="65575" y="61552"/>
                    </a:cubicBezTo>
                    <a:cubicBezTo>
                      <a:pt x="65289" y="51551"/>
                      <a:pt x="65099" y="41550"/>
                      <a:pt x="65099" y="31644"/>
                    </a:cubicBezTo>
                    <a:cubicBezTo>
                      <a:pt x="65670" y="25071"/>
                      <a:pt x="65384" y="18404"/>
                      <a:pt x="65099" y="12117"/>
                    </a:cubicBezTo>
                    <a:cubicBezTo>
                      <a:pt x="64813" y="7545"/>
                      <a:pt x="56914" y="7450"/>
                      <a:pt x="56819" y="12117"/>
                    </a:cubicBezTo>
                    <a:cubicBezTo>
                      <a:pt x="56629" y="20785"/>
                      <a:pt x="56439" y="29548"/>
                      <a:pt x="56439" y="38216"/>
                    </a:cubicBezTo>
                    <a:cubicBezTo>
                      <a:pt x="55487" y="43074"/>
                      <a:pt x="53679" y="47741"/>
                      <a:pt x="50634" y="52027"/>
                    </a:cubicBezTo>
                    <a:cubicBezTo>
                      <a:pt x="38262" y="69077"/>
                      <a:pt x="10474" y="67934"/>
                      <a:pt x="8095" y="46122"/>
                    </a:cubicBezTo>
                    <a:cubicBezTo>
                      <a:pt x="4954" y="17356"/>
                      <a:pt x="42259" y="9069"/>
                      <a:pt x="67287" y="3069"/>
                    </a:cubicBezTo>
                    <a:cubicBezTo>
                      <a:pt x="69571" y="2497"/>
                      <a:pt x="68620" y="-265"/>
                      <a:pt x="66336" y="2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2" name="Freeform 321">
                <a:extLst>
                  <a:ext uri="{FF2B5EF4-FFF2-40B4-BE49-F238E27FC236}">
                    <a16:creationId xmlns:a16="http://schemas.microsoft.com/office/drawing/2014/main" id="{1D71306C-B6B6-8E5A-3D43-142740CF0E36}"/>
                  </a:ext>
                </a:extLst>
              </p:cNvPr>
              <p:cNvSpPr/>
              <p:nvPr/>
            </p:nvSpPr>
            <p:spPr>
              <a:xfrm>
                <a:off x="928018" y="1874787"/>
                <a:ext cx="102070" cy="109574"/>
              </a:xfrm>
              <a:custGeom>
                <a:avLst/>
                <a:gdLst>
                  <a:gd name="connsiteX0" fmla="*/ 96645 w 102070"/>
                  <a:gd name="connsiteY0" fmla="*/ 74980 h 109574"/>
                  <a:gd name="connsiteX1" fmla="*/ 9664 w 102070"/>
                  <a:gd name="connsiteY1" fmla="*/ 74504 h 109574"/>
                  <a:gd name="connsiteX2" fmla="*/ 20037 w 102070"/>
                  <a:gd name="connsiteY2" fmla="*/ 25069 h 109574"/>
                  <a:gd name="connsiteX3" fmla="*/ 93219 w 102070"/>
                  <a:gd name="connsiteY3" fmla="*/ 11924 h 109574"/>
                  <a:gd name="connsiteX4" fmla="*/ 94646 w 102070"/>
                  <a:gd name="connsiteY4" fmla="*/ 10686 h 109574"/>
                  <a:gd name="connsiteX5" fmla="*/ 24985 w 102070"/>
                  <a:gd name="connsiteY5" fmla="*/ 12401 h 109574"/>
                  <a:gd name="connsiteX6" fmla="*/ 3097 w 102070"/>
                  <a:gd name="connsiteY6" fmla="*/ 78123 h 109574"/>
                  <a:gd name="connsiteX7" fmla="*/ 57722 w 102070"/>
                  <a:gd name="connsiteY7" fmla="*/ 109365 h 109574"/>
                  <a:gd name="connsiteX8" fmla="*/ 102069 w 102070"/>
                  <a:gd name="connsiteY8" fmla="*/ 75551 h 109574"/>
                  <a:gd name="connsiteX9" fmla="*/ 96740 w 102070"/>
                  <a:gd name="connsiteY9" fmla="*/ 74885 h 10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070" h="109574">
                    <a:moveTo>
                      <a:pt x="96645" y="74980"/>
                    </a:moveTo>
                    <a:cubicBezTo>
                      <a:pt x="83131" y="110889"/>
                      <a:pt x="22511" y="112127"/>
                      <a:pt x="9664" y="74504"/>
                    </a:cubicBezTo>
                    <a:cubicBezTo>
                      <a:pt x="4049" y="58120"/>
                      <a:pt x="8522" y="38880"/>
                      <a:pt x="20037" y="25069"/>
                    </a:cubicBezTo>
                    <a:cubicBezTo>
                      <a:pt x="35929" y="6019"/>
                      <a:pt x="70570" y="-4935"/>
                      <a:pt x="93219" y="11924"/>
                    </a:cubicBezTo>
                    <a:cubicBezTo>
                      <a:pt x="94171" y="12686"/>
                      <a:pt x="95598" y="11448"/>
                      <a:pt x="94646" y="10686"/>
                    </a:cubicBezTo>
                    <a:cubicBezTo>
                      <a:pt x="74947" y="-5411"/>
                      <a:pt x="44875" y="-2077"/>
                      <a:pt x="24985" y="12401"/>
                    </a:cubicBezTo>
                    <a:cubicBezTo>
                      <a:pt x="3764" y="27831"/>
                      <a:pt x="-5277" y="55358"/>
                      <a:pt x="3097" y="78123"/>
                    </a:cubicBezTo>
                    <a:cubicBezTo>
                      <a:pt x="10711" y="98888"/>
                      <a:pt x="32599" y="111365"/>
                      <a:pt x="57722" y="109365"/>
                    </a:cubicBezTo>
                    <a:cubicBezTo>
                      <a:pt x="78563" y="107651"/>
                      <a:pt x="101118" y="95268"/>
                      <a:pt x="102069" y="75551"/>
                    </a:cubicBezTo>
                    <a:cubicBezTo>
                      <a:pt x="102164" y="72789"/>
                      <a:pt x="97692" y="72503"/>
                      <a:pt x="96740" y="7488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Freeform 322">
                <a:extLst>
                  <a:ext uri="{FF2B5EF4-FFF2-40B4-BE49-F238E27FC236}">
                    <a16:creationId xmlns:a16="http://schemas.microsoft.com/office/drawing/2014/main" id="{69305600-650E-EAC5-A73D-C18B74268328}"/>
                  </a:ext>
                </a:extLst>
              </p:cNvPr>
              <p:cNvSpPr/>
              <p:nvPr/>
            </p:nvSpPr>
            <p:spPr>
              <a:xfrm>
                <a:off x="1048461" y="1883019"/>
                <a:ext cx="92170" cy="78198"/>
              </a:xfrm>
              <a:custGeom>
                <a:avLst/>
                <a:gdLst>
                  <a:gd name="connsiteX0" fmla="*/ 81264 w 92170"/>
                  <a:gd name="connsiteY0" fmla="*/ 7598 h 78198"/>
                  <a:gd name="connsiteX1" fmla="*/ 36346 w 92170"/>
                  <a:gd name="connsiteY1" fmla="*/ 9979 h 78198"/>
                  <a:gd name="connsiteX2" fmla="*/ 2467 w 92170"/>
                  <a:gd name="connsiteY2" fmla="*/ 62462 h 78198"/>
                  <a:gd name="connsiteX3" fmla="*/ 70320 w 92170"/>
                  <a:gd name="connsiteY3" fmla="*/ 63700 h 78198"/>
                  <a:gd name="connsiteX4" fmla="*/ 81264 w 92170"/>
                  <a:gd name="connsiteY4" fmla="*/ 7598 h 78198"/>
                  <a:gd name="connsiteX5" fmla="*/ 60328 w 92170"/>
                  <a:gd name="connsiteY5" fmla="*/ 62557 h 78198"/>
                  <a:gd name="connsiteX6" fmla="*/ 6559 w 92170"/>
                  <a:gd name="connsiteY6" fmla="*/ 49508 h 78198"/>
                  <a:gd name="connsiteX7" fmla="*/ 35585 w 92170"/>
                  <a:gd name="connsiteY7" fmla="*/ 14837 h 78198"/>
                  <a:gd name="connsiteX8" fmla="*/ 40628 w 92170"/>
                  <a:gd name="connsiteY8" fmla="*/ 14360 h 78198"/>
                  <a:gd name="connsiteX9" fmla="*/ 44720 w 92170"/>
                  <a:gd name="connsiteY9" fmla="*/ 9883 h 78198"/>
                  <a:gd name="connsiteX10" fmla="*/ 46909 w 92170"/>
                  <a:gd name="connsiteY10" fmla="*/ 8741 h 78198"/>
                  <a:gd name="connsiteX11" fmla="*/ 47671 w 92170"/>
                  <a:gd name="connsiteY11" fmla="*/ 7979 h 78198"/>
                  <a:gd name="connsiteX12" fmla="*/ 80027 w 92170"/>
                  <a:gd name="connsiteY12" fmla="*/ 14360 h 78198"/>
                  <a:gd name="connsiteX13" fmla="*/ 60328 w 92170"/>
                  <a:gd name="connsiteY13" fmla="*/ 62462 h 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2170" h="78198">
                    <a:moveTo>
                      <a:pt x="81264" y="7598"/>
                    </a:moveTo>
                    <a:cubicBezTo>
                      <a:pt x="68226" y="-2023"/>
                      <a:pt x="45387" y="-3833"/>
                      <a:pt x="36346" y="9979"/>
                    </a:cubicBezTo>
                    <a:cubicBezTo>
                      <a:pt x="15124" y="21504"/>
                      <a:pt x="-7620" y="38840"/>
                      <a:pt x="2467" y="62462"/>
                    </a:cubicBezTo>
                    <a:cubicBezTo>
                      <a:pt x="13697" y="88846"/>
                      <a:pt x="52143" y="76940"/>
                      <a:pt x="70320" y="63700"/>
                    </a:cubicBezTo>
                    <a:cubicBezTo>
                      <a:pt x="88401" y="50555"/>
                      <a:pt x="103057" y="23695"/>
                      <a:pt x="81264" y="7598"/>
                    </a:cubicBezTo>
                    <a:close/>
                    <a:moveTo>
                      <a:pt x="60328" y="62557"/>
                    </a:moveTo>
                    <a:cubicBezTo>
                      <a:pt x="41104" y="74082"/>
                      <a:pt x="5798" y="77702"/>
                      <a:pt x="6559" y="49508"/>
                    </a:cubicBezTo>
                    <a:cubicBezTo>
                      <a:pt x="7035" y="33601"/>
                      <a:pt x="21024" y="23028"/>
                      <a:pt x="35585" y="14837"/>
                    </a:cubicBezTo>
                    <a:cubicBezTo>
                      <a:pt x="36917" y="15884"/>
                      <a:pt x="39486" y="16075"/>
                      <a:pt x="40628" y="14360"/>
                    </a:cubicBezTo>
                    <a:cubicBezTo>
                      <a:pt x="41770" y="12550"/>
                      <a:pt x="43198" y="11122"/>
                      <a:pt x="44720" y="9883"/>
                    </a:cubicBezTo>
                    <a:cubicBezTo>
                      <a:pt x="45482" y="9503"/>
                      <a:pt x="46243" y="9121"/>
                      <a:pt x="46909" y="8741"/>
                    </a:cubicBezTo>
                    <a:cubicBezTo>
                      <a:pt x="47290" y="8550"/>
                      <a:pt x="47480" y="8264"/>
                      <a:pt x="47671" y="7979"/>
                    </a:cubicBezTo>
                    <a:cubicBezTo>
                      <a:pt x="57663" y="2930"/>
                      <a:pt x="72318" y="6264"/>
                      <a:pt x="80027" y="14360"/>
                    </a:cubicBezTo>
                    <a:cubicBezTo>
                      <a:pt x="95539" y="30743"/>
                      <a:pt x="76315" y="52841"/>
                      <a:pt x="60328" y="624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Freeform 323">
                <a:extLst>
                  <a:ext uri="{FF2B5EF4-FFF2-40B4-BE49-F238E27FC236}">
                    <a16:creationId xmlns:a16="http://schemas.microsoft.com/office/drawing/2014/main" id="{74E6C894-855B-FE75-F13B-61A719B5286B}"/>
                  </a:ext>
                </a:extLst>
              </p:cNvPr>
              <p:cNvSpPr/>
              <p:nvPr/>
            </p:nvSpPr>
            <p:spPr>
              <a:xfrm>
                <a:off x="1168006" y="1860978"/>
                <a:ext cx="36792" cy="89461"/>
              </a:xfrm>
              <a:custGeom>
                <a:avLst/>
                <a:gdLst>
                  <a:gd name="connsiteX0" fmla="*/ 18533 w 36792"/>
                  <a:gd name="connsiteY0" fmla="*/ 3254 h 89461"/>
                  <a:gd name="connsiteX1" fmla="*/ 15392 w 36792"/>
                  <a:gd name="connsiteY1" fmla="*/ 492 h 89461"/>
                  <a:gd name="connsiteX2" fmla="*/ 9302 w 36792"/>
                  <a:gd name="connsiteY2" fmla="*/ 29924 h 89461"/>
                  <a:gd name="connsiteX3" fmla="*/ 22435 w 36792"/>
                  <a:gd name="connsiteY3" fmla="*/ 49926 h 89461"/>
                  <a:gd name="connsiteX4" fmla="*/ 28715 w 36792"/>
                  <a:gd name="connsiteY4" fmla="*/ 68691 h 89461"/>
                  <a:gd name="connsiteX5" fmla="*/ 6923 w 36792"/>
                  <a:gd name="connsiteY5" fmla="*/ 78883 h 89461"/>
                  <a:gd name="connsiteX6" fmla="*/ 451 w 36792"/>
                  <a:gd name="connsiteY6" fmla="*/ 82216 h 89461"/>
                  <a:gd name="connsiteX7" fmla="*/ 34521 w 36792"/>
                  <a:gd name="connsiteY7" fmla="*/ 77930 h 89461"/>
                  <a:gd name="connsiteX8" fmla="*/ 18628 w 36792"/>
                  <a:gd name="connsiteY8" fmla="*/ 3349 h 89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792" h="89461">
                    <a:moveTo>
                      <a:pt x="18533" y="3254"/>
                    </a:moveTo>
                    <a:cubicBezTo>
                      <a:pt x="20722" y="1635"/>
                      <a:pt x="17581" y="-1128"/>
                      <a:pt x="15392" y="492"/>
                    </a:cubicBezTo>
                    <a:cubicBezTo>
                      <a:pt x="5114" y="8112"/>
                      <a:pt x="4924" y="19351"/>
                      <a:pt x="9302" y="29924"/>
                    </a:cubicBezTo>
                    <a:cubicBezTo>
                      <a:pt x="12347" y="37258"/>
                      <a:pt x="18057" y="43259"/>
                      <a:pt x="22435" y="49926"/>
                    </a:cubicBezTo>
                    <a:cubicBezTo>
                      <a:pt x="26622" y="56308"/>
                      <a:pt x="29286" y="61166"/>
                      <a:pt x="28715" y="68691"/>
                    </a:cubicBezTo>
                    <a:cubicBezTo>
                      <a:pt x="28145" y="76597"/>
                      <a:pt x="15963" y="89836"/>
                      <a:pt x="6923" y="78883"/>
                    </a:cubicBezTo>
                    <a:cubicBezTo>
                      <a:pt x="4068" y="75454"/>
                      <a:pt x="-1642" y="78311"/>
                      <a:pt x="451" y="82216"/>
                    </a:cubicBezTo>
                    <a:cubicBezTo>
                      <a:pt x="7589" y="95361"/>
                      <a:pt x="28525" y="88598"/>
                      <a:pt x="34521" y="77930"/>
                    </a:cubicBezTo>
                    <a:cubicBezTo>
                      <a:pt x="48891" y="52689"/>
                      <a:pt x="-10778" y="25733"/>
                      <a:pt x="18628" y="33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5" name="Freeform 324">
                <a:extLst>
                  <a:ext uri="{FF2B5EF4-FFF2-40B4-BE49-F238E27FC236}">
                    <a16:creationId xmlns:a16="http://schemas.microsoft.com/office/drawing/2014/main" id="{F7FDA430-FBE7-801B-C231-2D1C8C51AE5F}"/>
                  </a:ext>
                </a:extLst>
              </p:cNvPr>
              <p:cNvSpPr/>
              <p:nvPr/>
            </p:nvSpPr>
            <p:spPr>
              <a:xfrm>
                <a:off x="1171852" y="1861730"/>
                <a:ext cx="53898" cy="21716"/>
              </a:xfrm>
              <a:custGeom>
                <a:avLst/>
                <a:gdLst>
                  <a:gd name="connsiteX0" fmla="*/ 33435 w 53898"/>
                  <a:gd name="connsiteY0" fmla="*/ 2312 h 21716"/>
                  <a:gd name="connsiteX1" fmla="*/ 793 w 53898"/>
                  <a:gd name="connsiteY1" fmla="*/ 3932 h 21716"/>
                  <a:gd name="connsiteX2" fmla="*/ 2316 w 53898"/>
                  <a:gd name="connsiteY2" fmla="*/ 6218 h 21716"/>
                  <a:gd name="connsiteX3" fmla="*/ 33720 w 53898"/>
                  <a:gd name="connsiteY3" fmla="*/ 7265 h 21716"/>
                  <a:gd name="connsiteX4" fmla="*/ 50945 w 53898"/>
                  <a:gd name="connsiteY4" fmla="*/ 21458 h 21716"/>
                  <a:gd name="connsiteX5" fmla="*/ 53895 w 53898"/>
                  <a:gd name="connsiteY5" fmla="*/ 19934 h 21716"/>
                  <a:gd name="connsiteX6" fmla="*/ 33244 w 53898"/>
                  <a:gd name="connsiteY6" fmla="*/ 2312 h 2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898" h="21716">
                    <a:moveTo>
                      <a:pt x="33435" y="2312"/>
                    </a:moveTo>
                    <a:cubicBezTo>
                      <a:pt x="22586" y="-1212"/>
                      <a:pt x="11071" y="-735"/>
                      <a:pt x="793" y="3932"/>
                    </a:cubicBezTo>
                    <a:cubicBezTo>
                      <a:pt x="-1015" y="4789"/>
                      <a:pt x="603" y="6884"/>
                      <a:pt x="2316" y="6218"/>
                    </a:cubicBezTo>
                    <a:cubicBezTo>
                      <a:pt x="12403" y="2408"/>
                      <a:pt x="24013" y="2789"/>
                      <a:pt x="33720" y="7265"/>
                    </a:cubicBezTo>
                    <a:cubicBezTo>
                      <a:pt x="41429" y="10790"/>
                      <a:pt x="44474" y="17171"/>
                      <a:pt x="50945" y="21458"/>
                    </a:cubicBezTo>
                    <a:cubicBezTo>
                      <a:pt x="52182" y="22220"/>
                      <a:pt x="53991" y="21172"/>
                      <a:pt x="53895" y="19934"/>
                    </a:cubicBezTo>
                    <a:cubicBezTo>
                      <a:pt x="53800" y="11361"/>
                      <a:pt x="41429" y="4979"/>
                      <a:pt x="33244" y="23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6" name="Graphic 7">
              <a:extLst>
                <a:ext uri="{FF2B5EF4-FFF2-40B4-BE49-F238E27FC236}">
                  <a16:creationId xmlns:a16="http://schemas.microsoft.com/office/drawing/2014/main" id="{F6935A23-97EF-AD84-6E00-47DB7771165E}"/>
                </a:ext>
              </a:extLst>
            </p:cNvPr>
            <p:cNvGrpSpPr/>
            <p:nvPr/>
          </p:nvGrpSpPr>
          <p:grpSpPr>
            <a:xfrm>
              <a:off x="4648558" y="5752162"/>
              <a:ext cx="2465294" cy="337226"/>
              <a:chOff x="3034149" y="3862727"/>
              <a:chExt cx="1394159" cy="190706"/>
            </a:xfrm>
            <a:solidFill>
              <a:schemeClr val="bg1">
                <a:alpha val="20000"/>
              </a:schemeClr>
            </a:solidFill>
          </p:grpSpPr>
          <p:sp>
            <p:nvSpPr>
              <p:cNvPr id="327" name="Freeform 326">
                <a:extLst>
                  <a:ext uri="{FF2B5EF4-FFF2-40B4-BE49-F238E27FC236}">
                    <a16:creationId xmlns:a16="http://schemas.microsoft.com/office/drawing/2014/main" id="{837FD7EF-5B53-7C61-7CCC-606CCDD56E3D}"/>
                  </a:ext>
                </a:extLst>
              </p:cNvPr>
              <p:cNvSpPr/>
              <p:nvPr/>
            </p:nvSpPr>
            <p:spPr>
              <a:xfrm>
                <a:off x="3034149" y="3911022"/>
                <a:ext cx="52629" cy="104086"/>
              </a:xfrm>
              <a:custGeom>
                <a:avLst/>
                <a:gdLst>
                  <a:gd name="connsiteX0" fmla="*/ 41708 w 52629"/>
                  <a:gd name="connsiteY0" fmla="*/ 61760 h 104086"/>
                  <a:gd name="connsiteX1" fmla="*/ 47989 w 52629"/>
                  <a:gd name="connsiteY1" fmla="*/ 64427 h 104086"/>
                  <a:gd name="connsiteX2" fmla="*/ 50178 w 52629"/>
                  <a:gd name="connsiteY2" fmla="*/ 62236 h 104086"/>
                  <a:gd name="connsiteX3" fmla="*/ 34856 w 52629"/>
                  <a:gd name="connsiteY3" fmla="*/ 55854 h 104086"/>
                  <a:gd name="connsiteX4" fmla="*/ 18392 w 52629"/>
                  <a:gd name="connsiteY4" fmla="*/ 42805 h 104086"/>
                  <a:gd name="connsiteX5" fmla="*/ 11826 w 52629"/>
                  <a:gd name="connsiteY5" fmla="*/ 11753 h 104086"/>
                  <a:gd name="connsiteX6" fmla="*/ 32857 w 52629"/>
                  <a:gd name="connsiteY6" fmla="*/ 3086 h 104086"/>
                  <a:gd name="connsiteX7" fmla="*/ 45039 w 52629"/>
                  <a:gd name="connsiteY7" fmla="*/ 2991 h 104086"/>
                  <a:gd name="connsiteX8" fmla="*/ 50178 w 52629"/>
                  <a:gd name="connsiteY8" fmla="*/ 13659 h 104086"/>
                  <a:gd name="connsiteX9" fmla="*/ 50939 w 52629"/>
                  <a:gd name="connsiteY9" fmla="*/ 13659 h 104086"/>
                  <a:gd name="connsiteX10" fmla="*/ 51414 w 52629"/>
                  <a:gd name="connsiteY10" fmla="*/ 2800 h 104086"/>
                  <a:gd name="connsiteX11" fmla="*/ 50749 w 52629"/>
                  <a:gd name="connsiteY11" fmla="*/ 1943 h 104086"/>
                  <a:gd name="connsiteX12" fmla="*/ 3927 w 52629"/>
                  <a:gd name="connsiteY12" fmla="*/ 15087 h 104086"/>
                  <a:gd name="connsiteX13" fmla="*/ 21723 w 52629"/>
                  <a:gd name="connsiteY13" fmla="*/ 50996 h 104086"/>
                  <a:gd name="connsiteX14" fmla="*/ 26957 w 52629"/>
                  <a:gd name="connsiteY14" fmla="*/ 55283 h 104086"/>
                  <a:gd name="connsiteX15" fmla="*/ 2785 w 52629"/>
                  <a:gd name="connsiteY15" fmla="*/ 68427 h 104086"/>
                  <a:gd name="connsiteX16" fmla="*/ 21533 w 52629"/>
                  <a:gd name="connsiteY16" fmla="*/ 103765 h 104086"/>
                  <a:gd name="connsiteX17" fmla="*/ 51985 w 52629"/>
                  <a:gd name="connsiteY17" fmla="*/ 77381 h 104086"/>
                  <a:gd name="connsiteX18" fmla="*/ 41708 w 52629"/>
                  <a:gd name="connsiteY18" fmla="*/ 61569 h 104086"/>
                  <a:gd name="connsiteX19" fmla="*/ 34761 w 52629"/>
                  <a:gd name="connsiteY19" fmla="*/ 98336 h 104086"/>
                  <a:gd name="connsiteX20" fmla="*/ 5545 w 52629"/>
                  <a:gd name="connsiteY20" fmla="*/ 74523 h 104086"/>
                  <a:gd name="connsiteX21" fmla="*/ 32096 w 52629"/>
                  <a:gd name="connsiteY21" fmla="*/ 59855 h 104086"/>
                  <a:gd name="connsiteX22" fmla="*/ 34761 w 52629"/>
                  <a:gd name="connsiteY22" fmla="*/ 98336 h 104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2629" h="104086">
                    <a:moveTo>
                      <a:pt x="41708" y="61760"/>
                    </a:moveTo>
                    <a:cubicBezTo>
                      <a:pt x="43897" y="62522"/>
                      <a:pt x="45990" y="63379"/>
                      <a:pt x="47989" y="64427"/>
                    </a:cubicBezTo>
                    <a:cubicBezTo>
                      <a:pt x="49606" y="65284"/>
                      <a:pt x="51700" y="63379"/>
                      <a:pt x="50178" y="62236"/>
                    </a:cubicBezTo>
                    <a:cubicBezTo>
                      <a:pt x="45800" y="58902"/>
                      <a:pt x="40471" y="56807"/>
                      <a:pt x="34856" y="55854"/>
                    </a:cubicBezTo>
                    <a:cubicBezTo>
                      <a:pt x="29241" y="51378"/>
                      <a:pt x="23246" y="47187"/>
                      <a:pt x="18392" y="42805"/>
                    </a:cubicBezTo>
                    <a:cubicBezTo>
                      <a:pt x="8876" y="34233"/>
                      <a:pt x="1453" y="22041"/>
                      <a:pt x="11826" y="11753"/>
                    </a:cubicBezTo>
                    <a:cubicBezTo>
                      <a:pt x="16965" y="6610"/>
                      <a:pt x="25149" y="4134"/>
                      <a:pt x="32857" y="3086"/>
                    </a:cubicBezTo>
                    <a:cubicBezTo>
                      <a:pt x="36378" y="2610"/>
                      <a:pt x="41422" y="2038"/>
                      <a:pt x="45039" y="2991"/>
                    </a:cubicBezTo>
                    <a:cubicBezTo>
                      <a:pt x="50939" y="4514"/>
                      <a:pt x="50082" y="8610"/>
                      <a:pt x="50178" y="13659"/>
                    </a:cubicBezTo>
                    <a:cubicBezTo>
                      <a:pt x="50178" y="14039"/>
                      <a:pt x="50939" y="14135"/>
                      <a:pt x="50939" y="13659"/>
                    </a:cubicBezTo>
                    <a:cubicBezTo>
                      <a:pt x="50939" y="10039"/>
                      <a:pt x="51129" y="6420"/>
                      <a:pt x="51414" y="2800"/>
                    </a:cubicBezTo>
                    <a:cubicBezTo>
                      <a:pt x="51414" y="2419"/>
                      <a:pt x="51129" y="2038"/>
                      <a:pt x="50749" y="1943"/>
                    </a:cubicBezTo>
                    <a:cubicBezTo>
                      <a:pt x="34761" y="-2439"/>
                      <a:pt x="11064" y="38"/>
                      <a:pt x="3927" y="15087"/>
                    </a:cubicBezTo>
                    <a:cubicBezTo>
                      <a:pt x="-2925" y="29375"/>
                      <a:pt x="10303" y="41948"/>
                      <a:pt x="21723" y="50996"/>
                    </a:cubicBezTo>
                    <a:cubicBezTo>
                      <a:pt x="23246" y="52235"/>
                      <a:pt x="25054" y="53663"/>
                      <a:pt x="26957" y="55283"/>
                    </a:cubicBezTo>
                    <a:cubicBezTo>
                      <a:pt x="16965" y="55759"/>
                      <a:pt x="7543" y="60045"/>
                      <a:pt x="2785" y="68427"/>
                    </a:cubicBezTo>
                    <a:cubicBezTo>
                      <a:pt x="-4733" y="81762"/>
                      <a:pt x="3451" y="101193"/>
                      <a:pt x="21533" y="103765"/>
                    </a:cubicBezTo>
                    <a:cubicBezTo>
                      <a:pt x="39233" y="106337"/>
                      <a:pt x="56173" y="93097"/>
                      <a:pt x="51985" y="77381"/>
                    </a:cubicBezTo>
                    <a:cubicBezTo>
                      <a:pt x="50368" y="71380"/>
                      <a:pt x="46466" y="66237"/>
                      <a:pt x="41708" y="61569"/>
                    </a:cubicBezTo>
                    <a:close/>
                    <a:moveTo>
                      <a:pt x="34761" y="98336"/>
                    </a:moveTo>
                    <a:cubicBezTo>
                      <a:pt x="16965" y="104813"/>
                      <a:pt x="1358" y="89573"/>
                      <a:pt x="5545" y="74523"/>
                    </a:cubicBezTo>
                    <a:cubicBezTo>
                      <a:pt x="8590" y="63379"/>
                      <a:pt x="20391" y="59093"/>
                      <a:pt x="32096" y="59855"/>
                    </a:cubicBezTo>
                    <a:cubicBezTo>
                      <a:pt x="45610" y="72142"/>
                      <a:pt x="59218" y="89478"/>
                      <a:pt x="34761" y="9833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8" name="Freeform 327">
                <a:extLst>
                  <a:ext uri="{FF2B5EF4-FFF2-40B4-BE49-F238E27FC236}">
                    <a16:creationId xmlns:a16="http://schemas.microsoft.com/office/drawing/2014/main" id="{2D6F3FE0-6FB7-71A4-22F5-7DA44F4978BA}"/>
                  </a:ext>
                </a:extLst>
              </p:cNvPr>
              <p:cNvSpPr/>
              <p:nvPr/>
            </p:nvSpPr>
            <p:spPr>
              <a:xfrm>
                <a:off x="3088104" y="3931060"/>
                <a:ext cx="137829" cy="64170"/>
              </a:xfrm>
              <a:custGeom>
                <a:avLst/>
                <a:gdLst>
                  <a:gd name="connsiteX0" fmla="*/ 136496 w 137829"/>
                  <a:gd name="connsiteY0" fmla="*/ 39436 h 64170"/>
                  <a:gd name="connsiteX1" fmla="*/ 70927 w 137829"/>
                  <a:gd name="connsiteY1" fmla="*/ 56390 h 64170"/>
                  <a:gd name="connsiteX2" fmla="*/ 59602 w 137829"/>
                  <a:gd name="connsiteY2" fmla="*/ 44103 h 64170"/>
                  <a:gd name="connsiteX3" fmla="*/ 75019 w 137829"/>
                  <a:gd name="connsiteY3" fmla="*/ 38674 h 64170"/>
                  <a:gd name="connsiteX4" fmla="*/ 74258 w 137829"/>
                  <a:gd name="connsiteY4" fmla="*/ 36769 h 64170"/>
                  <a:gd name="connsiteX5" fmla="*/ 58270 w 137829"/>
                  <a:gd name="connsiteY5" fmla="*/ 40388 h 64170"/>
                  <a:gd name="connsiteX6" fmla="*/ 61506 w 137829"/>
                  <a:gd name="connsiteY6" fmla="*/ 20862 h 64170"/>
                  <a:gd name="connsiteX7" fmla="*/ 98620 w 137829"/>
                  <a:gd name="connsiteY7" fmla="*/ 2955 h 64170"/>
                  <a:gd name="connsiteX8" fmla="*/ 98335 w 137829"/>
                  <a:gd name="connsiteY8" fmla="*/ 2 h 64170"/>
                  <a:gd name="connsiteX9" fmla="*/ 53036 w 137829"/>
                  <a:gd name="connsiteY9" fmla="*/ 41817 h 64170"/>
                  <a:gd name="connsiteX10" fmla="*/ 19919 w 137829"/>
                  <a:gd name="connsiteY10" fmla="*/ 47056 h 64170"/>
                  <a:gd name="connsiteX11" fmla="*/ 10878 w 137829"/>
                  <a:gd name="connsiteY11" fmla="*/ 21719 h 64170"/>
                  <a:gd name="connsiteX12" fmla="*/ 39237 w 137829"/>
                  <a:gd name="connsiteY12" fmla="*/ 9337 h 64170"/>
                  <a:gd name="connsiteX13" fmla="*/ 17159 w 137829"/>
                  <a:gd name="connsiteY13" fmla="*/ 39245 h 64170"/>
                  <a:gd name="connsiteX14" fmla="*/ 19633 w 137829"/>
                  <a:gd name="connsiteY14" fmla="*/ 40674 h 64170"/>
                  <a:gd name="connsiteX15" fmla="*/ 43805 w 137829"/>
                  <a:gd name="connsiteY15" fmla="*/ 8670 h 64170"/>
                  <a:gd name="connsiteX16" fmla="*/ 42473 w 137829"/>
                  <a:gd name="connsiteY16" fmla="*/ 6384 h 64170"/>
                  <a:gd name="connsiteX17" fmla="*/ 9736 w 137829"/>
                  <a:gd name="connsiteY17" fmla="*/ 17242 h 64170"/>
                  <a:gd name="connsiteX18" fmla="*/ 2503 w 137829"/>
                  <a:gd name="connsiteY18" fmla="*/ 43627 h 64170"/>
                  <a:gd name="connsiteX19" fmla="*/ 27532 w 137829"/>
                  <a:gd name="connsiteY19" fmla="*/ 51151 h 64170"/>
                  <a:gd name="connsiteX20" fmla="*/ 54559 w 137829"/>
                  <a:gd name="connsiteY20" fmla="*/ 45627 h 64170"/>
                  <a:gd name="connsiteX21" fmla="*/ 57604 w 137829"/>
                  <a:gd name="connsiteY21" fmla="*/ 50961 h 64170"/>
                  <a:gd name="connsiteX22" fmla="*/ 89580 w 137829"/>
                  <a:gd name="connsiteY22" fmla="*/ 63534 h 64170"/>
                  <a:gd name="connsiteX23" fmla="*/ 136686 w 137829"/>
                  <a:gd name="connsiteY23" fmla="*/ 42008 h 64170"/>
                  <a:gd name="connsiteX24" fmla="*/ 136401 w 137829"/>
                  <a:gd name="connsiteY24" fmla="*/ 39341 h 64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7829" h="64170">
                    <a:moveTo>
                      <a:pt x="136496" y="39436"/>
                    </a:moveTo>
                    <a:cubicBezTo>
                      <a:pt x="113847" y="39436"/>
                      <a:pt x="94052" y="69249"/>
                      <a:pt x="70927" y="56390"/>
                    </a:cubicBezTo>
                    <a:cubicBezTo>
                      <a:pt x="65503" y="53438"/>
                      <a:pt x="61791" y="48961"/>
                      <a:pt x="59602" y="44103"/>
                    </a:cubicBezTo>
                    <a:cubicBezTo>
                      <a:pt x="64932" y="42389"/>
                      <a:pt x="70166" y="40579"/>
                      <a:pt x="75019" y="38674"/>
                    </a:cubicBezTo>
                    <a:cubicBezTo>
                      <a:pt x="76256" y="38198"/>
                      <a:pt x="75495" y="36578"/>
                      <a:pt x="74258" y="36769"/>
                    </a:cubicBezTo>
                    <a:cubicBezTo>
                      <a:pt x="69024" y="37531"/>
                      <a:pt x="63695" y="38959"/>
                      <a:pt x="58270" y="40388"/>
                    </a:cubicBezTo>
                    <a:cubicBezTo>
                      <a:pt x="56557" y="33816"/>
                      <a:pt x="57604" y="26767"/>
                      <a:pt x="61506" y="20862"/>
                    </a:cubicBezTo>
                    <a:cubicBezTo>
                      <a:pt x="69214" y="9527"/>
                      <a:pt x="83965" y="4003"/>
                      <a:pt x="98620" y="2955"/>
                    </a:cubicBezTo>
                    <a:cubicBezTo>
                      <a:pt x="100524" y="2860"/>
                      <a:pt x="100333" y="-93"/>
                      <a:pt x="98335" y="2"/>
                    </a:cubicBezTo>
                    <a:cubicBezTo>
                      <a:pt x="72926" y="1431"/>
                      <a:pt x="46279" y="19529"/>
                      <a:pt x="53036" y="41817"/>
                    </a:cubicBezTo>
                    <a:cubicBezTo>
                      <a:pt x="41997" y="44865"/>
                      <a:pt x="30863" y="47913"/>
                      <a:pt x="19919" y="47056"/>
                    </a:cubicBezTo>
                    <a:cubicBezTo>
                      <a:pt x="2884" y="45722"/>
                      <a:pt x="2313" y="31435"/>
                      <a:pt x="10878" y="21719"/>
                    </a:cubicBezTo>
                    <a:cubicBezTo>
                      <a:pt x="17730" y="13909"/>
                      <a:pt x="28103" y="9718"/>
                      <a:pt x="39237" y="9337"/>
                    </a:cubicBezTo>
                    <a:cubicBezTo>
                      <a:pt x="31909" y="19243"/>
                      <a:pt x="24487" y="29244"/>
                      <a:pt x="17159" y="39245"/>
                    </a:cubicBezTo>
                    <a:cubicBezTo>
                      <a:pt x="16112" y="40579"/>
                      <a:pt x="18586" y="42008"/>
                      <a:pt x="19633" y="40674"/>
                    </a:cubicBezTo>
                    <a:cubicBezTo>
                      <a:pt x="27722" y="30006"/>
                      <a:pt x="35716" y="19338"/>
                      <a:pt x="43805" y="8670"/>
                    </a:cubicBezTo>
                    <a:cubicBezTo>
                      <a:pt x="44471" y="7813"/>
                      <a:pt x="43805" y="6479"/>
                      <a:pt x="42473" y="6384"/>
                    </a:cubicBezTo>
                    <a:cubicBezTo>
                      <a:pt x="30101" y="5908"/>
                      <a:pt x="18301" y="9432"/>
                      <a:pt x="9736" y="17242"/>
                    </a:cubicBezTo>
                    <a:cubicBezTo>
                      <a:pt x="2694" y="23720"/>
                      <a:pt x="-3683" y="34959"/>
                      <a:pt x="2503" y="43627"/>
                    </a:cubicBezTo>
                    <a:cubicBezTo>
                      <a:pt x="7737" y="50961"/>
                      <a:pt x="18681" y="51914"/>
                      <a:pt x="27532" y="51151"/>
                    </a:cubicBezTo>
                    <a:cubicBezTo>
                      <a:pt x="36382" y="50390"/>
                      <a:pt x="45613" y="48294"/>
                      <a:pt x="54559" y="45627"/>
                    </a:cubicBezTo>
                    <a:cubicBezTo>
                      <a:pt x="55415" y="47437"/>
                      <a:pt x="56367" y="49151"/>
                      <a:pt x="57604" y="50961"/>
                    </a:cubicBezTo>
                    <a:cubicBezTo>
                      <a:pt x="64456" y="60676"/>
                      <a:pt x="76732" y="66106"/>
                      <a:pt x="89580" y="63534"/>
                    </a:cubicBezTo>
                    <a:cubicBezTo>
                      <a:pt x="107185" y="60105"/>
                      <a:pt x="119557" y="46770"/>
                      <a:pt x="136686" y="42008"/>
                    </a:cubicBezTo>
                    <a:cubicBezTo>
                      <a:pt x="138209" y="41626"/>
                      <a:pt x="138304" y="39341"/>
                      <a:pt x="136401" y="393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9" name="Freeform 328">
                <a:extLst>
                  <a:ext uri="{FF2B5EF4-FFF2-40B4-BE49-F238E27FC236}">
                    <a16:creationId xmlns:a16="http://schemas.microsoft.com/office/drawing/2014/main" id="{5DD7E4FD-71E7-0603-0DCA-D42C016D872F}"/>
                  </a:ext>
                </a:extLst>
              </p:cNvPr>
              <p:cNvSpPr/>
              <p:nvPr/>
            </p:nvSpPr>
            <p:spPr>
              <a:xfrm>
                <a:off x="3229063" y="3878517"/>
                <a:ext cx="65940" cy="48326"/>
              </a:xfrm>
              <a:custGeom>
                <a:avLst/>
                <a:gdLst>
                  <a:gd name="connsiteX0" fmla="*/ 65007 w 65940"/>
                  <a:gd name="connsiteY0" fmla="*/ 45401 h 48326"/>
                  <a:gd name="connsiteX1" fmla="*/ 16759 w 65940"/>
                  <a:gd name="connsiteY1" fmla="*/ 39496 h 48326"/>
                  <a:gd name="connsiteX2" fmla="*/ 21993 w 65940"/>
                  <a:gd name="connsiteY2" fmla="*/ 2634 h 48326"/>
                  <a:gd name="connsiteX3" fmla="*/ 485 w 65940"/>
                  <a:gd name="connsiteY3" fmla="*/ 13493 h 48326"/>
                  <a:gd name="connsiteX4" fmla="*/ 2960 w 65940"/>
                  <a:gd name="connsiteY4" fmla="*/ 13017 h 48326"/>
                  <a:gd name="connsiteX5" fmla="*/ 8003 w 65940"/>
                  <a:gd name="connsiteY5" fmla="*/ 3682 h 48326"/>
                  <a:gd name="connsiteX6" fmla="*/ 21422 w 65940"/>
                  <a:gd name="connsiteY6" fmla="*/ 6825 h 48326"/>
                  <a:gd name="connsiteX7" fmla="*/ 25418 w 65940"/>
                  <a:gd name="connsiteY7" fmla="*/ 18732 h 48326"/>
                  <a:gd name="connsiteX8" fmla="*/ 11429 w 65940"/>
                  <a:gd name="connsiteY8" fmla="*/ 39020 h 48326"/>
                  <a:gd name="connsiteX9" fmla="*/ 12191 w 65940"/>
                  <a:gd name="connsiteY9" fmla="*/ 42258 h 48326"/>
                  <a:gd name="connsiteX10" fmla="*/ 65103 w 65940"/>
                  <a:gd name="connsiteY10" fmla="*/ 47307 h 48326"/>
                  <a:gd name="connsiteX11" fmla="*/ 64912 w 65940"/>
                  <a:gd name="connsiteY11" fmla="*/ 45401 h 4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5940" h="48326">
                    <a:moveTo>
                      <a:pt x="65007" y="45401"/>
                    </a:moveTo>
                    <a:cubicBezTo>
                      <a:pt x="48544" y="43877"/>
                      <a:pt x="32841" y="43116"/>
                      <a:pt x="16759" y="39496"/>
                    </a:cubicBezTo>
                    <a:cubicBezTo>
                      <a:pt x="25989" y="29400"/>
                      <a:pt x="36838" y="13207"/>
                      <a:pt x="21993" y="2634"/>
                    </a:cubicBezTo>
                    <a:cubicBezTo>
                      <a:pt x="12571" y="-4033"/>
                      <a:pt x="-2941" y="2825"/>
                      <a:pt x="485" y="13493"/>
                    </a:cubicBezTo>
                    <a:cubicBezTo>
                      <a:pt x="961" y="14826"/>
                      <a:pt x="3340" y="14445"/>
                      <a:pt x="2960" y="13017"/>
                    </a:cubicBezTo>
                    <a:cubicBezTo>
                      <a:pt x="4673" y="9873"/>
                      <a:pt x="6385" y="6730"/>
                      <a:pt x="8003" y="3682"/>
                    </a:cubicBezTo>
                    <a:cubicBezTo>
                      <a:pt x="14284" y="1586"/>
                      <a:pt x="18757" y="2634"/>
                      <a:pt x="21422" y="6825"/>
                    </a:cubicBezTo>
                    <a:cubicBezTo>
                      <a:pt x="24753" y="10254"/>
                      <a:pt x="25989" y="14255"/>
                      <a:pt x="25418" y="18732"/>
                    </a:cubicBezTo>
                    <a:cubicBezTo>
                      <a:pt x="24372" y="26733"/>
                      <a:pt x="17330" y="33400"/>
                      <a:pt x="11429" y="39020"/>
                    </a:cubicBezTo>
                    <a:cubicBezTo>
                      <a:pt x="10382" y="39972"/>
                      <a:pt x="10478" y="41782"/>
                      <a:pt x="12191" y="42258"/>
                    </a:cubicBezTo>
                    <a:cubicBezTo>
                      <a:pt x="29035" y="46830"/>
                      <a:pt x="47687" y="50069"/>
                      <a:pt x="65103" y="47307"/>
                    </a:cubicBezTo>
                    <a:cubicBezTo>
                      <a:pt x="66340" y="47116"/>
                      <a:pt x="66149" y="45497"/>
                      <a:pt x="64912" y="4540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0" name="Freeform 329">
                <a:extLst>
                  <a:ext uri="{FF2B5EF4-FFF2-40B4-BE49-F238E27FC236}">
                    <a16:creationId xmlns:a16="http://schemas.microsoft.com/office/drawing/2014/main" id="{96A35A23-3BC2-3F76-FE93-182C71DB735C}"/>
                  </a:ext>
                </a:extLst>
              </p:cNvPr>
              <p:cNvSpPr/>
              <p:nvPr/>
            </p:nvSpPr>
            <p:spPr>
              <a:xfrm>
                <a:off x="3310055" y="3940117"/>
                <a:ext cx="77896" cy="55615"/>
              </a:xfrm>
              <a:custGeom>
                <a:avLst/>
                <a:gdLst>
                  <a:gd name="connsiteX0" fmla="*/ 76801 w 77896"/>
                  <a:gd name="connsiteY0" fmla="*/ 756 h 55615"/>
                  <a:gd name="connsiteX1" fmla="*/ 23033 w 77896"/>
                  <a:gd name="connsiteY1" fmla="*/ 11424 h 55615"/>
                  <a:gd name="connsiteX2" fmla="*/ 1240 w 77896"/>
                  <a:gd name="connsiteY2" fmla="*/ 46286 h 55615"/>
                  <a:gd name="connsiteX3" fmla="*/ 32454 w 77896"/>
                  <a:gd name="connsiteY3" fmla="*/ 49905 h 55615"/>
                  <a:gd name="connsiteX4" fmla="*/ 55675 w 77896"/>
                  <a:gd name="connsiteY4" fmla="*/ 23616 h 55615"/>
                  <a:gd name="connsiteX5" fmla="*/ 56436 w 77896"/>
                  <a:gd name="connsiteY5" fmla="*/ 32855 h 55615"/>
                  <a:gd name="connsiteX6" fmla="*/ 62812 w 77896"/>
                  <a:gd name="connsiteY6" fmla="*/ 54287 h 55615"/>
                  <a:gd name="connsiteX7" fmla="*/ 69379 w 77896"/>
                  <a:gd name="connsiteY7" fmla="*/ 48762 h 55615"/>
                  <a:gd name="connsiteX8" fmla="*/ 67570 w 77896"/>
                  <a:gd name="connsiteY8" fmla="*/ 50572 h 55615"/>
                  <a:gd name="connsiteX9" fmla="*/ 60909 w 77896"/>
                  <a:gd name="connsiteY9" fmla="*/ 30284 h 55615"/>
                  <a:gd name="connsiteX10" fmla="*/ 60909 w 77896"/>
                  <a:gd name="connsiteY10" fmla="*/ 5995 h 55615"/>
                  <a:gd name="connsiteX11" fmla="*/ 56151 w 77896"/>
                  <a:gd name="connsiteY11" fmla="*/ 5709 h 55615"/>
                  <a:gd name="connsiteX12" fmla="*/ 38926 w 77896"/>
                  <a:gd name="connsiteY12" fmla="*/ 39333 h 55615"/>
                  <a:gd name="connsiteX13" fmla="*/ 21891 w 77896"/>
                  <a:gd name="connsiteY13" fmla="*/ 49905 h 55615"/>
                  <a:gd name="connsiteX14" fmla="*/ 5047 w 77896"/>
                  <a:gd name="connsiteY14" fmla="*/ 43238 h 55615"/>
                  <a:gd name="connsiteX15" fmla="*/ 8568 w 77896"/>
                  <a:gd name="connsiteY15" fmla="*/ 30093 h 55615"/>
                  <a:gd name="connsiteX16" fmla="*/ 76706 w 77896"/>
                  <a:gd name="connsiteY16" fmla="*/ 2852 h 55615"/>
                  <a:gd name="connsiteX17" fmla="*/ 76801 w 77896"/>
                  <a:gd name="connsiteY17" fmla="*/ 851 h 55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7896" h="55615">
                    <a:moveTo>
                      <a:pt x="76801" y="756"/>
                    </a:moveTo>
                    <a:cubicBezTo>
                      <a:pt x="57768" y="-1720"/>
                      <a:pt x="38735" y="1899"/>
                      <a:pt x="23033" y="11424"/>
                    </a:cubicBezTo>
                    <a:cubicBezTo>
                      <a:pt x="11804" y="18282"/>
                      <a:pt x="-4660" y="32760"/>
                      <a:pt x="1240" y="46286"/>
                    </a:cubicBezTo>
                    <a:cubicBezTo>
                      <a:pt x="6474" y="58287"/>
                      <a:pt x="23033" y="55525"/>
                      <a:pt x="32454" y="49905"/>
                    </a:cubicBezTo>
                    <a:cubicBezTo>
                      <a:pt x="43208" y="43524"/>
                      <a:pt x="50916" y="34094"/>
                      <a:pt x="55675" y="23616"/>
                    </a:cubicBezTo>
                    <a:cubicBezTo>
                      <a:pt x="55865" y="26664"/>
                      <a:pt x="56055" y="29808"/>
                      <a:pt x="56436" y="32855"/>
                    </a:cubicBezTo>
                    <a:cubicBezTo>
                      <a:pt x="57197" y="38380"/>
                      <a:pt x="57293" y="50096"/>
                      <a:pt x="62812" y="54287"/>
                    </a:cubicBezTo>
                    <a:cubicBezTo>
                      <a:pt x="68237" y="58383"/>
                      <a:pt x="75089" y="52001"/>
                      <a:pt x="69379" y="48762"/>
                    </a:cubicBezTo>
                    <a:cubicBezTo>
                      <a:pt x="68046" y="48000"/>
                      <a:pt x="66428" y="49524"/>
                      <a:pt x="67570" y="50572"/>
                    </a:cubicBezTo>
                    <a:cubicBezTo>
                      <a:pt x="61765" y="45619"/>
                      <a:pt x="61670" y="37046"/>
                      <a:pt x="60909" y="30284"/>
                    </a:cubicBezTo>
                    <a:cubicBezTo>
                      <a:pt x="59957" y="22187"/>
                      <a:pt x="60053" y="14091"/>
                      <a:pt x="60909" y="5995"/>
                    </a:cubicBezTo>
                    <a:cubicBezTo>
                      <a:pt x="61194" y="3328"/>
                      <a:pt x="56436" y="3137"/>
                      <a:pt x="56151" y="5709"/>
                    </a:cubicBezTo>
                    <a:cubicBezTo>
                      <a:pt x="54438" y="18282"/>
                      <a:pt x="48728" y="29903"/>
                      <a:pt x="38926" y="39333"/>
                    </a:cubicBezTo>
                    <a:cubicBezTo>
                      <a:pt x="34263" y="43809"/>
                      <a:pt x="28743" y="48191"/>
                      <a:pt x="21891" y="49905"/>
                    </a:cubicBezTo>
                    <a:cubicBezTo>
                      <a:pt x="14944" y="51620"/>
                      <a:pt x="7807" y="49905"/>
                      <a:pt x="5047" y="43238"/>
                    </a:cubicBezTo>
                    <a:cubicBezTo>
                      <a:pt x="3524" y="39523"/>
                      <a:pt x="6569" y="33141"/>
                      <a:pt x="8568" y="30093"/>
                    </a:cubicBezTo>
                    <a:cubicBezTo>
                      <a:pt x="21415" y="9900"/>
                      <a:pt x="51012" y="185"/>
                      <a:pt x="76706" y="2852"/>
                    </a:cubicBezTo>
                    <a:cubicBezTo>
                      <a:pt x="78229" y="3042"/>
                      <a:pt x="78324" y="1042"/>
                      <a:pt x="76801" y="8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1" name="Freeform 330">
                <a:extLst>
                  <a:ext uri="{FF2B5EF4-FFF2-40B4-BE49-F238E27FC236}">
                    <a16:creationId xmlns:a16="http://schemas.microsoft.com/office/drawing/2014/main" id="{FF318952-1DA8-E64D-2450-4F9B1C30CEA3}"/>
                  </a:ext>
                </a:extLst>
              </p:cNvPr>
              <p:cNvSpPr/>
              <p:nvPr/>
            </p:nvSpPr>
            <p:spPr>
              <a:xfrm>
                <a:off x="3391960" y="3934346"/>
                <a:ext cx="53032" cy="58546"/>
              </a:xfrm>
              <a:custGeom>
                <a:avLst/>
                <a:gdLst>
                  <a:gd name="connsiteX0" fmla="*/ 50188 w 53032"/>
                  <a:gd name="connsiteY0" fmla="*/ 44246 h 58546"/>
                  <a:gd name="connsiteX1" fmla="*/ 48951 w 53032"/>
                  <a:gd name="connsiteY1" fmla="*/ 45865 h 58546"/>
                  <a:gd name="connsiteX2" fmla="*/ 38102 w 53032"/>
                  <a:gd name="connsiteY2" fmla="*/ 45198 h 58546"/>
                  <a:gd name="connsiteX3" fmla="*/ 31726 w 53032"/>
                  <a:gd name="connsiteY3" fmla="*/ 41102 h 58546"/>
                  <a:gd name="connsiteX4" fmla="*/ 22876 w 53032"/>
                  <a:gd name="connsiteY4" fmla="*/ 33673 h 58546"/>
                  <a:gd name="connsiteX5" fmla="*/ 49427 w 53032"/>
                  <a:gd name="connsiteY5" fmla="*/ 7956 h 58546"/>
                  <a:gd name="connsiteX6" fmla="*/ 47333 w 53032"/>
                  <a:gd name="connsiteY6" fmla="*/ 5955 h 58546"/>
                  <a:gd name="connsiteX7" fmla="*/ 21448 w 53032"/>
                  <a:gd name="connsiteY7" fmla="*/ 29482 h 58546"/>
                  <a:gd name="connsiteX8" fmla="*/ 20116 w 53032"/>
                  <a:gd name="connsiteY8" fmla="*/ 30911 h 58546"/>
                  <a:gd name="connsiteX9" fmla="*/ 18879 w 53032"/>
                  <a:gd name="connsiteY9" fmla="*/ 29673 h 58546"/>
                  <a:gd name="connsiteX10" fmla="*/ 2891 w 53032"/>
                  <a:gd name="connsiteY10" fmla="*/ 1002 h 58546"/>
                  <a:gd name="connsiteX11" fmla="*/ 36 w 53032"/>
                  <a:gd name="connsiteY11" fmla="*/ 1478 h 58546"/>
                  <a:gd name="connsiteX12" fmla="*/ 17451 w 53032"/>
                  <a:gd name="connsiteY12" fmla="*/ 33768 h 58546"/>
                  <a:gd name="connsiteX13" fmla="*/ 988 w 53032"/>
                  <a:gd name="connsiteY13" fmla="*/ 56724 h 58546"/>
                  <a:gd name="connsiteX14" fmla="*/ 3557 w 53032"/>
                  <a:gd name="connsiteY14" fmla="*/ 58152 h 58546"/>
                  <a:gd name="connsiteX15" fmla="*/ 20496 w 53032"/>
                  <a:gd name="connsiteY15" fmla="*/ 36816 h 58546"/>
                  <a:gd name="connsiteX16" fmla="*/ 34390 w 53032"/>
                  <a:gd name="connsiteY16" fmla="*/ 47675 h 58546"/>
                  <a:gd name="connsiteX17" fmla="*/ 50569 w 53032"/>
                  <a:gd name="connsiteY17" fmla="*/ 50151 h 58546"/>
                  <a:gd name="connsiteX18" fmla="*/ 50283 w 53032"/>
                  <a:gd name="connsiteY18" fmla="*/ 44246 h 58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3032" h="58546">
                    <a:moveTo>
                      <a:pt x="50188" y="44246"/>
                    </a:moveTo>
                    <a:cubicBezTo>
                      <a:pt x="49046" y="43865"/>
                      <a:pt x="48285" y="45103"/>
                      <a:pt x="48951" y="45865"/>
                    </a:cubicBezTo>
                    <a:cubicBezTo>
                      <a:pt x="50759" y="48056"/>
                      <a:pt x="38959" y="45579"/>
                      <a:pt x="38102" y="45198"/>
                    </a:cubicBezTo>
                    <a:cubicBezTo>
                      <a:pt x="35818" y="44150"/>
                      <a:pt x="33725" y="42531"/>
                      <a:pt x="31726" y="41102"/>
                    </a:cubicBezTo>
                    <a:cubicBezTo>
                      <a:pt x="28586" y="38817"/>
                      <a:pt x="25635" y="36340"/>
                      <a:pt x="22876" y="33673"/>
                    </a:cubicBezTo>
                    <a:cubicBezTo>
                      <a:pt x="30869" y="24434"/>
                      <a:pt x="39815" y="15957"/>
                      <a:pt x="49427" y="7956"/>
                    </a:cubicBezTo>
                    <a:cubicBezTo>
                      <a:pt x="50854" y="6812"/>
                      <a:pt x="48856" y="4812"/>
                      <a:pt x="47333" y="5955"/>
                    </a:cubicBezTo>
                    <a:cubicBezTo>
                      <a:pt x="38102" y="13290"/>
                      <a:pt x="29347" y="21100"/>
                      <a:pt x="21448" y="29482"/>
                    </a:cubicBezTo>
                    <a:cubicBezTo>
                      <a:pt x="20972" y="29958"/>
                      <a:pt x="20592" y="30434"/>
                      <a:pt x="20116" y="30911"/>
                    </a:cubicBezTo>
                    <a:cubicBezTo>
                      <a:pt x="19735" y="30530"/>
                      <a:pt x="19259" y="30053"/>
                      <a:pt x="18879" y="29673"/>
                    </a:cubicBezTo>
                    <a:cubicBezTo>
                      <a:pt x="11170" y="21100"/>
                      <a:pt x="5841" y="11480"/>
                      <a:pt x="2891" y="1002"/>
                    </a:cubicBezTo>
                    <a:cubicBezTo>
                      <a:pt x="2415" y="-617"/>
                      <a:pt x="-345" y="-141"/>
                      <a:pt x="36" y="1478"/>
                    </a:cubicBezTo>
                    <a:cubicBezTo>
                      <a:pt x="2891" y="13385"/>
                      <a:pt x="8791" y="24434"/>
                      <a:pt x="17451" y="33768"/>
                    </a:cubicBezTo>
                    <a:cubicBezTo>
                      <a:pt x="10790" y="40626"/>
                      <a:pt x="3557" y="48532"/>
                      <a:pt x="988" y="56724"/>
                    </a:cubicBezTo>
                    <a:cubicBezTo>
                      <a:pt x="607" y="57962"/>
                      <a:pt x="2320" y="59200"/>
                      <a:pt x="3557" y="58152"/>
                    </a:cubicBezTo>
                    <a:cubicBezTo>
                      <a:pt x="10409" y="52247"/>
                      <a:pt x="14977" y="43960"/>
                      <a:pt x="20496" y="36816"/>
                    </a:cubicBezTo>
                    <a:cubicBezTo>
                      <a:pt x="24588" y="40817"/>
                      <a:pt x="29252" y="44532"/>
                      <a:pt x="34390" y="47675"/>
                    </a:cubicBezTo>
                    <a:cubicBezTo>
                      <a:pt x="39149" y="50627"/>
                      <a:pt x="45049" y="53675"/>
                      <a:pt x="50569" y="50151"/>
                    </a:cubicBezTo>
                    <a:cubicBezTo>
                      <a:pt x="53614" y="48151"/>
                      <a:pt x="54185" y="45484"/>
                      <a:pt x="50283" y="4424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2" name="Freeform 331">
                <a:extLst>
                  <a:ext uri="{FF2B5EF4-FFF2-40B4-BE49-F238E27FC236}">
                    <a16:creationId xmlns:a16="http://schemas.microsoft.com/office/drawing/2014/main" id="{430C78BB-06ED-FC4B-EAF0-C2FAD4051951}"/>
                  </a:ext>
                </a:extLst>
              </p:cNvPr>
              <p:cNvSpPr/>
              <p:nvPr/>
            </p:nvSpPr>
            <p:spPr>
              <a:xfrm>
                <a:off x="3461773" y="3904468"/>
                <a:ext cx="81574" cy="92037"/>
              </a:xfrm>
              <a:custGeom>
                <a:avLst/>
                <a:gdLst>
                  <a:gd name="connsiteX0" fmla="*/ 58506 w 81574"/>
                  <a:gd name="connsiteY0" fmla="*/ 26118 h 92037"/>
                  <a:gd name="connsiteX1" fmla="*/ 58220 w 81574"/>
                  <a:gd name="connsiteY1" fmla="*/ 8211 h 92037"/>
                  <a:gd name="connsiteX2" fmla="*/ 58220 w 81574"/>
                  <a:gd name="connsiteY2" fmla="*/ 2116 h 92037"/>
                  <a:gd name="connsiteX3" fmla="*/ 53462 w 81574"/>
                  <a:gd name="connsiteY3" fmla="*/ 1830 h 92037"/>
                  <a:gd name="connsiteX4" fmla="*/ 53557 w 81574"/>
                  <a:gd name="connsiteY4" fmla="*/ 13545 h 92037"/>
                  <a:gd name="connsiteX5" fmla="*/ 53177 w 81574"/>
                  <a:gd name="connsiteY5" fmla="*/ 26309 h 92037"/>
                  <a:gd name="connsiteX6" fmla="*/ 19964 w 81574"/>
                  <a:gd name="connsiteY6" fmla="*/ 42216 h 92037"/>
                  <a:gd name="connsiteX7" fmla="*/ 2834 w 81574"/>
                  <a:gd name="connsiteY7" fmla="*/ 69457 h 92037"/>
                  <a:gd name="connsiteX8" fmla="*/ 5308 w 81574"/>
                  <a:gd name="connsiteY8" fmla="*/ 89650 h 92037"/>
                  <a:gd name="connsiteX9" fmla="*/ 47371 w 81574"/>
                  <a:gd name="connsiteY9" fmla="*/ 66409 h 92037"/>
                  <a:gd name="connsiteX10" fmla="*/ 54033 w 81574"/>
                  <a:gd name="connsiteY10" fmla="*/ 50121 h 92037"/>
                  <a:gd name="connsiteX11" fmla="*/ 54223 w 81574"/>
                  <a:gd name="connsiteY11" fmla="*/ 65076 h 92037"/>
                  <a:gd name="connsiteX12" fmla="*/ 55080 w 81574"/>
                  <a:gd name="connsiteY12" fmla="*/ 81268 h 92037"/>
                  <a:gd name="connsiteX13" fmla="*/ 63835 w 81574"/>
                  <a:gd name="connsiteY13" fmla="*/ 78411 h 92037"/>
                  <a:gd name="connsiteX14" fmla="*/ 62122 w 81574"/>
                  <a:gd name="connsiteY14" fmla="*/ 80601 h 92037"/>
                  <a:gd name="connsiteX15" fmla="*/ 59172 w 81574"/>
                  <a:gd name="connsiteY15" fmla="*/ 61647 h 92037"/>
                  <a:gd name="connsiteX16" fmla="*/ 58886 w 81574"/>
                  <a:gd name="connsiteY16" fmla="*/ 41168 h 92037"/>
                  <a:gd name="connsiteX17" fmla="*/ 58696 w 81574"/>
                  <a:gd name="connsiteY17" fmla="*/ 28595 h 92037"/>
                  <a:gd name="connsiteX18" fmla="*/ 79918 w 81574"/>
                  <a:gd name="connsiteY18" fmla="*/ 33738 h 92037"/>
                  <a:gd name="connsiteX19" fmla="*/ 81060 w 81574"/>
                  <a:gd name="connsiteY19" fmla="*/ 32214 h 92037"/>
                  <a:gd name="connsiteX20" fmla="*/ 58696 w 81574"/>
                  <a:gd name="connsiteY20" fmla="*/ 26118 h 92037"/>
                  <a:gd name="connsiteX21" fmla="*/ 28433 w 81574"/>
                  <a:gd name="connsiteY21" fmla="*/ 81459 h 92037"/>
                  <a:gd name="connsiteX22" fmla="*/ 15110 w 81574"/>
                  <a:gd name="connsiteY22" fmla="*/ 87364 h 92037"/>
                  <a:gd name="connsiteX23" fmla="*/ 8258 w 81574"/>
                  <a:gd name="connsiteY23" fmla="*/ 67933 h 92037"/>
                  <a:gd name="connsiteX24" fmla="*/ 20915 w 81574"/>
                  <a:gd name="connsiteY24" fmla="*/ 46978 h 92037"/>
                  <a:gd name="connsiteX25" fmla="*/ 52986 w 81574"/>
                  <a:gd name="connsiteY25" fmla="*/ 29167 h 92037"/>
                  <a:gd name="connsiteX26" fmla="*/ 28433 w 81574"/>
                  <a:gd name="connsiteY26" fmla="*/ 81459 h 92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1574" h="92037">
                    <a:moveTo>
                      <a:pt x="58506" y="26118"/>
                    </a:moveTo>
                    <a:cubicBezTo>
                      <a:pt x="58506" y="20118"/>
                      <a:pt x="58315" y="14212"/>
                      <a:pt x="58220" y="8211"/>
                    </a:cubicBezTo>
                    <a:cubicBezTo>
                      <a:pt x="58220" y="6211"/>
                      <a:pt x="58220" y="4116"/>
                      <a:pt x="58220" y="2116"/>
                    </a:cubicBezTo>
                    <a:cubicBezTo>
                      <a:pt x="58220" y="-456"/>
                      <a:pt x="53462" y="-837"/>
                      <a:pt x="53462" y="1830"/>
                    </a:cubicBezTo>
                    <a:cubicBezTo>
                      <a:pt x="53462" y="5735"/>
                      <a:pt x="53462" y="9640"/>
                      <a:pt x="53557" y="13545"/>
                    </a:cubicBezTo>
                    <a:cubicBezTo>
                      <a:pt x="53557" y="17736"/>
                      <a:pt x="53462" y="22023"/>
                      <a:pt x="53177" y="26309"/>
                    </a:cubicBezTo>
                    <a:cubicBezTo>
                      <a:pt x="40615" y="27547"/>
                      <a:pt x="28528" y="33548"/>
                      <a:pt x="19964" y="42216"/>
                    </a:cubicBezTo>
                    <a:cubicBezTo>
                      <a:pt x="12160" y="50121"/>
                      <a:pt x="6831" y="59742"/>
                      <a:pt x="2834" y="69457"/>
                    </a:cubicBezTo>
                    <a:cubicBezTo>
                      <a:pt x="169" y="75934"/>
                      <a:pt x="-2876" y="84888"/>
                      <a:pt x="5308" y="89650"/>
                    </a:cubicBezTo>
                    <a:cubicBezTo>
                      <a:pt x="22057" y="99366"/>
                      <a:pt x="41471" y="76982"/>
                      <a:pt x="47371" y="66409"/>
                    </a:cubicBezTo>
                    <a:cubicBezTo>
                      <a:pt x="50321" y="61170"/>
                      <a:pt x="52415" y="55741"/>
                      <a:pt x="54033" y="50121"/>
                    </a:cubicBezTo>
                    <a:cubicBezTo>
                      <a:pt x="54033" y="55075"/>
                      <a:pt x="54128" y="60027"/>
                      <a:pt x="54223" y="65076"/>
                    </a:cubicBezTo>
                    <a:cubicBezTo>
                      <a:pt x="54223" y="70029"/>
                      <a:pt x="52986" y="76506"/>
                      <a:pt x="55080" y="81268"/>
                    </a:cubicBezTo>
                    <a:cubicBezTo>
                      <a:pt x="59933" y="92222"/>
                      <a:pt x="71448" y="81268"/>
                      <a:pt x="63835" y="78411"/>
                    </a:cubicBezTo>
                    <a:cubicBezTo>
                      <a:pt x="62408" y="77839"/>
                      <a:pt x="60980" y="79649"/>
                      <a:pt x="62122" y="80601"/>
                    </a:cubicBezTo>
                    <a:cubicBezTo>
                      <a:pt x="57078" y="76315"/>
                      <a:pt x="59172" y="67171"/>
                      <a:pt x="59172" y="61647"/>
                    </a:cubicBezTo>
                    <a:cubicBezTo>
                      <a:pt x="59077" y="54789"/>
                      <a:pt x="58981" y="48026"/>
                      <a:pt x="58886" y="41168"/>
                    </a:cubicBezTo>
                    <a:cubicBezTo>
                      <a:pt x="58886" y="36977"/>
                      <a:pt x="58791" y="32786"/>
                      <a:pt x="58696" y="28595"/>
                    </a:cubicBezTo>
                    <a:cubicBezTo>
                      <a:pt x="65833" y="28404"/>
                      <a:pt x="73066" y="29928"/>
                      <a:pt x="79918" y="33738"/>
                    </a:cubicBezTo>
                    <a:cubicBezTo>
                      <a:pt x="81060" y="34405"/>
                      <a:pt x="82297" y="32881"/>
                      <a:pt x="81060" y="32214"/>
                    </a:cubicBezTo>
                    <a:cubicBezTo>
                      <a:pt x="74017" y="28023"/>
                      <a:pt x="66309" y="26214"/>
                      <a:pt x="58696" y="26118"/>
                    </a:cubicBezTo>
                    <a:close/>
                    <a:moveTo>
                      <a:pt x="28433" y="81459"/>
                    </a:moveTo>
                    <a:cubicBezTo>
                      <a:pt x="25007" y="83935"/>
                      <a:pt x="19964" y="87364"/>
                      <a:pt x="15110" y="87364"/>
                    </a:cubicBezTo>
                    <a:cubicBezTo>
                      <a:pt x="-1163" y="87364"/>
                      <a:pt x="6070" y="72981"/>
                      <a:pt x="8258" y="67933"/>
                    </a:cubicBezTo>
                    <a:cubicBezTo>
                      <a:pt x="11399" y="60504"/>
                      <a:pt x="15396" y="53265"/>
                      <a:pt x="20915" y="46978"/>
                    </a:cubicBezTo>
                    <a:cubicBezTo>
                      <a:pt x="28719" y="37929"/>
                      <a:pt x="40424" y="31071"/>
                      <a:pt x="52986" y="29167"/>
                    </a:cubicBezTo>
                    <a:cubicBezTo>
                      <a:pt x="51368" y="48978"/>
                      <a:pt x="45849" y="68695"/>
                      <a:pt x="28433" y="814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3" name="Freeform 332">
                <a:extLst>
                  <a:ext uri="{FF2B5EF4-FFF2-40B4-BE49-F238E27FC236}">
                    <a16:creationId xmlns:a16="http://schemas.microsoft.com/office/drawing/2014/main" id="{005FA28F-797C-1440-D912-950F99DA299C}"/>
                  </a:ext>
                </a:extLst>
              </p:cNvPr>
              <p:cNvSpPr/>
              <p:nvPr/>
            </p:nvSpPr>
            <p:spPr>
              <a:xfrm>
                <a:off x="3547989" y="3930018"/>
                <a:ext cx="55033" cy="65453"/>
              </a:xfrm>
              <a:custGeom>
                <a:avLst/>
                <a:gdLst>
                  <a:gd name="connsiteX0" fmla="*/ 52609 w 55033"/>
                  <a:gd name="connsiteY0" fmla="*/ 473 h 65453"/>
                  <a:gd name="connsiteX1" fmla="*/ 25391 w 55033"/>
                  <a:gd name="connsiteY1" fmla="*/ 31429 h 65453"/>
                  <a:gd name="connsiteX2" fmla="*/ 24249 w 55033"/>
                  <a:gd name="connsiteY2" fmla="*/ 32953 h 65453"/>
                  <a:gd name="connsiteX3" fmla="*/ 2837 w 55033"/>
                  <a:gd name="connsiteY3" fmla="*/ 1235 h 65453"/>
                  <a:gd name="connsiteX4" fmla="*/ 77 w 55033"/>
                  <a:gd name="connsiteY4" fmla="*/ 2092 h 65453"/>
                  <a:gd name="connsiteX5" fmla="*/ 21490 w 55033"/>
                  <a:gd name="connsiteY5" fmla="*/ 36954 h 65453"/>
                  <a:gd name="connsiteX6" fmla="*/ 8642 w 55033"/>
                  <a:gd name="connsiteY6" fmla="*/ 64386 h 65453"/>
                  <a:gd name="connsiteX7" fmla="*/ 10736 w 55033"/>
                  <a:gd name="connsiteY7" fmla="*/ 65053 h 65453"/>
                  <a:gd name="connsiteX8" fmla="*/ 24725 w 55033"/>
                  <a:gd name="connsiteY8" fmla="*/ 40383 h 65453"/>
                  <a:gd name="connsiteX9" fmla="*/ 52418 w 55033"/>
                  <a:gd name="connsiteY9" fmla="*/ 59528 h 65453"/>
                  <a:gd name="connsiteX10" fmla="*/ 53465 w 55033"/>
                  <a:gd name="connsiteY10" fmla="*/ 57623 h 65453"/>
                  <a:gd name="connsiteX11" fmla="*/ 27199 w 55033"/>
                  <a:gd name="connsiteY11" fmla="*/ 35906 h 65453"/>
                  <a:gd name="connsiteX12" fmla="*/ 28627 w 55033"/>
                  <a:gd name="connsiteY12" fmla="*/ 33334 h 65453"/>
                  <a:gd name="connsiteX13" fmla="*/ 54607 w 55033"/>
                  <a:gd name="connsiteY13" fmla="*/ 2473 h 65453"/>
                  <a:gd name="connsiteX14" fmla="*/ 52514 w 55033"/>
                  <a:gd name="connsiteY14" fmla="*/ 378 h 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5033" h="65453">
                    <a:moveTo>
                      <a:pt x="52609" y="473"/>
                    </a:moveTo>
                    <a:cubicBezTo>
                      <a:pt x="42426" y="9998"/>
                      <a:pt x="33195" y="20285"/>
                      <a:pt x="25391" y="31429"/>
                    </a:cubicBezTo>
                    <a:cubicBezTo>
                      <a:pt x="25011" y="31906"/>
                      <a:pt x="24630" y="32477"/>
                      <a:pt x="24249" y="32953"/>
                    </a:cubicBezTo>
                    <a:cubicBezTo>
                      <a:pt x="15304" y="23714"/>
                      <a:pt x="7976" y="13522"/>
                      <a:pt x="2837" y="1235"/>
                    </a:cubicBezTo>
                    <a:cubicBezTo>
                      <a:pt x="2266" y="-98"/>
                      <a:pt x="-494" y="664"/>
                      <a:pt x="77" y="2092"/>
                    </a:cubicBezTo>
                    <a:cubicBezTo>
                      <a:pt x="4741" y="14189"/>
                      <a:pt x="11973" y="26476"/>
                      <a:pt x="21490" y="36954"/>
                    </a:cubicBezTo>
                    <a:cubicBezTo>
                      <a:pt x="15589" y="45431"/>
                      <a:pt x="9404" y="55147"/>
                      <a:pt x="8642" y="64386"/>
                    </a:cubicBezTo>
                    <a:cubicBezTo>
                      <a:pt x="8642" y="65434"/>
                      <a:pt x="10165" y="65815"/>
                      <a:pt x="10736" y="65053"/>
                    </a:cubicBezTo>
                    <a:cubicBezTo>
                      <a:pt x="16827" y="57814"/>
                      <a:pt x="20348" y="48765"/>
                      <a:pt x="24725" y="40383"/>
                    </a:cubicBezTo>
                    <a:cubicBezTo>
                      <a:pt x="32624" y="48289"/>
                      <a:pt x="41855" y="55051"/>
                      <a:pt x="52418" y="59528"/>
                    </a:cubicBezTo>
                    <a:cubicBezTo>
                      <a:pt x="53846" y="60100"/>
                      <a:pt x="54512" y="58290"/>
                      <a:pt x="53465" y="57623"/>
                    </a:cubicBezTo>
                    <a:cubicBezTo>
                      <a:pt x="43853" y="50670"/>
                      <a:pt x="35003" y="43621"/>
                      <a:pt x="27199" y="35906"/>
                    </a:cubicBezTo>
                    <a:cubicBezTo>
                      <a:pt x="27675" y="35049"/>
                      <a:pt x="28151" y="34192"/>
                      <a:pt x="28627" y="33334"/>
                    </a:cubicBezTo>
                    <a:cubicBezTo>
                      <a:pt x="35955" y="22190"/>
                      <a:pt x="44805" y="11998"/>
                      <a:pt x="54607" y="2473"/>
                    </a:cubicBezTo>
                    <a:cubicBezTo>
                      <a:pt x="55939" y="1235"/>
                      <a:pt x="53846" y="-860"/>
                      <a:pt x="52514" y="3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4" name="Freeform 333">
                <a:extLst>
                  <a:ext uri="{FF2B5EF4-FFF2-40B4-BE49-F238E27FC236}">
                    <a16:creationId xmlns:a16="http://schemas.microsoft.com/office/drawing/2014/main" id="{D9D21FD8-B659-9C5F-681B-EE23794356CB}"/>
                  </a:ext>
                </a:extLst>
              </p:cNvPr>
              <p:cNvSpPr/>
              <p:nvPr/>
            </p:nvSpPr>
            <p:spPr>
              <a:xfrm>
                <a:off x="3639186" y="3955923"/>
                <a:ext cx="60147" cy="6005"/>
              </a:xfrm>
              <a:custGeom>
                <a:avLst/>
                <a:gdLst>
                  <a:gd name="connsiteX0" fmla="*/ 1095 w 60147"/>
                  <a:gd name="connsiteY0" fmla="*/ 2000 h 6005"/>
                  <a:gd name="connsiteX1" fmla="*/ 59242 w 60147"/>
                  <a:gd name="connsiteY1" fmla="*/ 5334 h 6005"/>
                  <a:gd name="connsiteX2" fmla="*/ 59337 w 60147"/>
                  <a:gd name="connsiteY2" fmla="*/ 3429 h 6005"/>
                  <a:gd name="connsiteX3" fmla="*/ 1191 w 60147"/>
                  <a:gd name="connsiteY3" fmla="*/ 0 h 6005"/>
                  <a:gd name="connsiteX4" fmla="*/ 1095 w 60147"/>
                  <a:gd name="connsiteY4" fmla="*/ 2000 h 6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47" h="6005">
                    <a:moveTo>
                      <a:pt x="1095" y="2000"/>
                    </a:moveTo>
                    <a:cubicBezTo>
                      <a:pt x="19462" y="3810"/>
                      <a:pt x="40875" y="7525"/>
                      <a:pt x="59242" y="5334"/>
                    </a:cubicBezTo>
                    <a:cubicBezTo>
                      <a:pt x="60384" y="5239"/>
                      <a:pt x="60479" y="3715"/>
                      <a:pt x="59337" y="3429"/>
                    </a:cubicBezTo>
                    <a:cubicBezTo>
                      <a:pt x="41351" y="-857"/>
                      <a:pt x="19653" y="381"/>
                      <a:pt x="1191" y="0"/>
                    </a:cubicBezTo>
                    <a:cubicBezTo>
                      <a:pt x="-332" y="0"/>
                      <a:pt x="-427" y="1810"/>
                      <a:pt x="1095" y="20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5" name="Freeform 334">
                <a:extLst>
                  <a:ext uri="{FF2B5EF4-FFF2-40B4-BE49-F238E27FC236}">
                    <a16:creationId xmlns:a16="http://schemas.microsoft.com/office/drawing/2014/main" id="{419A6222-1796-C2F1-5D54-4774B35B5E9B}"/>
                  </a:ext>
                </a:extLst>
              </p:cNvPr>
              <p:cNvSpPr/>
              <p:nvPr/>
            </p:nvSpPr>
            <p:spPr>
              <a:xfrm>
                <a:off x="3636180" y="3991205"/>
                <a:ext cx="79178" cy="8535"/>
              </a:xfrm>
              <a:custGeom>
                <a:avLst/>
                <a:gdLst>
                  <a:gd name="connsiteX0" fmla="*/ 78045 w 79178"/>
                  <a:gd name="connsiteY0" fmla="*/ 55 h 8535"/>
                  <a:gd name="connsiteX1" fmla="*/ 1247 w 79178"/>
                  <a:gd name="connsiteY1" fmla="*/ 5770 h 8535"/>
                  <a:gd name="connsiteX2" fmla="*/ 1913 w 79178"/>
                  <a:gd name="connsiteY2" fmla="*/ 8533 h 8535"/>
                  <a:gd name="connsiteX3" fmla="*/ 78236 w 79178"/>
                  <a:gd name="connsiteY3" fmla="*/ 2246 h 8535"/>
                  <a:gd name="connsiteX4" fmla="*/ 78045 w 79178"/>
                  <a:gd name="connsiteY4" fmla="*/ 151 h 8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178" h="8535">
                    <a:moveTo>
                      <a:pt x="78045" y="55"/>
                    </a:moveTo>
                    <a:cubicBezTo>
                      <a:pt x="52541" y="-516"/>
                      <a:pt x="26466" y="3484"/>
                      <a:pt x="1247" y="5770"/>
                    </a:cubicBezTo>
                    <a:cubicBezTo>
                      <a:pt x="-846" y="5961"/>
                      <a:pt x="-85" y="8628"/>
                      <a:pt x="1913" y="8533"/>
                    </a:cubicBezTo>
                    <a:cubicBezTo>
                      <a:pt x="27132" y="6818"/>
                      <a:pt x="53588" y="6723"/>
                      <a:pt x="78236" y="2246"/>
                    </a:cubicBezTo>
                    <a:cubicBezTo>
                      <a:pt x="79568" y="1960"/>
                      <a:pt x="79473" y="151"/>
                      <a:pt x="78045" y="1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6" name="Freeform 335">
                <a:extLst>
                  <a:ext uri="{FF2B5EF4-FFF2-40B4-BE49-F238E27FC236}">
                    <a16:creationId xmlns:a16="http://schemas.microsoft.com/office/drawing/2014/main" id="{3C2E621A-B942-EDE1-707D-670283AF4575}"/>
                  </a:ext>
                </a:extLst>
              </p:cNvPr>
              <p:cNvSpPr/>
              <p:nvPr/>
            </p:nvSpPr>
            <p:spPr>
              <a:xfrm>
                <a:off x="3751582" y="3862727"/>
                <a:ext cx="9034" cy="83258"/>
              </a:xfrm>
              <a:custGeom>
                <a:avLst/>
                <a:gdLst>
                  <a:gd name="connsiteX0" fmla="*/ 8989 w 9034"/>
                  <a:gd name="connsiteY0" fmla="*/ 82337 h 83258"/>
                  <a:gd name="connsiteX1" fmla="*/ 6324 w 9034"/>
                  <a:gd name="connsiteY1" fmla="*/ 64240 h 83258"/>
                  <a:gd name="connsiteX2" fmla="*/ 4325 w 9034"/>
                  <a:gd name="connsiteY2" fmla="*/ 41570 h 83258"/>
                  <a:gd name="connsiteX3" fmla="*/ 7466 w 9034"/>
                  <a:gd name="connsiteY3" fmla="*/ 803 h 83258"/>
                  <a:gd name="connsiteX4" fmla="*/ 5753 w 9034"/>
                  <a:gd name="connsiteY4" fmla="*/ 518 h 83258"/>
                  <a:gd name="connsiteX5" fmla="*/ 43 w 9034"/>
                  <a:gd name="connsiteY5" fmla="*/ 43190 h 83258"/>
                  <a:gd name="connsiteX6" fmla="*/ 6800 w 9034"/>
                  <a:gd name="connsiteY6" fmla="*/ 82718 h 83258"/>
                  <a:gd name="connsiteX7" fmla="*/ 8989 w 9034"/>
                  <a:gd name="connsiteY7" fmla="*/ 82337 h 83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034" h="83258">
                    <a:moveTo>
                      <a:pt x="8989" y="82337"/>
                    </a:moveTo>
                    <a:cubicBezTo>
                      <a:pt x="9369" y="76241"/>
                      <a:pt x="7275" y="70336"/>
                      <a:pt x="6324" y="64240"/>
                    </a:cubicBezTo>
                    <a:cubicBezTo>
                      <a:pt x="5087" y="56715"/>
                      <a:pt x="4516" y="49190"/>
                      <a:pt x="4325" y="41570"/>
                    </a:cubicBezTo>
                    <a:cubicBezTo>
                      <a:pt x="3945" y="27759"/>
                      <a:pt x="6134" y="14424"/>
                      <a:pt x="7466" y="803"/>
                    </a:cubicBezTo>
                    <a:cubicBezTo>
                      <a:pt x="7466" y="-54"/>
                      <a:pt x="6039" y="-340"/>
                      <a:pt x="5753" y="518"/>
                    </a:cubicBezTo>
                    <a:cubicBezTo>
                      <a:pt x="804" y="14043"/>
                      <a:pt x="-242" y="28997"/>
                      <a:pt x="43" y="43190"/>
                    </a:cubicBezTo>
                    <a:cubicBezTo>
                      <a:pt x="233" y="55477"/>
                      <a:pt x="43" y="71669"/>
                      <a:pt x="6800" y="82718"/>
                    </a:cubicBezTo>
                    <a:cubicBezTo>
                      <a:pt x="7371" y="83576"/>
                      <a:pt x="8893" y="83385"/>
                      <a:pt x="8989" y="8233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7" name="Freeform 336">
                <a:extLst>
                  <a:ext uri="{FF2B5EF4-FFF2-40B4-BE49-F238E27FC236}">
                    <a16:creationId xmlns:a16="http://schemas.microsoft.com/office/drawing/2014/main" id="{6BD13F4B-5B25-2327-B1AB-3C024E071BCA}"/>
                  </a:ext>
                </a:extLst>
              </p:cNvPr>
              <p:cNvSpPr/>
              <p:nvPr/>
            </p:nvSpPr>
            <p:spPr>
              <a:xfrm>
                <a:off x="3726797" y="3984255"/>
                <a:ext cx="96501" cy="9976"/>
              </a:xfrm>
              <a:custGeom>
                <a:avLst/>
                <a:gdLst>
                  <a:gd name="connsiteX0" fmla="*/ 94775 w 96501"/>
                  <a:gd name="connsiteY0" fmla="*/ 6720 h 9976"/>
                  <a:gd name="connsiteX1" fmla="*/ 1228 w 96501"/>
                  <a:gd name="connsiteY1" fmla="*/ 147 h 9976"/>
                  <a:gd name="connsiteX2" fmla="*/ 1132 w 96501"/>
                  <a:gd name="connsiteY2" fmla="*/ 2148 h 9976"/>
                  <a:gd name="connsiteX3" fmla="*/ 94585 w 96501"/>
                  <a:gd name="connsiteY3" fmla="*/ 9958 h 9976"/>
                  <a:gd name="connsiteX4" fmla="*/ 94775 w 96501"/>
                  <a:gd name="connsiteY4" fmla="*/ 6720 h 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6501" h="9976">
                    <a:moveTo>
                      <a:pt x="94775" y="6720"/>
                    </a:moveTo>
                    <a:cubicBezTo>
                      <a:pt x="64132" y="1576"/>
                      <a:pt x="32252" y="-614"/>
                      <a:pt x="1228" y="147"/>
                    </a:cubicBezTo>
                    <a:cubicBezTo>
                      <a:pt x="-295" y="147"/>
                      <a:pt x="-485" y="2148"/>
                      <a:pt x="1132" y="2148"/>
                    </a:cubicBezTo>
                    <a:cubicBezTo>
                      <a:pt x="32632" y="3100"/>
                      <a:pt x="63371" y="5672"/>
                      <a:pt x="94585" y="9958"/>
                    </a:cubicBezTo>
                    <a:cubicBezTo>
                      <a:pt x="97059" y="10244"/>
                      <a:pt x="97155" y="7101"/>
                      <a:pt x="94775" y="672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8" name="Freeform 337">
                <a:extLst>
                  <a:ext uri="{FF2B5EF4-FFF2-40B4-BE49-F238E27FC236}">
                    <a16:creationId xmlns:a16="http://schemas.microsoft.com/office/drawing/2014/main" id="{443CCE7E-3510-51C0-988F-E2041BF90607}"/>
                  </a:ext>
                </a:extLst>
              </p:cNvPr>
              <p:cNvSpPr/>
              <p:nvPr/>
            </p:nvSpPr>
            <p:spPr>
              <a:xfrm>
                <a:off x="3730980" y="4000108"/>
                <a:ext cx="63434" cy="53325"/>
              </a:xfrm>
              <a:custGeom>
                <a:avLst/>
                <a:gdLst>
                  <a:gd name="connsiteX0" fmla="*/ 62708 w 63434"/>
                  <a:gd name="connsiteY0" fmla="*/ 3916 h 53325"/>
                  <a:gd name="connsiteX1" fmla="*/ 56047 w 63434"/>
                  <a:gd name="connsiteY1" fmla="*/ 3345 h 53325"/>
                  <a:gd name="connsiteX2" fmla="*/ 55761 w 63434"/>
                  <a:gd name="connsiteY2" fmla="*/ 1726 h 53325"/>
                  <a:gd name="connsiteX3" fmla="*/ 50717 w 63434"/>
                  <a:gd name="connsiteY3" fmla="*/ 2011 h 53325"/>
                  <a:gd name="connsiteX4" fmla="*/ 50527 w 63434"/>
                  <a:gd name="connsiteY4" fmla="*/ 3440 h 53325"/>
                  <a:gd name="connsiteX5" fmla="*/ 13508 w 63434"/>
                  <a:gd name="connsiteY5" fmla="*/ 18204 h 53325"/>
                  <a:gd name="connsiteX6" fmla="*/ 4467 w 63434"/>
                  <a:gd name="connsiteY6" fmla="*/ 48493 h 53325"/>
                  <a:gd name="connsiteX7" fmla="*/ 43485 w 63434"/>
                  <a:gd name="connsiteY7" fmla="*/ 40016 h 53325"/>
                  <a:gd name="connsiteX8" fmla="*/ 50908 w 63434"/>
                  <a:gd name="connsiteY8" fmla="*/ 31253 h 53325"/>
                  <a:gd name="connsiteX9" fmla="*/ 59568 w 63434"/>
                  <a:gd name="connsiteY9" fmla="*/ 52589 h 53325"/>
                  <a:gd name="connsiteX10" fmla="*/ 62803 w 63434"/>
                  <a:gd name="connsiteY10" fmla="*/ 51636 h 53325"/>
                  <a:gd name="connsiteX11" fmla="*/ 55666 w 63434"/>
                  <a:gd name="connsiteY11" fmla="*/ 20489 h 53325"/>
                  <a:gd name="connsiteX12" fmla="*/ 56522 w 63434"/>
                  <a:gd name="connsiteY12" fmla="*/ 5631 h 53325"/>
                  <a:gd name="connsiteX13" fmla="*/ 62613 w 63434"/>
                  <a:gd name="connsiteY13" fmla="*/ 5250 h 53325"/>
                  <a:gd name="connsiteX14" fmla="*/ 62613 w 63434"/>
                  <a:gd name="connsiteY14" fmla="*/ 3821 h 53325"/>
                  <a:gd name="connsiteX15" fmla="*/ 49670 w 63434"/>
                  <a:gd name="connsiteY15" fmla="*/ 22585 h 53325"/>
                  <a:gd name="connsiteX16" fmla="*/ 44817 w 63434"/>
                  <a:gd name="connsiteY16" fmla="*/ 31443 h 53325"/>
                  <a:gd name="connsiteX17" fmla="*/ 13983 w 63434"/>
                  <a:gd name="connsiteY17" fmla="*/ 47350 h 53325"/>
                  <a:gd name="connsiteX18" fmla="*/ 5038 w 63434"/>
                  <a:gd name="connsiteY18" fmla="*/ 38587 h 53325"/>
                  <a:gd name="connsiteX19" fmla="*/ 6085 w 63434"/>
                  <a:gd name="connsiteY19" fmla="*/ 34396 h 53325"/>
                  <a:gd name="connsiteX20" fmla="*/ 11604 w 63434"/>
                  <a:gd name="connsiteY20" fmla="*/ 25919 h 53325"/>
                  <a:gd name="connsiteX21" fmla="*/ 24642 w 63434"/>
                  <a:gd name="connsiteY21" fmla="*/ 15060 h 53325"/>
                  <a:gd name="connsiteX22" fmla="*/ 50051 w 63434"/>
                  <a:gd name="connsiteY22" fmla="*/ 6393 h 53325"/>
                  <a:gd name="connsiteX23" fmla="*/ 49670 w 63434"/>
                  <a:gd name="connsiteY23" fmla="*/ 22490 h 5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434" h="53325">
                    <a:moveTo>
                      <a:pt x="62708" y="3916"/>
                    </a:moveTo>
                    <a:cubicBezTo>
                      <a:pt x="60519" y="3535"/>
                      <a:pt x="58235" y="3345"/>
                      <a:pt x="56047" y="3345"/>
                    </a:cubicBezTo>
                    <a:cubicBezTo>
                      <a:pt x="55951" y="2773"/>
                      <a:pt x="55856" y="2297"/>
                      <a:pt x="55761" y="1726"/>
                    </a:cubicBezTo>
                    <a:cubicBezTo>
                      <a:pt x="55095" y="-846"/>
                      <a:pt x="51003" y="-370"/>
                      <a:pt x="50717" y="2011"/>
                    </a:cubicBezTo>
                    <a:cubicBezTo>
                      <a:pt x="50717" y="2487"/>
                      <a:pt x="50622" y="2964"/>
                      <a:pt x="50527" y="3440"/>
                    </a:cubicBezTo>
                    <a:cubicBezTo>
                      <a:pt x="36728" y="4297"/>
                      <a:pt x="23310" y="9917"/>
                      <a:pt x="13508" y="18204"/>
                    </a:cubicBezTo>
                    <a:cubicBezTo>
                      <a:pt x="5799" y="24776"/>
                      <a:pt x="-6763" y="39635"/>
                      <a:pt x="4467" y="48493"/>
                    </a:cubicBezTo>
                    <a:cubicBezTo>
                      <a:pt x="15696" y="57351"/>
                      <a:pt x="35300" y="47350"/>
                      <a:pt x="43485" y="40016"/>
                    </a:cubicBezTo>
                    <a:cubicBezTo>
                      <a:pt x="46435" y="37349"/>
                      <a:pt x="48909" y="34396"/>
                      <a:pt x="50908" y="31253"/>
                    </a:cubicBezTo>
                    <a:cubicBezTo>
                      <a:pt x="52335" y="38968"/>
                      <a:pt x="55000" y="46302"/>
                      <a:pt x="59568" y="52589"/>
                    </a:cubicBezTo>
                    <a:cubicBezTo>
                      <a:pt x="60614" y="53922"/>
                      <a:pt x="63279" y="53351"/>
                      <a:pt x="62803" y="51636"/>
                    </a:cubicBezTo>
                    <a:cubicBezTo>
                      <a:pt x="59948" y="40683"/>
                      <a:pt x="56903" y="30777"/>
                      <a:pt x="55666" y="20489"/>
                    </a:cubicBezTo>
                    <a:cubicBezTo>
                      <a:pt x="56998" y="15727"/>
                      <a:pt x="57284" y="10679"/>
                      <a:pt x="56522" y="5631"/>
                    </a:cubicBezTo>
                    <a:cubicBezTo>
                      <a:pt x="58521" y="5440"/>
                      <a:pt x="60614" y="5345"/>
                      <a:pt x="62613" y="5250"/>
                    </a:cubicBezTo>
                    <a:cubicBezTo>
                      <a:pt x="63660" y="5250"/>
                      <a:pt x="63755" y="4011"/>
                      <a:pt x="62613" y="3821"/>
                    </a:cubicBezTo>
                    <a:close/>
                    <a:moveTo>
                      <a:pt x="49670" y="22585"/>
                    </a:moveTo>
                    <a:cubicBezTo>
                      <a:pt x="48529" y="25633"/>
                      <a:pt x="46911" y="28586"/>
                      <a:pt x="44817" y="31443"/>
                    </a:cubicBezTo>
                    <a:cubicBezTo>
                      <a:pt x="39773" y="38111"/>
                      <a:pt x="24832" y="50589"/>
                      <a:pt x="13983" y="47350"/>
                    </a:cubicBezTo>
                    <a:lnTo>
                      <a:pt x="5038" y="38587"/>
                    </a:lnTo>
                    <a:cubicBezTo>
                      <a:pt x="5419" y="37158"/>
                      <a:pt x="5799" y="35825"/>
                      <a:pt x="6085" y="34396"/>
                    </a:cubicBezTo>
                    <a:cubicBezTo>
                      <a:pt x="7227" y="31348"/>
                      <a:pt x="9415" y="28491"/>
                      <a:pt x="11604" y="25919"/>
                    </a:cubicBezTo>
                    <a:cubicBezTo>
                      <a:pt x="15221" y="21728"/>
                      <a:pt x="19693" y="18108"/>
                      <a:pt x="24642" y="15060"/>
                    </a:cubicBezTo>
                    <a:cubicBezTo>
                      <a:pt x="32446" y="10298"/>
                      <a:pt x="41010" y="7726"/>
                      <a:pt x="50051" y="6393"/>
                    </a:cubicBezTo>
                    <a:cubicBezTo>
                      <a:pt x="49480" y="11536"/>
                      <a:pt x="49290" y="17061"/>
                      <a:pt x="49670" y="224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9" name="Freeform 338">
                <a:extLst>
                  <a:ext uri="{FF2B5EF4-FFF2-40B4-BE49-F238E27FC236}">
                    <a16:creationId xmlns:a16="http://schemas.microsoft.com/office/drawing/2014/main" id="{7903C952-E99A-3018-D37B-42A5F0FD0A7E}"/>
                  </a:ext>
                </a:extLst>
              </p:cNvPr>
              <p:cNvSpPr/>
              <p:nvPr/>
            </p:nvSpPr>
            <p:spPr>
              <a:xfrm>
                <a:off x="3833688" y="3930154"/>
                <a:ext cx="85060" cy="86379"/>
              </a:xfrm>
              <a:custGeom>
                <a:avLst/>
                <a:gdLst>
                  <a:gd name="connsiteX0" fmla="*/ 81907 w 85060"/>
                  <a:gd name="connsiteY0" fmla="*/ 60820 h 86379"/>
                  <a:gd name="connsiteX1" fmla="*/ 61351 w 85060"/>
                  <a:gd name="connsiteY1" fmla="*/ 80251 h 86379"/>
                  <a:gd name="connsiteX2" fmla="*/ 36989 w 85060"/>
                  <a:gd name="connsiteY2" fmla="*/ 63963 h 86379"/>
                  <a:gd name="connsiteX3" fmla="*/ 34800 w 85060"/>
                  <a:gd name="connsiteY3" fmla="*/ 46057 h 86379"/>
                  <a:gd name="connsiteX4" fmla="*/ 82668 w 85060"/>
                  <a:gd name="connsiteY4" fmla="*/ 38722 h 86379"/>
                  <a:gd name="connsiteX5" fmla="*/ 82288 w 85060"/>
                  <a:gd name="connsiteY5" fmla="*/ 37103 h 86379"/>
                  <a:gd name="connsiteX6" fmla="*/ 34515 w 85060"/>
                  <a:gd name="connsiteY6" fmla="*/ 42246 h 86379"/>
                  <a:gd name="connsiteX7" fmla="*/ 34134 w 85060"/>
                  <a:gd name="connsiteY7" fmla="*/ 38627 h 86379"/>
                  <a:gd name="connsiteX8" fmla="*/ 32516 w 85060"/>
                  <a:gd name="connsiteY8" fmla="*/ 23482 h 86379"/>
                  <a:gd name="connsiteX9" fmla="*/ 31469 w 85060"/>
                  <a:gd name="connsiteY9" fmla="*/ 13291 h 86379"/>
                  <a:gd name="connsiteX10" fmla="*/ 42889 w 85060"/>
                  <a:gd name="connsiteY10" fmla="*/ 3670 h 86379"/>
                  <a:gd name="connsiteX11" fmla="*/ 44126 w 85060"/>
                  <a:gd name="connsiteY11" fmla="*/ 2146 h 86379"/>
                  <a:gd name="connsiteX12" fmla="*/ 28138 w 85060"/>
                  <a:gd name="connsiteY12" fmla="*/ 11576 h 86379"/>
                  <a:gd name="connsiteX13" fmla="*/ 30327 w 85060"/>
                  <a:gd name="connsiteY13" fmla="*/ 42628 h 86379"/>
                  <a:gd name="connsiteX14" fmla="*/ 30327 w 85060"/>
                  <a:gd name="connsiteY14" fmla="*/ 42818 h 86379"/>
                  <a:gd name="connsiteX15" fmla="*/ 1207 w 85060"/>
                  <a:gd name="connsiteY15" fmla="*/ 47104 h 86379"/>
                  <a:gd name="connsiteX16" fmla="*/ 1873 w 85060"/>
                  <a:gd name="connsiteY16" fmla="*/ 49771 h 86379"/>
                  <a:gd name="connsiteX17" fmla="*/ 30518 w 85060"/>
                  <a:gd name="connsiteY17" fmla="*/ 46533 h 86379"/>
                  <a:gd name="connsiteX18" fmla="*/ 32801 w 85060"/>
                  <a:gd name="connsiteY18" fmla="*/ 67393 h 86379"/>
                  <a:gd name="connsiteX19" fmla="*/ 55165 w 85060"/>
                  <a:gd name="connsiteY19" fmla="*/ 86347 h 86379"/>
                  <a:gd name="connsiteX20" fmla="*/ 84952 w 85060"/>
                  <a:gd name="connsiteY20" fmla="*/ 62059 h 86379"/>
                  <a:gd name="connsiteX21" fmla="*/ 82002 w 85060"/>
                  <a:gd name="connsiteY21" fmla="*/ 60725 h 86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060" h="86379">
                    <a:moveTo>
                      <a:pt x="81907" y="60820"/>
                    </a:moveTo>
                    <a:cubicBezTo>
                      <a:pt x="76197" y="67869"/>
                      <a:pt x="70582" y="76251"/>
                      <a:pt x="61351" y="80251"/>
                    </a:cubicBezTo>
                    <a:cubicBezTo>
                      <a:pt x="46981" y="86443"/>
                      <a:pt x="38987" y="74441"/>
                      <a:pt x="36989" y="63963"/>
                    </a:cubicBezTo>
                    <a:cubicBezTo>
                      <a:pt x="35847" y="58058"/>
                      <a:pt x="35276" y="52057"/>
                      <a:pt x="34800" y="46057"/>
                    </a:cubicBezTo>
                    <a:cubicBezTo>
                      <a:pt x="50883" y="44152"/>
                      <a:pt x="67061" y="41866"/>
                      <a:pt x="82668" y="38722"/>
                    </a:cubicBezTo>
                    <a:cubicBezTo>
                      <a:pt x="83906" y="38437"/>
                      <a:pt x="83430" y="37008"/>
                      <a:pt x="82288" y="37103"/>
                    </a:cubicBezTo>
                    <a:cubicBezTo>
                      <a:pt x="66395" y="38055"/>
                      <a:pt x="50407" y="40056"/>
                      <a:pt x="34515" y="42246"/>
                    </a:cubicBezTo>
                    <a:cubicBezTo>
                      <a:pt x="34419" y="41008"/>
                      <a:pt x="34324" y="39865"/>
                      <a:pt x="34134" y="38627"/>
                    </a:cubicBezTo>
                    <a:cubicBezTo>
                      <a:pt x="33563" y="33579"/>
                      <a:pt x="33087" y="28530"/>
                      <a:pt x="32516" y="23482"/>
                    </a:cubicBezTo>
                    <a:cubicBezTo>
                      <a:pt x="32136" y="20053"/>
                      <a:pt x="31850" y="16720"/>
                      <a:pt x="31469" y="13291"/>
                    </a:cubicBezTo>
                    <a:cubicBezTo>
                      <a:pt x="30518" y="7861"/>
                      <a:pt x="34324" y="4623"/>
                      <a:pt x="42889" y="3670"/>
                    </a:cubicBezTo>
                    <a:cubicBezTo>
                      <a:pt x="44031" y="4432"/>
                      <a:pt x="45173" y="2908"/>
                      <a:pt x="44126" y="2146"/>
                    </a:cubicBezTo>
                    <a:cubicBezTo>
                      <a:pt x="35657" y="-4140"/>
                      <a:pt x="28614" y="4718"/>
                      <a:pt x="28138" y="11576"/>
                    </a:cubicBezTo>
                    <a:cubicBezTo>
                      <a:pt x="27472" y="21768"/>
                      <a:pt x="29471" y="32436"/>
                      <a:pt x="30327" y="42628"/>
                    </a:cubicBezTo>
                    <a:cubicBezTo>
                      <a:pt x="30327" y="42628"/>
                      <a:pt x="30327" y="42723"/>
                      <a:pt x="30327" y="42818"/>
                    </a:cubicBezTo>
                    <a:cubicBezTo>
                      <a:pt x="20620" y="44247"/>
                      <a:pt x="10818" y="45676"/>
                      <a:pt x="1207" y="47104"/>
                    </a:cubicBezTo>
                    <a:cubicBezTo>
                      <a:pt x="-792" y="47390"/>
                      <a:pt x="-126" y="50057"/>
                      <a:pt x="1873" y="49771"/>
                    </a:cubicBezTo>
                    <a:cubicBezTo>
                      <a:pt x="11389" y="48724"/>
                      <a:pt x="20906" y="47676"/>
                      <a:pt x="30518" y="46533"/>
                    </a:cubicBezTo>
                    <a:cubicBezTo>
                      <a:pt x="30898" y="53486"/>
                      <a:pt x="31184" y="60630"/>
                      <a:pt x="32801" y="67393"/>
                    </a:cubicBezTo>
                    <a:cubicBezTo>
                      <a:pt x="35086" y="77108"/>
                      <a:pt x="42223" y="87014"/>
                      <a:pt x="55165" y="86347"/>
                    </a:cubicBezTo>
                    <a:cubicBezTo>
                      <a:pt x="69440" y="85585"/>
                      <a:pt x="80289" y="72441"/>
                      <a:pt x="84952" y="62059"/>
                    </a:cubicBezTo>
                    <a:cubicBezTo>
                      <a:pt x="85618" y="60535"/>
                      <a:pt x="83049" y="59487"/>
                      <a:pt x="82002" y="607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0" name="Freeform 339">
                <a:extLst>
                  <a:ext uri="{FF2B5EF4-FFF2-40B4-BE49-F238E27FC236}">
                    <a16:creationId xmlns:a16="http://schemas.microsoft.com/office/drawing/2014/main" id="{73F92191-1194-8175-718F-0E313B36D690}"/>
                  </a:ext>
                </a:extLst>
              </p:cNvPr>
              <p:cNvSpPr/>
              <p:nvPr/>
            </p:nvSpPr>
            <p:spPr>
              <a:xfrm>
                <a:off x="3923215" y="3952378"/>
                <a:ext cx="51542" cy="50300"/>
              </a:xfrm>
              <a:custGeom>
                <a:avLst/>
                <a:gdLst>
                  <a:gd name="connsiteX0" fmla="*/ 48051 w 51542"/>
                  <a:gd name="connsiteY0" fmla="*/ 42788 h 50300"/>
                  <a:gd name="connsiteX1" fmla="*/ 36537 w 51542"/>
                  <a:gd name="connsiteY1" fmla="*/ 40216 h 50300"/>
                  <a:gd name="connsiteX2" fmla="*/ 35490 w 51542"/>
                  <a:gd name="connsiteY2" fmla="*/ 36215 h 50300"/>
                  <a:gd name="connsiteX3" fmla="*/ 34824 w 51542"/>
                  <a:gd name="connsiteY3" fmla="*/ 29929 h 50300"/>
                  <a:gd name="connsiteX4" fmla="*/ 39011 w 51542"/>
                  <a:gd name="connsiteY4" fmla="*/ 4306 h 50300"/>
                  <a:gd name="connsiteX5" fmla="*/ 34538 w 51542"/>
                  <a:gd name="connsiteY5" fmla="*/ 4021 h 50300"/>
                  <a:gd name="connsiteX6" fmla="*/ 29209 w 51542"/>
                  <a:gd name="connsiteY6" fmla="*/ 29833 h 50300"/>
                  <a:gd name="connsiteX7" fmla="*/ 21596 w 51542"/>
                  <a:gd name="connsiteY7" fmla="*/ 35739 h 50300"/>
                  <a:gd name="connsiteX8" fmla="*/ 9034 w 51542"/>
                  <a:gd name="connsiteY8" fmla="*/ 34977 h 50300"/>
                  <a:gd name="connsiteX9" fmla="*/ 8748 w 51542"/>
                  <a:gd name="connsiteY9" fmla="*/ 24214 h 50300"/>
                  <a:gd name="connsiteX10" fmla="*/ 15600 w 51542"/>
                  <a:gd name="connsiteY10" fmla="*/ 13070 h 50300"/>
                  <a:gd name="connsiteX11" fmla="*/ 47481 w 51542"/>
                  <a:gd name="connsiteY11" fmla="*/ 4688 h 50300"/>
                  <a:gd name="connsiteX12" fmla="*/ 48527 w 51542"/>
                  <a:gd name="connsiteY12" fmla="*/ 3354 h 50300"/>
                  <a:gd name="connsiteX13" fmla="*/ 14648 w 51542"/>
                  <a:gd name="connsiteY13" fmla="*/ 8974 h 50300"/>
                  <a:gd name="connsiteX14" fmla="*/ 1992 w 51542"/>
                  <a:gd name="connsiteY14" fmla="*/ 40025 h 50300"/>
                  <a:gd name="connsiteX15" fmla="*/ 29304 w 51542"/>
                  <a:gd name="connsiteY15" fmla="*/ 35834 h 50300"/>
                  <a:gd name="connsiteX16" fmla="*/ 29685 w 51542"/>
                  <a:gd name="connsiteY16" fmla="*/ 35453 h 50300"/>
                  <a:gd name="connsiteX17" fmla="*/ 35204 w 51542"/>
                  <a:gd name="connsiteY17" fmla="*/ 47074 h 50300"/>
                  <a:gd name="connsiteX18" fmla="*/ 51382 w 51542"/>
                  <a:gd name="connsiteY18" fmla="*/ 42597 h 50300"/>
                  <a:gd name="connsiteX19" fmla="*/ 48337 w 51542"/>
                  <a:gd name="connsiteY19" fmla="*/ 42788 h 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542" h="50300">
                    <a:moveTo>
                      <a:pt x="48051" y="42788"/>
                    </a:moveTo>
                    <a:cubicBezTo>
                      <a:pt x="41105" y="45264"/>
                      <a:pt x="37298" y="44407"/>
                      <a:pt x="36537" y="40216"/>
                    </a:cubicBezTo>
                    <a:cubicBezTo>
                      <a:pt x="35966" y="38978"/>
                      <a:pt x="35585" y="37644"/>
                      <a:pt x="35490" y="36215"/>
                    </a:cubicBezTo>
                    <a:cubicBezTo>
                      <a:pt x="35109" y="34120"/>
                      <a:pt x="34919" y="32024"/>
                      <a:pt x="34824" y="29929"/>
                    </a:cubicBezTo>
                    <a:cubicBezTo>
                      <a:pt x="40438" y="22499"/>
                      <a:pt x="42151" y="13165"/>
                      <a:pt x="39011" y="4306"/>
                    </a:cubicBezTo>
                    <a:cubicBezTo>
                      <a:pt x="38345" y="2497"/>
                      <a:pt x="35299" y="2021"/>
                      <a:pt x="34538" y="4021"/>
                    </a:cubicBezTo>
                    <a:cubicBezTo>
                      <a:pt x="31969" y="10688"/>
                      <a:pt x="29114" y="20594"/>
                      <a:pt x="29209" y="29833"/>
                    </a:cubicBezTo>
                    <a:cubicBezTo>
                      <a:pt x="27115" y="32215"/>
                      <a:pt x="24546" y="34215"/>
                      <a:pt x="21596" y="35739"/>
                    </a:cubicBezTo>
                    <a:cubicBezTo>
                      <a:pt x="15505" y="38978"/>
                      <a:pt x="13602" y="39740"/>
                      <a:pt x="9034" y="34977"/>
                    </a:cubicBezTo>
                    <a:cubicBezTo>
                      <a:pt x="4371" y="30119"/>
                      <a:pt x="6084" y="29453"/>
                      <a:pt x="8748" y="24214"/>
                    </a:cubicBezTo>
                    <a:cubicBezTo>
                      <a:pt x="10747" y="20404"/>
                      <a:pt x="12840" y="16498"/>
                      <a:pt x="15600" y="13070"/>
                    </a:cubicBezTo>
                    <a:cubicBezTo>
                      <a:pt x="22737" y="4306"/>
                      <a:pt x="35490" y="-1694"/>
                      <a:pt x="47481" y="4688"/>
                    </a:cubicBezTo>
                    <a:cubicBezTo>
                      <a:pt x="48527" y="5259"/>
                      <a:pt x="49479" y="3925"/>
                      <a:pt x="48527" y="3354"/>
                    </a:cubicBezTo>
                    <a:cubicBezTo>
                      <a:pt x="37108" y="-3313"/>
                      <a:pt x="23213" y="687"/>
                      <a:pt x="14648" y="8974"/>
                    </a:cubicBezTo>
                    <a:cubicBezTo>
                      <a:pt x="8748" y="14689"/>
                      <a:pt x="-5146" y="32024"/>
                      <a:pt x="1992" y="40025"/>
                    </a:cubicBezTo>
                    <a:cubicBezTo>
                      <a:pt x="8653" y="47550"/>
                      <a:pt x="23499" y="40502"/>
                      <a:pt x="29304" y="35834"/>
                    </a:cubicBezTo>
                    <a:cubicBezTo>
                      <a:pt x="29494" y="35739"/>
                      <a:pt x="29589" y="35548"/>
                      <a:pt x="29685" y="35453"/>
                    </a:cubicBezTo>
                    <a:cubicBezTo>
                      <a:pt x="30446" y="39930"/>
                      <a:pt x="32064" y="43931"/>
                      <a:pt x="35204" y="47074"/>
                    </a:cubicBezTo>
                    <a:cubicBezTo>
                      <a:pt x="40629" y="52598"/>
                      <a:pt x="53095" y="50979"/>
                      <a:pt x="51382" y="42597"/>
                    </a:cubicBezTo>
                    <a:cubicBezTo>
                      <a:pt x="51097" y="41073"/>
                      <a:pt x="48432" y="41359"/>
                      <a:pt x="48337" y="427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1" name="Freeform 340">
                <a:extLst>
                  <a:ext uri="{FF2B5EF4-FFF2-40B4-BE49-F238E27FC236}">
                    <a16:creationId xmlns:a16="http://schemas.microsoft.com/office/drawing/2014/main" id="{51ADE0AB-2CFA-5F32-AA8D-1C372051053C}"/>
                  </a:ext>
                </a:extLst>
              </p:cNvPr>
              <p:cNvSpPr/>
              <p:nvPr/>
            </p:nvSpPr>
            <p:spPr>
              <a:xfrm>
                <a:off x="3983627" y="3952632"/>
                <a:ext cx="37278" cy="51063"/>
              </a:xfrm>
              <a:custGeom>
                <a:avLst/>
                <a:gdLst>
                  <a:gd name="connsiteX0" fmla="*/ 18854 w 37278"/>
                  <a:gd name="connsiteY0" fmla="*/ 4528 h 51063"/>
                  <a:gd name="connsiteX1" fmla="*/ 15999 w 37278"/>
                  <a:gd name="connsiteY1" fmla="*/ 4719 h 51063"/>
                  <a:gd name="connsiteX2" fmla="*/ 5911 w 37278"/>
                  <a:gd name="connsiteY2" fmla="*/ 15863 h 51063"/>
                  <a:gd name="connsiteX3" fmla="*/ 6577 w 37278"/>
                  <a:gd name="connsiteY3" fmla="*/ 1385 h 51063"/>
                  <a:gd name="connsiteX4" fmla="*/ 3437 w 37278"/>
                  <a:gd name="connsiteY4" fmla="*/ 1195 h 51063"/>
                  <a:gd name="connsiteX5" fmla="*/ 2010 w 37278"/>
                  <a:gd name="connsiteY5" fmla="*/ 24055 h 51063"/>
                  <a:gd name="connsiteX6" fmla="*/ 582 w 37278"/>
                  <a:gd name="connsiteY6" fmla="*/ 42819 h 51063"/>
                  <a:gd name="connsiteX7" fmla="*/ 5055 w 37278"/>
                  <a:gd name="connsiteY7" fmla="*/ 42533 h 51063"/>
                  <a:gd name="connsiteX8" fmla="*/ 5435 w 37278"/>
                  <a:gd name="connsiteY8" fmla="*/ 28150 h 51063"/>
                  <a:gd name="connsiteX9" fmla="*/ 7529 w 37278"/>
                  <a:gd name="connsiteY9" fmla="*/ 21959 h 51063"/>
                  <a:gd name="connsiteX10" fmla="*/ 12383 w 37278"/>
                  <a:gd name="connsiteY10" fmla="*/ 14244 h 51063"/>
                  <a:gd name="connsiteX11" fmla="*/ 21423 w 37278"/>
                  <a:gd name="connsiteY11" fmla="*/ 12148 h 51063"/>
                  <a:gd name="connsiteX12" fmla="*/ 30749 w 37278"/>
                  <a:gd name="connsiteY12" fmla="*/ 48343 h 51063"/>
                  <a:gd name="connsiteX13" fmla="*/ 35317 w 37278"/>
                  <a:gd name="connsiteY13" fmla="*/ 49677 h 51063"/>
                  <a:gd name="connsiteX14" fmla="*/ 19044 w 37278"/>
                  <a:gd name="connsiteY14" fmla="*/ 4433 h 51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7278" h="51063">
                    <a:moveTo>
                      <a:pt x="18854" y="4528"/>
                    </a:moveTo>
                    <a:cubicBezTo>
                      <a:pt x="18093" y="3957"/>
                      <a:pt x="16665" y="4147"/>
                      <a:pt x="15999" y="4719"/>
                    </a:cubicBezTo>
                    <a:cubicBezTo>
                      <a:pt x="11812" y="8053"/>
                      <a:pt x="8481" y="11863"/>
                      <a:pt x="5911" y="15863"/>
                    </a:cubicBezTo>
                    <a:cubicBezTo>
                      <a:pt x="6102" y="11005"/>
                      <a:pt x="6387" y="6243"/>
                      <a:pt x="6577" y="1385"/>
                    </a:cubicBezTo>
                    <a:cubicBezTo>
                      <a:pt x="6577" y="-329"/>
                      <a:pt x="3532" y="-520"/>
                      <a:pt x="3437" y="1195"/>
                    </a:cubicBezTo>
                    <a:cubicBezTo>
                      <a:pt x="2961" y="8814"/>
                      <a:pt x="2485" y="16435"/>
                      <a:pt x="2010" y="24055"/>
                    </a:cubicBezTo>
                    <a:cubicBezTo>
                      <a:pt x="11" y="29960"/>
                      <a:pt x="-560" y="36247"/>
                      <a:pt x="582" y="42819"/>
                    </a:cubicBezTo>
                    <a:cubicBezTo>
                      <a:pt x="963" y="45010"/>
                      <a:pt x="5055" y="44724"/>
                      <a:pt x="5055" y="42533"/>
                    </a:cubicBezTo>
                    <a:cubicBezTo>
                      <a:pt x="5055" y="37771"/>
                      <a:pt x="5245" y="33008"/>
                      <a:pt x="5435" y="28150"/>
                    </a:cubicBezTo>
                    <a:cubicBezTo>
                      <a:pt x="5911" y="26055"/>
                      <a:pt x="6577" y="23959"/>
                      <a:pt x="7529" y="21959"/>
                    </a:cubicBezTo>
                    <a:cubicBezTo>
                      <a:pt x="8766" y="19197"/>
                      <a:pt x="10479" y="16625"/>
                      <a:pt x="12383" y="14244"/>
                    </a:cubicBezTo>
                    <a:cubicBezTo>
                      <a:pt x="15904" y="9957"/>
                      <a:pt x="16570" y="8338"/>
                      <a:pt x="21423" y="12148"/>
                    </a:cubicBezTo>
                    <a:cubicBezTo>
                      <a:pt x="32367" y="20911"/>
                      <a:pt x="34080" y="36818"/>
                      <a:pt x="30749" y="48343"/>
                    </a:cubicBezTo>
                    <a:cubicBezTo>
                      <a:pt x="29988" y="50915"/>
                      <a:pt x="34366" y="52248"/>
                      <a:pt x="35317" y="49677"/>
                    </a:cubicBezTo>
                    <a:cubicBezTo>
                      <a:pt x="40932" y="33103"/>
                      <a:pt x="34175" y="15768"/>
                      <a:pt x="19044" y="443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2" name="Freeform 341">
                <a:extLst>
                  <a:ext uri="{FF2B5EF4-FFF2-40B4-BE49-F238E27FC236}">
                    <a16:creationId xmlns:a16="http://schemas.microsoft.com/office/drawing/2014/main" id="{1691A589-5573-9EA8-9DA8-4A58038188DA}"/>
                  </a:ext>
                </a:extLst>
              </p:cNvPr>
              <p:cNvSpPr/>
              <p:nvPr/>
            </p:nvSpPr>
            <p:spPr>
              <a:xfrm>
                <a:off x="4102107" y="3960187"/>
                <a:ext cx="76432" cy="48503"/>
              </a:xfrm>
              <a:custGeom>
                <a:avLst/>
                <a:gdLst>
                  <a:gd name="connsiteX0" fmla="*/ 73765 w 76432"/>
                  <a:gd name="connsiteY0" fmla="*/ 42217 h 48503"/>
                  <a:gd name="connsiteX1" fmla="*/ 64344 w 76432"/>
                  <a:gd name="connsiteY1" fmla="*/ 35931 h 48503"/>
                  <a:gd name="connsiteX2" fmla="*/ 64344 w 76432"/>
                  <a:gd name="connsiteY2" fmla="*/ 30692 h 48503"/>
                  <a:gd name="connsiteX3" fmla="*/ 65201 w 76432"/>
                  <a:gd name="connsiteY3" fmla="*/ 22024 h 48503"/>
                  <a:gd name="connsiteX4" fmla="*/ 65391 w 76432"/>
                  <a:gd name="connsiteY4" fmla="*/ 21167 h 48503"/>
                  <a:gd name="connsiteX5" fmla="*/ 71957 w 76432"/>
                  <a:gd name="connsiteY5" fmla="*/ 2022 h 48503"/>
                  <a:gd name="connsiteX6" fmla="*/ 67484 w 76432"/>
                  <a:gd name="connsiteY6" fmla="*/ 1260 h 48503"/>
                  <a:gd name="connsiteX7" fmla="*/ 60633 w 76432"/>
                  <a:gd name="connsiteY7" fmla="*/ 20786 h 48503"/>
                  <a:gd name="connsiteX8" fmla="*/ 48451 w 76432"/>
                  <a:gd name="connsiteY8" fmla="*/ 31359 h 48503"/>
                  <a:gd name="connsiteX9" fmla="*/ 8958 w 76432"/>
                  <a:gd name="connsiteY9" fmla="*/ 32597 h 48503"/>
                  <a:gd name="connsiteX10" fmla="*/ 9339 w 76432"/>
                  <a:gd name="connsiteY10" fmla="*/ 27358 h 48503"/>
                  <a:gd name="connsiteX11" fmla="*/ 15524 w 76432"/>
                  <a:gd name="connsiteY11" fmla="*/ 22405 h 48503"/>
                  <a:gd name="connsiteX12" fmla="*/ 30560 w 76432"/>
                  <a:gd name="connsiteY12" fmla="*/ 13737 h 48503"/>
                  <a:gd name="connsiteX13" fmla="*/ 64059 w 76432"/>
                  <a:gd name="connsiteY13" fmla="*/ 4974 h 48503"/>
                  <a:gd name="connsiteX14" fmla="*/ 63868 w 76432"/>
                  <a:gd name="connsiteY14" fmla="*/ 3355 h 48503"/>
                  <a:gd name="connsiteX15" fmla="*/ 678 w 76432"/>
                  <a:gd name="connsiteY15" fmla="*/ 29930 h 48503"/>
                  <a:gd name="connsiteX16" fmla="*/ 964 w 76432"/>
                  <a:gd name="connsiteY16" fmla="*/ 32883 h 48503"/>
                  <a:gd name="connsiteX17" fmla="*/ 59491 w 76432"/>
                  <a:gd name="connsiteY17" fmla="*/ 27644 h 48503"/>
                  <a:gd name="connsiteX18" fmla="*/ 61774 w 76432"/>
                  <a:gd name="connsiteY18" fmla="*/ 44599 h 48503"/>
                  <a:gd name="connsiteX19" fmla="*/ 76430 w 76432"/>
                  <a:gd name="connsiteY19" fmla="*/ 42693 h 48503"/>
                  <a:gd name="connsiteX20" fmla="*/ 73670 w 76432"/>
                  <a:gd name="connsiteY20" fmla="*/ 42217 h 48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432" h="48503">
                    <a:moveTo>
                      <a:pt x="73765" y="42217"/>
                    </a:moveTo>
                    <a:cubicBezTo>
                      <a:pt x="70625" y="40122"/>
                      <a:pt x="67484" y="38026"/>
                      <a:pt x="64344" y="35931"/>
                    </a:cubicBezTo>
                    <a:cubicBezTo>
                      <a:pt x="64344" y="34216"/>
                      <a:pt x="64344" y="32407"/>
                      <a:pt x="64344" y="30692"/>
                    </a:cubicBezTo>
                    <a:cubicBezTo>
                      <a:pt x="64439" y="27739"/>
                      <a:pt x="64725" y="24882"/>
                      <a:pt x="65201" y="22024"/>
                    </a:cubicBezTo>
                    <a:cubicBezTo>
                      <a:pt x="65201" y="21738"/>
                      <a:pt x="65296" y="21453"/>
                      <a:pt x="65391" y="21167"/>
                    </a:cubicBezTo>
                    <a:cubicBezTo>
                      <a:pt x="69198" y="15738"/>
                      <a:pt x="71577" y="9261"/>
                      <a:pt x="71957" y="2022"/>
                    </a:cubicBezTo>
                    <a:cubicBezTo>
                      <a:pt x="72052" y="-264"/>
                      <a:pt x="68531" y="-741"/>
                      <a:pt x="67484" y="1260"/>
                    </a:cubicBezTo>
                    <a:cubicBezTo>
                      <a:pt x="64249" y="7546"/>
                      <a:pt x="61965" y="14023"/>
                      <a:pt x="60633" y="20786"/>
                    </a:cubicBezTo>
                    <a:cubicBezTo>
                      <a:pt x="57587" y="24977"/>
                      <a:pt x="53495" y="28692"/>
                      <a:pt x="48451" y="31359"/>
                    </a:cubicBezTo>
                    <a:cubicBezTo>
                      <a:pt x="38935" y="36407"/>
                      <a:pt x="18760" y="39836"/>
                      <a:pt x="8958" y="32597"/>
                    </a:cubicBezTo>
                    <a:cubicBezTo>
                      <a:pt x="5817" y="30216"/>
                      <a:pt x="6388" y="30406"/>
                      <a:pt x="9339" y="27358"/>
                    </a:cubicBezTo>
                    <a:cubicBezTo>
                      <a:pt x="11147" y="25549"/>
                      <a:pt x="13431" y="23929"/>
                      <a:pt x="15524" y="22405"/>
                    </a:cubicBezTo>
                    <a:cubicBezTo>
                      <a:pt x="20187" y="19071"/>
                      <a:pt x="25231" y="16214"/>
                      <a:pt x="30560" y="13737"/>
                    </a:cubicBezTo>
                    <a:cubicBezTo>
                      <a:pt x="41028" y="8975"/>
                      <a:pt x="52258" y="6117"/>
                      <a:pt x="64059" y="4974"/>
                    </a:cubicBezTo>
                    <a:cubicBezTo>
                      <a:pt x="65105" y="4879"/>
                      <a:pt x="65010" y="3260"/>
                      <a:pt x="63868" y="3355"/>
                    </a:cubicBezTo>
                    <a:cubicBezTo>
                      <a:pt x="39030" y="4593"/>
                      <a:pt x="17047" y="13833"/>
                      <a:pt x="678" y="29930"/>
                    </a:cubicBezTo>
                    <a:cubicBezTo>
                      <a:pt x="-178" y="30787"/>
                      <a:pt x="-368" y="32216"/>
                      <a:pt x="964" y="32883"/>
                    </a:cubicBezTo>
                    <a:cubicBezTo>
                      <a:pt x="21329" y="44408"/>
                      <a:pt x="45216" y="40693"/>
                      <a:pt x="59491" y="27644"/>
                    </a:cubicBezTo>
                    <a:cubicBezTo>
                      <a:pt x="58824" y="33073"/>
                      <a:pt x="58349" y="40026"/>
                      <a:pt x="61774" y="44599"/>
                    </a:cubicBezTo>
                    <a:cubicBezTo>
                      <a:pt x="66057" y="50218"/>
                      <a:pt x="75764" y="49932"/>
                      <a:pt x="76430" y="42693"/>
                    </a:cubicBezTo>
                    <a:cubicBezTo>
                      <a:pt x="76525" y="41265"/>
                      <a:pt x="74146" y="40884"/>
                      <a:pt x="73670" y="422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3" name="Freeform 342">
                <a:extLst>
                  <a:ext uri="{FF2B5EF4-FFF2-40B4-BE49-F238E27FC236}">
                    <a16:creationId xmlns:a16="http://schemas.microsoft.com/office/drawing/2014/main" id="{B316450B-4A26-4275-F0A8-1491B08DBBCB}"/>
                  </a:ext>
                </a:extLst>
              </p:cNvPr>
              <p:cNvSpPr/>
              <p:nvPr/>
            </p:nvSpPr>
            <p:spPr>
              <a:xfrm>
                <a:off x="4190156" y="3944168"/>
                <a:ext cx="61669" cy="67886"/>
              </a:xfrm>
              <a:custGeom>
                <a:avLst/>
                <a:gdLst>
                  <a:gd name="connsiteX0" fmla="*/ 58898 w 61669"/>
                  <a:gd name="connsiteY0" fmla="*/ 36615 h 67886"/>
                  <a:gd name="connsiteX1" fmla="*/ 56519 w 61669"/>
                  <a:gd name="connsiteY1" fmla="*/ 44711 h 67886"/>
                  <a:gd name="connsiteX2" fmla="*/ 33870 w 61669"/>
                  <a:gd name="connsiteY2" fmla="*/ 29566 h 67886"/>
                  <a:gd name="connsiteX3" fmla="*/ 58518 w 61669"/>
                  <a:gd name="connsiteY3" fmla="*/ 2039 h 67886"/>
                  <a:gd name="connsiteX4" fmla="*/ 55948 w 61669"/>
                  <a:gd name="connsiteY4" fmla="*/ 515 h 67886"/>
                  <a:gd name="connsiteX5" fmla="*/ 31110 w 61669"/>
                  <a:gd name="connsiteY5" fmla="*/ 27185 h 67886"/>
                  <a:gd name="connsiteX6" fmla="*/ 12267 w 61669"/>
                  <a:gd name="connsiteY6" fmla="*/ 7087 h 67886"/>
                  <a:gd name="connsiteX7" fmla="*/ 9698 w 61669"/>
                  <a:gd name="connsiteY7" fmla="*/ 8231 h 67886"/>
                  <a:gd name="connsiteX8" fmla="*/ 28731 w 61669"/>
                  <a:gd name="connsiteY8" fmla="*/ 29757 h 67886"/>
                  <a:gd name="connsiteX9" fmla="*/ 28160 w 61669"/>
                  <a:gd name="connsiteY9" fmla="*/ 30328 h 67886"/>
                  <a:gd name="connsiteX10" fmla="*/ 14837 w 61669"/>
                  <a:gd name="connsiteY10" fmla="*/ 44521 h 67886"/>
                  <a:gd name="connsiteX11" fmla="*/ 1228 w 61669"/>
                  <a:gd name="connsiteY11" fmla="*/ 59284 h 67886"/>
                  <a:gd name="connsiteX12" fmla="*/ 9032 w 61669"/>
                  <a:gd name="connsiteY12" fmla="*/ 64047 h 67886"/>
                  <a:gd name="connsiteX13" fmla="*/ 6557 w 61669"/>
                  <a:gd name="connsiteY13" fmla="*/ 63857 h 67886"/>
                  <a:gd name="connsiteX14" fmla="*/ 8366 w 61669"/>
                  <a:gd name="connsiteY14" fmla="*/ 58141 h 67886"/>
                  <a:gd name="connsiteX15" fmla="*/ 12172 w 61669"/>
                  <a:gd name="connsiteY15" fmla="*/ 53855 h 67886"/>
                  <a:gd name="connsiteX16" fmla="*/ 17311 w 61669"/>
                  <a:gd name="connsiteY16" fmla="*/ 48045 h 67886"/>
                  <a:gd name="connsiteX17" fmla="*/ 31396 w 61669"/>
                  <a:gd name="connsiteY17" fmla="*/ 32138 h 67886"/>
                  <a:gd name="connsiteX18" fmla="*/ 31396 w 61669"/>
                  <a:gd name="connsiteY18" fmla="*/ 32138 h 67886"/>
                  <a:gd name="connsiteX19" fmla="*/ 55948 w 61669"/>
                  <a:gd name="connsiteY19" fmla="*/ 48902 h 67886"/>
                  <a:gd name="connsiteX20" fmla="*/ 58994 w 61669"/>
                  <a:gd name="connsiteY20" fmla="*/ 48426 h 67886"/>
                  <a:gd name="connsiteX21" fmla="*/ 60802 w 61669"/>
                  <a:gd name="connsiteY21" fmla="*/ 36424 h 67886"/>
                  <a:gd name="connsiteX22" fmla="*/ 58708 w 61669"/>
                  <a:gd name="connsiteY22" fmla="*/ 36520 h 67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1669" h="67886">
                    <a:moveTo>
                      <a:pt x="58898" y="36615"/>
                    </a:moveTo>
                    <a:cubicBezTo>
                      <a:pt x="58898" y="39473"/>
                      <a:pt x="58137" y="42235"/>
                      <a:pt x="56519" y="44711"/>
                    </a:cubicBezTo>
                    <a:cubicBezTo>
                      <a:pt x="48335" y="40330"/>
                      <a:pt x="40817" y="35186"/>
                      <a:pt x="33870" y="29566"/>
                    </a:cubicBezTo>
                    <a:cubicBezTo>
                      <a:pt x="42054" y="20423"/>
                      <a:pt x="50238" y="11183"/>
                      <a:pt x="58518" y="2039"/>
                    </a:cubicBezTo>
                    <a:cubicBezTo>
                      <a:pt x="59755" y="706"/>
                      <a:pt x="57185" y="-818"/>
                      <a:pt x="55948" y="515"/>
                    </a:cubicBezTo>
                    <a:cubicBezTo>
                      <a:pt x="47669" y="9469"/>
                      <a:pt x="39390" y="18327"/>
                      <a:pt x="31110" y="27185"/>
                    </a:cubicBezTo>
                    <a:cubicBezTo>
                      <a:pt x="24068" y="21089"/>
                      <a:pt x="17787" y="14422"/>
                      <a:pt x="12267" y="7087"/>
                    </a:cubicBezTo>
                    <a:cubicBezTo>
                      <a:pt x="11316" y="5754"/>
                      <a:pt x="8746" y="6802"/>
                      <a:pt x="9698" y="8231"/>
                    </a:cubicBezTo>
                    <a:cubicBezTo>
                      <a:pt x="15122" y="16136"/>
                      <a:pt x="21498" y="23280"/>
                      <a:pt x="28731" y="29757"/>
                    </a:cubicBezTo>
                    <a:cubicBezTo>
                      <a:pt x="28541" y="29948"/>
                      <a:pt x="28350" y="30138"/>
                      <a:pt x="28160" y="30328"/>
                    </a:cubicBezTo>
                    <a:cubicBezTo>
                      <a:pt x="23687" y="35091"/>
                      <a:pt x="19310" y="39758"/>
                      <a:pt x="14837" y="44521"/>
                    </a:cubicBezTo>
                    <a:cubicBezTo>
                      <a:pt x="10459" y="49188"/>
                      <a:pt x="4368" y="53950"/>
                      <a:pt x="1228" y="59284"/>
                    </a:cubicBezTo>
                    <a:cubicBezTo>
                      <a:pt x="-4196" y="68428"/>
                      <a:pt x="10174" y="70715"/>
                      <a:pt x="9032" y="64047"/>
                    </a:cubicBezTo>
                    <a:cubicBezTo>
                      <a:pt x="8841" y="62809"/>
                      <a:pt x="6938" y="62999"/>
                      <a:pt x="6557" y="63857"/>
                    </a:cubicBezTo>
                    <a:cubicBezTo>
                      <a:pt x="5986" y="61570"/>
                      <a:pt x="6557" y="59666"/>
                      <a:pt x="8366" y="58141"/>
                    </a:cubicBezTo>
                    <a:cubicBezTo>
                      <a:pt x="9603" y="56713"/>
                      <a:pt x="10935" y="55284"/>
                      <a:pt x="12172" y="53855"/>
                    </a:cubicBezTo>
                    <a:cubicBezTo>
                      <a:pt x="13885" y="51950"/>
                      <a:pt x="15598" y="50045"/>
                      <a:pt x="17311" y="48045"/>
                    </a:cubicBezTo>
                    <a:cubicBezTo>
                      <a:pt x="21974" y="42711"/>
                      <a:pt x="26732" y="37472"/>
                      <a:pt x="31396" y="32138"/>
                    </a:cubicBezTo>
                    <a:cubicBezTo>
                      <a:pt x="31396" y="32138"/>
                      <a:pt x="31396" y="32138"/>
                      <a:pt x="31396" y="32138"/>
                    </a:cubicBezTo>
                    <a:cubicBezTo>
                      <a:pt x="38819" y="38425"/>
                      <a:pt x="46907" y="44140"/>
                      <a:pt x="55948" y="48902"/>
                    </a:cubicBezTo>
                    <a:cubicBezTo>
                      <a:pt x="56900" y="49474"/>
                      <a:pt x="58327" y="49283"/>
                      <a:pt x="58994" y="48426"/>
                    </a:cubicBezTo>
                    <a:cubicBezTo>
                      <a:pt x="61753" y="44521"/>
                      <a:pt x="62419" y="40901"/>
                      <a:pt x="60802" y="36424"/>
                    </a:cubicBezTo>
                    <a:cubicBezTo>
                      <a:pt x="60516" y="35472"/>
                      <a:pt x="58708" y="35472"/>
                      <a:pt x="58708" y="3652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4" name="Freeform 343">
                <a:extLst>
                  <a:ext uri="{FF2B5EF4-FFF2-40B4-BE49-F238E27FC236}">
                    <a16:creationId xmlns:a16="http://schemas.microsoft.com/office/drawing/2014/main" id="{78E10ACE-261E-6AD2-6345-050232BEF005}"/>
                  </a:ext>
                </a:extLst>
              </p:cNvPr>
              <p:cNvSpPr/>
              <p:nvPr/>
            </p:nvSpPr>
            <p:spPr>
              <a:xfrm>
                <a:off x="4254251" y="3932524"/>
                <a:ext cx="87680" cy="64640"/>
              </a:xfrm>
              <a:custGeom>
                <a:avLst/>
                <a:gdLst>
                  <a:gd name="connsiteX0" fmla="*/ 85972 w 87680"/>
                  <a:gd name="connsiteY0" fmla="*/ 24351 h 64640"/>
                  <a:gd name="connsiteX1" fmla="*/ 51713 w 87680"/>
                  <a:gd name="connsiteY1" fmla="*/ 28447 h 64640"/>
                  <a:gd name="connsiteX2" fmla="*/ 52188 w 87680"/>
                  <a:gd name="connsiteY2" fmla="*/ 1205 h 64640"/>
                  <a:gd name="connsiteX3" fmla="*/ 49524 w 87680"/>
                  <a:gd name="connsiteY3" fmla="*/ 1015 h 64640"/>
                  <a:gd name="connsiteX4" fmla="*/ 47906 w 87680"/>
                  <a:gd name="connsiteY4" fmla="*/ 28732 h 64640"/>
                  <a:gd name="connsiteX5" fmla="*/ 42196 w 87680"/>
                  <a:gd name="connsiteY5" fmla="*/ 29209 h 64640"/>
                  <a:gd name="connsiteX6" fmla="*/ 1560 w 87680"/>
                  <a:gd name="connsiteY6" fmla="*/ 27875 h 64640"/>
                  <a:gd name="connsiteX7" fmla="*/ 1370 w 87680"/>
                  <a:gd name="connsiteY7" fmla="*/ 30542 h 64640"/>
                  <a:gd name="connsiteX8" fmla="*/ 48096 w 87680"/>
                  <a:gd name="connsiteY8" fmla="*/ 33304 h 64640"/>
                  <a:gd name="connsiteX9" fmla="*/ 48286 w 87680"/>
                  <a:gd name="connsiteY9" fmla="*/ 35972 h 64640"/>
                  <a:gd name="connsiteX10" fmla="*/ 55519 w 87680"/>
                  <a:gd name="connsiteY10" fmla="*/ 64070 h 64640"/>
                  <a:gd name="connsiteX11" fmla="*/ 57898 w 87680"/>
                  <a:gd name="connsiteY11" fmla="*/ 63689 h 64640"/>
                  <a:gd name="connsiteX12" fmla="*/ 52284 w 87680"/>
                  <a:gd name="connsiteY12" fmla="*/ 35781 h 64640"/>
                  <a:gd name="connsiteX13" fmla="*/ 51998 w 87680"/>
                  <a:gd name="connsiteY13" fmla="*/ 33209 h 64640"/>
                  <a:gd name="connsiteX14" fmla="*/ 86829 w 87680"/>
                  <a:gd name="connsiteY14" fmla="*/ 26923 h 64640"/>
                  <a:gd name="connsiteX15" fmla="*/ 85782 w 87680"/>
                  <a:gd name="connsiteY15" fmla="*/ 24446 h 64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7680" h="64640">
                    <a:moveTo>
                      <a:pt x="85972" y="24351"/>
                    </a:moveTo>
                    <a:cubicBezTo>
                      <a:pt x="74457" y="25018"/>
                      <a:pt x="63227" y="27208"/>
                      <a:pt x="51713" y="28447"/>
                    </a:cubicBezTo>
                    <a:cubicBezTo>
                      <a:pt x="51046" y="19398"/>
                      <a:pt x="51237" y="10254"/>
                      <a:pt x="52188" y="1205"/>
                    </a:cubicBezTo>
                    <a:cubicBezTo>
                      <a:pt x="52379" y="-319"/>
                      <a:pt x="49809" y="-414"/>
                      <a:pt x="49524" y="1015"/>
                    </a:cubicBezTo>
                    <a:cubicBezTo>
                      <a:pt x="48001" y="10254"/>
                      <a:pt x="47430" y="19398"/>
                      <a:pt x="47906" y="28732"/>
                    </a:cubicBezTo>
                    <a:cubicBezTo>
                      <a:pt x="46003" y="28923"/>
                      <a:pt x="44099" y="29114"/>
                      <a:pt x="42196" y="29209"/>
                    </a:cubicBezTo>
                    <a:cubicBezTo>
                      <a:pt x="28587" y="29780"/>
                      <a:pt x="15169" y="29018"/>
                      <a:pt x="1560" y="27875"/>
                    </a:cubicBezTo>
                    <a:cubicBezTo>
                      <a:pt x="-438" y="27685"/>
                      <a:pt x="-533" y="30256"/>
                      <a:pt x="1370" y="30542"/>
                    </a:cubicBezTo>
                    <a:cubicBezTo>
                      <a:pt x="15455" y="32638"/>
                      <a:pt x="32013" y="33876"/>
                      <a:pt x="48096" y="33304"/>
                    </a:cubicBezTo>
                    <a:cubicBezTo>
                      <a:pt x="48096" y="34162"/>
                      <a:pt x="48096" y="35114"/>
                      <a:pt x="48286" y="35972"/>
                    </a:cubicBezTo>
                    <a:cubicBezTo>
                      <a:pt x="49238" y="45020"/>
                      <a:pt x="49999" y="56069"/>
                      <a:pt x="55519" y="64070"/>
                    </a:cubicBezTo>
                    <a:cubicBezTo>
                      <a:pt x="56090" y="64927"/>
                      <a:pt x="57898" y="64832"/>
                      <a:pt x="57898" y="63689"/>
                    </a:cubicBezTo>
                    <a:cubicBezTo>
                      <a:pt x="57708" y="54450"/>
                      <a:pt x="53521" y="45020"/>
                      <a:pt x="52284" y="35781"/>
                    </a:cubicBezTo>
                    <a:cubicBezTo>
                      <a:pt x="52188" y="34924"/>
                      <a:pt x="52093" y="34066"/>
                      <a:pt x="51998" y="33209"/>
                    </a:cubicBezTo>
                    <a:cubicBezTo>
                      <a:pt x="64369" y="32542"/>
                      <a:pt x="76456" y="30637"/>
                      <a:pt x="86829" y="26923"/>
                    </a:cubicBezTo>
                    <a:cubicBezTo>
                      <a:pt x="88542" y="26351"/>
                      <a:pt x="87400" y="24351"/>
                      <a:pt x="85782" y="2444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 344">
                <a:extLst>
                  <a:ext uri="{FF2B5EF4-FFF2-40B4-BE49-F238E27FC236}">
                    <a16:creationId xmlns:a16="http://schemas.microsoft.com/office/drawing/2014/main" id="{FDE1090A-76F0-4CFB-E385-492C7350D6BB}"/>
                  </a:ext>
                </a:extLst>
              </p:cNvPr>
              <p:cNvSpPr/>
              <p:nvPr/>
            </p:nvSpPr>
            <p:spPr>
              <a:xfrm>
                <a:off x="4369387" y="3942486"/>
                <a:ext cx="58920" cy="55154"/>
              </a:xfrm>
              <a:custGeom>
                <a:avLst/>
                <a:gdLst>
                  <a:gd name="connsiteX0" fmla="*/ 56104 w 58920"/>
                  <a:gd name="connsiteY0" fmla="*/ 42393 h 55154"/>
                  <a:gd name="connsiteX1" fmla="*/ 7380 w 58920"/>
                  <a:gd name="connsiteY1" fmla="*/ 38202 h 55154"/>
                  <a:gd name="connsiteX2" fmla="*/ 26317 w 58920"/>
                  <a:gd name="connsiteY2" fmla="*/ 1150 h 55154"/>
                  <a:gd name="connsiteX3" fmla="*/ 25842 w 58920"/>
                  <a:gd name="connsiteY3" fmla="*/ 7 h 55154"/>
                  <a:gd name="connsiteX4" fmla="*/ 4334 w 58920"/>
                  <a:gd name="connsiteY4" fmla="*/ 41917 h 55154"/>
                  <a:gd name="connsiteX5" fmla="*/ 58673 w 58920"/>
                  <a:gd name="connsiteY5" fmla="*/ 44393 h 55154"/>
                  <a:gd name="connsiteX6" fmla="*/ 56104 w 58920"/>
                  <a:gd name="connsiteY6" fmla="*/ 42488 h 5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920" h="55154">
                    <a:moveTo>
                      <a:pt x="56104" y="42393"/>
                    </a:moveTo>
                    <a:cubicBezTo>
                      <a:pt x="42115" y="52394"/>
                      <a:pt x="17372" y="55157"/>
                      <a:pt x="7380" y="38202"/>
                    </a:cubicBezTo>
                    <a:cubicBezTo>
                      <a:pt x="-1186" y="23629"/>
                      <a:pt x="9663" y="6293"/>
                      <a:pt x="26317" y="1150"/>
                    </a:cubicBezTo>
                    <a:cubicBezTo>
                      <a:pt x="27079" y="864"/>
                      <a:pt x="26603" y="-89"/>
                      <a:pt x="25842" y="7"/>
                    </a:cubicBezTo>
                    <a:cubicBezTo>
                      <a:pt x="4905" y="2674"/>
                      <a:pt x="-6895" y="26010"/>
                      <a:pt x="4334" y="41917"/>
                    </a:cubicBezTo>
                    <a:cubicBezTo>
                      <a:pt x="15183" y="57252"/>
                      <a:pt x="47539" y="60776"/>
                      <a:pt x="58673" y="44393"/>
                    </a:cubicBezTo>
                    <a:cubicBezTo>
                      <a:pt x="59625" y="42965"/>
                      <a:pt x="57627" y="41345"/>
                      <a:pt x="56104" y="424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6" name="Graphic 7">
              <a:extLst>
                <a:ext uri="{FF2B5EF4-FFF2-40B4-BE49-F238E27FC236}">
                  <a16:creationId xmlns:a16="http://schemas.microsoft.com/office/drawing/2014/main" id="{FBAECF41-E8AC-8975-2271-573B27E6E83B}"/>
                </a:ext>
              </a:extLst>
            </p:cNvPr>
            <p:cNvGrpSpPr/>
            <p:nvPr/>
          </p:nvGrpSpPr>
          <p:grpSpPr>
            <a:xfrm>
              <a:off x="2039689" y="451248"/>
              <a:ext cx="2073465" cy="968679"/>
              <a:chOff x="1558796" y="864984"/>
              <a:chExt cx="1172574" cy="547802"/>
            </a:xfrm>
            <a:solidFill>
              <a:schemeClr val="bg1">
                <a:alpha val="20000"/>
              </a:schemeClr>
            </a:solidFill>
          </p:grpSpPr>
          <p:sp>
            <p:nvSpPr>
              <p:cNvPr id="347" name="Freeform 346">
                <a:extLst>
                  <a:ext uri="{FF2B5EF4-FFF2-40B4-BE49-F238E27FC236}">
                    <a16:creationId xmlns:a16="http://schemas.microsoft.com/office/drawing/2014/main" id="{587A7E73-E894-3039-BAD9-E83EFA4FAA1C}"/>
                  </a:ext>
                </a:extLst>
              </p:cNvPr>
              <p:cNvSpPr/>
              <p:nvPr/>
            </p:nvSpPr>
            <p:spPr>
              <a:xfrm>
                <a:off x="1558796" y="1012685"/>
                <a:ext cx="215096" cy="249949"/>
              </a:xfrm>
              <a:custGeom>
                <a:avLst/>
                <a:gdLst>
                  <a:gd name="connsiteX0" fmla="*/ 213580 w 215096"/>
                  <a:gd name="connsiteY0" fmla="*/ 207467 h 249949"/>
                  <a:gd name="connsiteX1" fmla="*/ 134308 w 215096"/>
                  <a:gd name="connsiteY1" fmla="*/ 179940 h 249949"/>
                  <a:gd name="connsiteX2" fmla="*/ 56367 w 215096"/>
                  <a:gd name="connsiteY2" fmla="*/ 154508 h 249949"/>
                  <a:gd name="connsiteX3" fmla="*/ 121365 w 215096"/>
                  <a:gd name="connsiteY3" fmla="*/ 67164 h 249949"/>
                  <a:gd name="connsiteX4" fmla="*/ 63124 w 215096"/>
                  <a:gd name="connsiteY4" fmla="*/ 10585 h 249949"/>
                  <a:gd name="connsiteX5" fmla="*/ 17159 w 215096"/>
                  <a:gd name="connsiteY5" fmla="*/ 53257 h 249949"/>
                  <a:gd name="connsiteX6" fmla="*/ 3741 w 215096"/>
                  <a:gd name="connsiteY6" fmla="*/ 1346 h 249949"/>
                  <a:gd name="connsiteX7" fmla="*/ 29 w 215096"/>
                  <a:gd name="connsiteY7" fmla="*/ 2394 h 249949"/>
                  <a:gd name="connsiteX8" fmla="*/ 12972 w 215096"/>
                  <a:gd name="connsiteY8" fmla="*/ 65640 h 249949"/>
                  <a:gd name="connsiteX9" fmla="*/ 7167 w 215096"/>
                  <a:gd name="connsiteY9" fmla="*/ 109359 h 249949"/>
                  <a:gd name="connsiteX10" fmla="*/ 55416 w 215096"/>
                  <a:gd name="connsiteY10" fmla="*/ 248710 h 249949"/>
                  <a:gd name="connsiteX11" fmla="*/ 61792 w 215096"/>
                  <a:gd name="connsiteY11" fmla="*/ 244995 h 249949"/>
                  <a:gd name="connsiteX12" fmla="*/ 20395 w 215096"/>
                  <a:gd name="connsiteY12" fmla="*/ 66402 h 249949"/>
                  <a:gd name="connsiteX13" fmla="*/ 42664 w 215096"/>
                  <a:gd name="connsiteY13" fmla="*/ 30207 h 249949"/>
                  <a:gd name="connsiteX14" fmla="*/ 112800 w 215096"/>
                  <a:gd name="connsiteY14" fmla="*/ 73736 h 249949"/>
                  <a:gd name="connsiteX15" fmla="*/ 45043 w 215096"/>
                  <a:gd name="connsiteY15" fmla="*/ 152317 h 249949"/>
                  <a:gd name="connsiteX16" fmla="*/ 45994 w 215096"/>
                  <a:gd name="connsiteY16" fmla="*/ 159937 h 249949"/>
                  <a:gd name="connsiteX17" fmla="*/ 128503 w 215096"/>
                  <a:gd name="connsiteY17" fmla="*/ 186988 h 249949"/>
                  <a:gd name="connsiteX18" fmla="*/ 211487 w 215096"/>
                  <a:gd name="connsiteY18" fmla="*/ 212610 h 249949"/>
                  <a:gd name="connsiteX19" fmla="*/ 213676 w 215096"/>
                  <a:gd name="connsiteY19" fmla="*/ 207562 h 249949"/>
                  <a:gd name="connsiteX20" fmla="*/ 50086 w 215096"/>
                  <a:gd name="connsiteY20" fmla="*/ 227850 h 249949"/>
                  <a:gd name="connsiteX21" fmla="*/ 18111 w 215096"/>
                  <a:gd name="connsiteY21" fmla="*/ 146507 h 249949"/>
                  <a:gd name="connsiteX22" fmla="*/ 16683 w 215096"/>
                  <a:gd name="connsiteY22" fmla="*/ 82499 h 249949"/>
                  <a:gd name="connsiteX23" fmla="*/ 50086 w 215096"/>
                  <a:gd name="connsiteY23" fmla="*/ 227850 h 249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15096" h="249949">
                    <a:moveTo>
                      <a:pt x="213580" y="207467"/>
                    </a:moveTo>
                    <a:cubicBezTo>
                      <a:pt x="188838" y="195084"/>
                      <a:pt x="160573" y="188512"/>
                      <a:pt x="134308" y="179940"/>
                    </a:cubicBezTo>
                    <a:cubicBezTo>
                      <a:pt x="108328" y="171462"/>
                      <a:pt x="82348" y="162985"/>
                      <a:pt x="56367" y="154508"/>
                    </a:cubicBezTo>
                    <a:cubicBezTo>
                      <a:pt x="87011" y="133648"/>
                      <a:pt x="120699" y="107169"/>
                      <a:pt x="121365" y="67164"/>
                    </a:cubicBezTo>
                    <a:cubicBezTo>
                      <a:pt x="121841" y="34779"/>
                      <a:pt x="98335" y="2870"/>
                      <a:pt x="63124" y="10585"/>
                    </a:cubicBezTo>
                    <a:cubicBezTo>
                      <a:pt x="39618" y="15729"/>
                      <a:pt x="25439" y="32683"/>
                      <a:pt x="17159" y="53257"/>
                    </a:cubicBezTo>
                    <a:cubicBezTo>
                      <a:pt x="12877" y="35922"/>
                      <a:pt x="8499" y="18586"/>
                      <a:pt x="3741" y="1346"/>
                    </a:cubicBezTo>
                    <a:cubicBezTo>
                      <a:pt x="3075" y="-1035"/>
                      <a:pt x="-351" y="12"/>
                      <a:pt x="29" y="2394"/>
                    </a:cubicBezTo>
                    <a:cubicBezTo>
                      <a:pt x="4026" y="23539"/>
                      <a:pt x="8404" y="44589"/>
                      <a:pt x="12972" y="65640"/>
                    </a:cubicBezTo>
                    <a:cubicBezTo>
                      <a:pt x="8975" y="80118"/>
                      <a:pt x="7357" y="95453"/>
                      <a:pt x="7167" y="109359"/>
                    </a:cubicBezTo>
                    <a:cubicBezTo>
                      <a:pt x="6596" y="160032"/>
                      <a:pt x="24011" y="209086"/>
                      <a:pt x="55416" y="248710"/>
                    </a:cubicBezTo>
                    <a:cubicBezTo>
                      <a:pt x="57890" y="251853"/>
                      <a:pt x="62648" y="248424"/>
                      <a:pt x="61792" y="244995"/>
                    </a:cubicBezTo>
                    <a:cubicBezTo>
                      <a:pt x="47422" y="185655"/>
                      <a:pt x="34765" y="125742"/>
                      <a:pt x="20395" y="66402"/>
                    </a:cubicBezTo>
                    <a:cubicBezTo>
                      <a:pt x="24677" y="52305"/>
                      <a:pt x="31624" y="39541"/>
                      <a:pt x="42664" y="30207"/>
                    </a:cubicBezTo>
                    <a:cubicBezTo>
                      <a:pt x="78541" y="-369"/>
                      <a:pt x="117749" y="32493"/>
                      <a:pt x="112800" y="73736"/>
                    </a:cubicBezTo>
                    <a:cubicBezTo>
                      <a:pt x="108423" y="110407"/>
                      <a:pt x="73212" y="133648"/>
                      <a:pt x="45043" y="152317"/>
                    </a:cubicBezTo>
                    <a:cubicBezTo>
                      <a:pt x="41997" y="154317"/>
                      <a:pt x="42568" y="158794"/>
                      <a:pt x="45994" y="159937"/>
                    </a:cubicBezTo>
                    <a:cubicBezTo>
                      <a:pt x="73497" y="168986"/>
                      <a:pt x="101000" y="178035"/>
                      <a:pt x="128503" y="186988"/>
                    </a:cubicBezTo>
                    <a:cubicBezTo>
                      <a:pt x="155625" y="195846"/>
                      <a:pt x="183318" y="207848"/>
                      <a:pt x="211487" y="212610"/>
                    </a:cubicBezTo>
                    <a:cubicBezTo>
                      <a:pt x="214342" y="213087"/>
                      <a:pt x="216721" y="209086"/>
                      <a:pt x="213676" y="207562"/>
                    </a:cubicBezTo>
                    <a:close/>
                    <a:moveTo>
                      <a:pt x="50086" y="227850"/>
                    </a:moveTo>
                    <a:cubicBezTo>
                      <a:pt x="34194" y="203085"/>
                      <a:pt x="23059" y="175749"/>
                      <a:pt x="18111" y="146507"/>
                    </a:cubicBezTo>
                    <a:cubicBezTo>
                      <a:pt x="14875" y="127457"/>
                      <a:pt x="13257" y="104216"/>
                      <a:pt x="16683" y="82499"/>
                    </a:cubicBezTo>
                    <a:cubicBezTo>
                      <a:pt x="27532" y="130981"/>
                      <a:pt x="39238" y="179368"/>
                      <a:pt x="50086" y="2278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 347">
                <a:extLst>
                  <a:ext uri="{FF2B5EF4-FFF2-40B4-BE49-F238E27FC236}">
                    <a16:creationId xmlns:a16="http://schemas.microsoft.com/office/drawing/2014/main" id="{8D703E39-88E0-518D-CD8A-789C25812B82}"/>
                  </a:ext>
                </a:extLst>
              </p:cNvPr>
              <p:cNvSpPr/>
              <p:nvPr/>
            </p:nvSpPr>
            <p:spPr>
              <a:xfrm>
                <a:off x="1770735" y="1097438"/>
                <a:ext cx="97428" cy="35473"/>
              </a:xfrm>
              <a:custGeom>
                <a:avLst/>
                <a:gdLst>
                  <a:gd name="connsiteX0" fmla="*/ 96426 w 97428"/>
                  <a:gd name="connsiteY0" fmla="*/ 31465 h 35473"/>
                  <a:gd name="connsiteX1" fmla="*/ 2974 w 97428"/>
                  <a:gd name="connsiteY1" fmla="*/ 127 h 35473"/>
                  <a:gd name="connsiteX2" fmla="*/ 1641 w 97428"/>
                  <a:gd name="connsiteY2" fmla="*/ 4890 h 35473"/>
                  <a:gd name="connsiteX3" fmla="*/ 95379 w 97428"/>
                  <a:gd name="connsiteY3" fmla="*/ 35465 h 35473"/>
                  <a:gd name="connsiteX4" fmla="*/ 96426 w 97428"/>
                  <a:gd name="connsiteY4" fmla="*/ 31560 h 35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28" h="35473">
                    <a:moveTo>
                      <a:pt x="96426" y="31465"/>
                    </a:moveTo>
                    <a:cubicBezTo>
                      <a:pt x="69589" y="15558"/>
                      <a:pt x="32665" y="8986"/>
                      <a:pt x="2974" y="127"/>
                    </a:cubicBezTo>
                    <a:cubicBezTo>
                      <a:pt x="-71" y="-825"/>
                      <a:pt x="-1214" y="3842"/>
                      <a:pt x="1641" y="4890"/>
                    </a:cubicBezTo>
                    <a:cubicBezTo>
                      <a:pt x="30952" y="15558"/>
                      <a:pt x="64260" y="32227"/>
                      <a:pt x="95379" y="35465"/>
                    </a:cubicBezTo>
                    <a:cubicBezTo>
                      <a:pt x="97568" y="35656"/>
                      <a:pt x="98139" y="32512"/>
                      <a:pt x="96426" y="3156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 348">
                <a:extLst>
                  <a:ext uri="{FF2B5EF4-FFF2-40B4-BE49-F238E27FC236}">
                    <a16:creationId xmlns:a16="http://schemas.microsoft.com/office/drawing/2014/main" id="{28DC539C-A17E-FB58-88A6-E56794114406}"/>
                  </a:ext>
                </a:extLst>
              </p:cNvPr>
              <p:cNvSpPr/>
              <p:nvPr/>
            </p:nvSpPr>
            <p:spPr>
              <a:xfrm>
                <a:off x="1794003" y="1160621"/>
                <a:ext cx="113421" cy="12814"/>
              </a:xfrm>
              <a:custGeom>
                <a:avLst/>
                <a:gdLst>
                  <a:gd name="connsiteX0" fmla="*/ 111606 w 113421"/>
                  <a:gd name="connsiteY0" fmla="*/ 7239 h 12814"/>
                  <a:gd name="connsiteX1" fmla="*/ 2356 w 113421"/>
                  <a:gd name="connsiteY1" fmla="*/ 0 h 12814"/>
                  <a:gd name="connsiteX2" fmla="*/ 2356 w 113421"/>
                  <a:gd name="connsiteY2" fmla="*/ 4858 h 12814"/>
                  <a:gd name="connsiteX3" fmla="*/ 110940 w 113421"/>
                  <a:gd name="connsiteY3" fmla="*/ 12097 h 12814"/>
                  <a:gd name="connsiteX4" fmla="*/ 111606 w 113421"/>
                  <a:gd name="connsiteY4" fmla="*/ 7239 h 12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421" h="12814">
                    <a:moveTo>
                      <a:pt x="111606" y="7239"/>
                    </a:moveTo>
                    <a:cubicBezTo>
                      <a:pt x="77156" y="-190"/>
                      <a:pt x="37567" y="476"/>
                      <a:pt x="2356" y="0"/>
                    </a:cubicBezTo>
                    <a:cubicBezTo>
                      <a:pt x="-880" y="0"/>
                      <a:pt x="-689" y="4477"/>
                      <a:pt x="2356" y="4858"/>
                    </a:cubicBezTo>
                    <a:cubicBezTo>
                      <a:pt x="36901" y="9049"/>
                      <a:pt x="76299" y="14859"/>
                      <a:pt x="110940" y="12097"/>
                    </a:cubicBezTo>
                    <a:cubicBezTo>
                      <a:pt x="113604" y="11906"/>
                      <a:pt x="114556" y="7810"/>
                      <a:pt x="111606" y="72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 349">
                <a:extLst>
                  <a:ext uri="{FF2B5EF4-FFF2-40B4-BE49-F238E27FC236}">
                    <a16:creationId xmlns:a16="http://schemas.microsoft.com/office/drawing/2014/main" id="{3EE33A96-C2E5-D098-C554-B6ACCC3A2297}"/>
                  </a:ext>
                </a:extLst>
              </p:cNvPr>
              <p:cNvSpPr/>
              <p:nvPr/>
            </p:nvSpPr>
            <p:spPr>
              <a:xfrm>
                <a:off x="1962996" y="954786"/>
                <a:ext cx="90014" cy="98509"/>
              </a:xfrm>
              <a:custGeom>
                <a:avLst/>
                <a:gdLst>
                  <a:gd name="connsiteX0" fmla="*/ 87835 w 90014"/>
                  <a:gd name="connsiteY0" fmla="*/ 80200 h 98509"/>
                  <a:gd name="connsiteX1" fmla="*/ 77176 w 90014"/>
                  <a:gd name="connsiteY1" fmla="*/ 87629 h 98509"/>
                  <a:gd name="connsiteX2" fmla="*/ 66898 w 90014"/>
                  <a:gd name="connsiteY2" fmla="*/ 2285 h 98509"/>
                  <a:gd name="connsiteX3" fmla="*/ 60808 w 90014"/>
                  <a:gd name="connsiteY3" fmla="*/ 2380 h 98509"/>
                  <a:gd name="connsiteX4" fmla="*/ 58714 w 90014"/>
                  <a:gd name="connsiteY4" fmla="*/ 1237 h 98509"/>
                  <a:gd name="connsiteX5" fmla="*/ 2281 w 90014"/>
                  <a:gd name="connsiteY5" fmla="*/ 93058 h 98509"/>
                  <a:gd name="connsiteX6" fmla="*/ 5802 w 90014"/>
                  <a:gd name="connsiteY6" fmla="*/ 95059 h 98509"/>
                  <a:gd name="connsiteX7" fmla="*/ 65852 w 90014"/>
                  <a:gd name="connsiteY7" fmla="*/ 35623 h 98509"/>
                  <a:gd name="connsiteX8" fmla="*/ 69944 w 90014"/>
                  <a:gd name="connsiteY8" fmla="*/ 94868 h 98509"/>
                  <a:gd name="connsiteX9" fmla="*/ 76225 w 90014"/>
                  <a:gd name="connsiteY9" fmla="*/ 97440 h 98509"/>
                  <a:gd name="connsiteX10" fmla="*/ 89643 w 90014"/>
                  <a:gd name="connsiteY10" fmla="*/ 82581 h 98509"/>
                  <a:gd name="connsiteX11" fmla="*/ 87740 w 90014"/>
                  <a:gd name="connsiteY11" fmla="*/ 80104 h 98509"/>
                  <a:gd name="connsiteX12" fmla="*/ 50054 w 90014"/>
                  <a:gd name="connsiteY12" fmla="*/ 58102 h 98509"/>
                  <a:gd name="connsiteX13" fmla="*/ 6659 w 90014"/>
                  <a:gd name="connsiteY13" fmla="*/ 86962 h 98509"/>
                  <a:gd name="connsiteX14" fmla="*/ 6373 w 90014"/>
                  <a:gd name="connsiteY14" fmla="*/ 60673 h 98509"/>
                  <a:gd name="connsiteX15" fmla="*/ 15319 w 90014"/>
                  <a:gd name="connsiteY15" fmla="*/ 37337 h 98509"/>
                  <a:gd name="connsiteX16" fmla="*/ 59761 w 90014"/>
                  <a:gd name="connsiteY16" fmla="*/ 4762 h 98509"/>
                  <a:gd name="connsiteX17" fmla="*/ 60808 w 90014"/>
                  <a:gd name="connsiteY17" fmla="*/ 4000 h 98509"/>
                  <a:gd name="connsiteX18" fmla="*/ 50054 w 90014"/>
                  <a:gd name="connsiteY18" fmla="*/ 58102 h 98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0014" h="98509">
                    <a:moveTo>
                      <a:pt x="87835" y="80200"/>
                    </a:moveTo>
                    <a:cubicBezTo>
                      <a:pt x="84123" y="82581"/>
                      <a:pt x="80602" y="85057"/>
                      <a:pt x="77176" y="87629"/>
                    </a:cubicBezTo>
                    <a:cubicBezTo>
                      <a:pt x="76320" y="58864"/>
                      <a:pt x="72894" y="30384"/>
                      <a:pt x="66898" y="2285"/>
                    </a:cubicBezTo>
                    <a:cubicBezTo>
                      <a:pt x="66137" y="-1144"/>
                      <a:pt x="61664" y="-382"/>
                      <a:pt x="60808" y="2380"/>
                    </a:cubicBezTo>
                    <a:cubicBezTo>
                      <a:pt x="60522" y="1618"/>
                      <a:pt x="59761" y="1047"/>
                      <a:pt x="58714" y="1237"/>
                    </a:cubicBezTo>
                    <a:cubicBezTo>
                      <a:pt x="17983" y="10096"/>
                      <a:pt x="-8092" y="52768"/>
                      <a:pt x="2281" y="93058"/>
                    </a:cubicBezTo>
                    <a:cubicBezTo>
                      <a:pt x="2662" y="94582"/>
                      <a:pt x="4280" y="95344"/>
                      <a:pt x="5802" y="95059"/>
                    </a:cubicBezTo>
                    <a:cubicBezTo>
                      <a:pt x="36350" y="88677"/>
                      <a:pt x="58905" y="64483"/>
                      <a:pt x="65852" y="35623"/>
                    </a:cubicBezTo>
                    <a:cubicBezTo>
                      <a:pt x="68421" y="55244"/>
                      <a:pt x="69849" y="74961"/>
                      <a:pt x="69944" y="94868"/>
                    </a:cubicBezTo>
                    <a:cubicBezTo>
                      <a:pt x="69944" y="98107"/>
                      <a:pt x="73941" y="99726"/>
                      <a:pt x="76225" y="97440"/>
                    </a:cubicBezTo>
                    <a:cubicBezTo>
                      <a:pt x="81173" y="92773"/>
                      <a:pt x="85265" y="87915"/>
                      <a:pt x="89643" y="82581"/>
                    </a:cubicBezTo>
                    <a:cubicBezTo>
                      <a:pt x="90690" y="81247"/>
                      <a:pt x="89357" y="79057"/>
                      <a:pt x="87740" y="80104"/>
                    </a:cubicBezTo>
                    <a:close/>
                    <a:moveTo>
                      <a:pt x="50054" y="58102"/>
                    </a:moveTo>
                    <a:cubicBezTo>
                      <a:pt x="45011" y="65817"/>
                      <a:pt x="17317" y="96297"/>
                      <a:pt x="6659" y="86962"/>
                    </a:cubicBezTo>
                    <a:cubicBezTo>
                      <a:pt x="2662" y="83533"/>
                      <a:pt x="5612" y="64960"/>
                      <a:pt x="6373" y="60673"/>
                    </a:cubicBezTo>
                    <a:cubicBezTo>
                      <a:pt x="7991" y="52482"/>
                      <a:pt x="11132" y="44481"/>
                      <a:pt x="15319" y="37337"/>
                    </a:cubicBezTo>
                    <a:cubicBezTo>
                      <a:pt x="25026" y="20668"/>
                      <a:pt x="41013" y="9048"/>
                      <a:pt x="59761" y="4762"/>
                    </a:cubicBezTo>
                    <a:cubicBezTo>
                      <a:pt x="60237" y="4666"/>
                      <a:pt x="60522" y="4381"/>
                      <a:pt x="60808" y="4000"/>
                    </a:cubicBezTo>
                    <a:cubicBezTo>
                      <a:pt x="64519" y="22954"/>
                      <a:pt x="60618" y="41909"/>
                      <a:pt x="50054" y="5810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1" name="Freeform 350">
                <a:extLst>
                  <a:ext uri="{FF2B5EF4-FFF2-40B4-BE49-F238E27FC236}">
                    <a16:creationId xmlns:a16="http://schemas.microsoft.com/office/drawing/2014/main" id="{BB59F2B2-C57B-319C-D8CD-86846B910240}"/>
                  </a:ext>
                </a:extLst>
              </p:cNvPr>
              <p:cNvSpPr/>
              <p:nvPr/>
            </p:nvSpPr>
            <p:spPr>
              <a:xfrm>
                <a:off x="2127095" y="983630"/>
                <a:ext cx="46064" cy="25698"/>
              </a:xfrm>
              <a:custGeom>
                <a:avLst/>
                <a:gdLst>
                  <a:gd name="connsiteX0" fmla="*/ 43929 w 46064"/>
                  <a:gd name="connsiteY0" fmla="*/ 17924 h 25698"/>
                  <a:gd name="connsiteX1" fmla="*/ 6148 w 46064"/>
                  <a:gd name="connsiteY1" fmla="*/ 397 h 25698"/>
                  <a:gd name="connsiteX2" fmla="*/ 2056 w 46064"/>
                  <a:gd name="connsiteY2" fmla="*/ 7351 h 25698"/>
                  <a:gd name="connsiteX3" fmla="*/ 39647 w 46064"/>
                  <a:gd name="connsiteY3" fmla="*/ 25258 h 25698"/>
                  <a:gd name="connsiteX4" fmla="*/ 43929 w 46064"/>
                  <a:gd name="connsiteY4" fmla="*/ 18019 h 25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64" h="25698">
                    <a:moveTo>
                      <a:pt x="43929" y="17924"/>
                    </a:moveTo>
                    <a:cubicBezTo>
                      <a:pt x="31367" y="12018"/>
                      <a:pt x="18710" y="6113"/>
                      <a:pt x="6148" y="397"/>
                    </a:cubicBezTo>
                    <a:cubicBezTo>
                      <a:pt x="1485" y="-1698"/>
                      <a:pt x="-2607" y="5065"/>
                      <a:pt x="2056" y="7351"/>
                    </a:cubicBezTo>
                    <a:cubicBezTo>
                      <a:pt x="14523" y="13351"/>
                      <a:pt x="27085" y="19257"/>
                      <a:pt x="39647" y="25258"/>
                    </a:cubicBezTo>
                    <a:cubicBezTo>
                      <a:pt x="44500" y="27544"/>
                      <a:pt x="48783" y="20305"/>
                      <a:pt x="43929" y="1801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 351">
                <a:extLst>
                  <a:ext uri="{FF2B5EF4-FFF2-40B4-BE49-F238E27FC236}">
                    <a16:creationId xmlns:a16="http://schemas.microsoft.com/office/drawing/2014/main" id="{380EB980-F320-86BB-DD76-5D1D1932B7B1}"/>
                  </a:ext>
                </a:extLst>
              </p:cNvPr>
              <p:cNvSpPr/>
              <p:nvPr/>
            </p:nvSpPr>
            <p:spPr>
              <a:xfrm>
                <a:off x="2141151" y="974661"/>
                <a:ext cx="29017" cy="50253"/>
              </a:xfrm>
              <a:custGeom>
                <a:avLst/>
                <a:gdLst>
                  <a:gd name="connsiteX0" fmla="*/ 27399 w 29017"/>
                  <a:gd name="connsiteY0" fmla="*/ 412 h 50253"/>
                  <a:gd name="connsiteX1" fmla="*/ 467 w 29017"/>
                  <a:gd name="connsiteY1" fmla="*/ 44894 h 50253"/>
                  <a:gd name="connsiteX2" fmla="*/ 6558 w 29017"/>
                  <a:gd name="connsiteY2" fmla="*/ 48514 h 50253"/>
                  <a:gd name="connsiteX3" fmla="*/ 28922 w 29017"/>
                  <a:gd name="connsiteY3" fmla="*/ 1365 h 50253"/>
                  <a:gd name="connsiteX4" fmla="*/ 27399 w 29017"/>
                  <a:gd name="connsiteY4" fmla="*/ 412 h 50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17" h="50253">
                    <a:moveTo>
                      <a:pt x="27399" y="412"/>
                    </a:moveTo>
                    <a:cubicBezTo>
                      <a:pt x="17787" y="14890"/>
                      <a:pt x="8747" y="29464"/>
                      <a:pt x="467" y="44894"/>
                    </a:cubicBezTo>
                    <a:cubicBezTo>
                      <a:pt x="-1722" y="48895"/>
                      <a:pt x="4369" y="52514"/>
                      <a:pt x="6558" y="48514"/>
                    </a:cubicBezTo>
                    <a:cubicBezTo>
                      <a:pt x="14932" y="33083"/>
                      <a:pt x="22070" y="17462"/>
                      <a:pt x="28922" y="1365"/>
                    </a:cubicBezTo>
                    <a:cubicBezTo>
                      <a:pt x="29397" y="317"/>
                      <a:pt x="27970" y="-540"/>
                      <a:pt x="27399" y="4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 352">
                <a:extLst>
                  <a:ext uri="{FF2B5EF4-FFF2-40B4-BE49-F238E27FC236}">
                    <a16:creationId xmlns:a16="http://schemas.microsoft.com/office/drawing/2014/main" id="{0F3B56F5-5A0F-94BE-3ABD-AB3E7F669A93}"/>
                  </a:ext>
                </a:extLst>
              </p:cNvPr>
              <p:cNvSpPr/>
              <p:nvPr/>
            </p:nvSpPr>
            <p:spPr>
              <a:xfrm>
                <a:off x="2319094" y="864984"/>
                <a:ext cx="77846" cy="158385"/>
              </a:xfrm>
              <a:custGeom>
                <a:avLst/>
                <a:gdLst>
                  <a:gd name="connsiteX0" fmla="*/ 65196 w 77846"/>
                  <a:gd name="connsiteY0" fmla="*/ 88564 h 158385"/>
                  <a:gd name="connsiteX1" fmla="*/ 28938 w 77846"/>
                  <a:gd name="connsiteY1" fmla="*/ 92183 h 158385"/>
                  <a:gd name="connsiteX2" fmla="*/ 19897 w 77846"/>
                  <a:gd name="connsiteY2" fmla="*/ 109328 h 158385"/>
                  <a:gd name="connsiteX3" fmla="*/ 3624 w 77846"/>
                  <a:gd name="connsiteY3" fmla="*/ 1315 h 158385"/>
                  <a:gd name="connsiteX4" fmla="*/ 8 w 77846"/>
                  <a:gd name="connsiteY4" fmla="*/ 1791 h 158385"/>
                  <a:gd name="connsiteX5" fmla="*/ 17899 w 77846"/>
                  <a:gd name="connsiteY5" fmla="*/ 145714 h 158385"/>
                  <a:gd name="connsiteX6" fmla="*/ 16471 w 77846"/>
                  <a:gd name="connsiteY6" fmla="*/ 154191 h 158385"/>
                  <a:gd name="connsiteX7" fmla="*/ 20658 w 77846"/>
                  <a:gd name="connsiteY7" fmla="*/ 158382 h 158385"/>
                  <a:gd name="connsiteX8" fmla="*/ 74427 w 77846"/>
                  <a:gd name="connsiteY8" fmla="*/ 131807 h 158385"/>
                  <a:gd name="connsiteX9" fmla="*/ 65101 w 77846"/>
                  <a:gd name="connsiteY9" fmla="*/ 88564 h 158385"/>
                  <a:gd name="connsiteX10" fmla="*/ 62531 w 77846"/>
                  <a:gd name="connsiteY10" fmla="*/ 135808 h 158385"/>
                  <a:gd name="connsiteX11" fmla="*/ 27796 w 77846"/>
                  <a:gd name="connsiteY11" fmla="*/ 149714 h 158385"/>
                  <a:gd name="connsiteX12" fmla="*/ 36170 w 77846"/>
                  <a:gd name="connsiteY12" fmla="*/ 136474 h 158385"/>
                  <a:gd name="connsiteX13" fmla="*/ 35219 w 77846"/>
                  <a:gd name="connsiteY13" fmla="*/ 132855 h 158385"/>
                  <a:gd name="connsiteX14" fmla="*/ 24560 w 77846"/>
                  <a:gd name="connsiteY14" fmla="*/ 136951 h 158385"/>
                  <a:gd name="connsiteX15" fmla="*/ 55394 w 77846"/>
                  <a:gd name="connsiteY15" fmla="*/ 92374 h 158385"/>
                  <a:gd name="connsiteX16" fmla="*/ 62626 w 77846"/>
                  <a:gd name="connsiteY16" fmla="*/ 135712 h 15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7846" h="158385">
                    <a:moveTo>
                      <a:pt x="65196" y="88564"/>
                    </a:moveTo>
                    <a:cubicBezTo>
                      <a:pt x="53966" y="79610"/>
                      <a:pt x="38455" y="81610"/>
                      <a:pt x="28938" y="92183"/>
                    </a:cubicBezTo>
                    <a:cubicBezTo>
                      <a:pt x="24560" y="97041"/>
                      <a:pt x="21801" y="102946"/>
                      <a:pt x="19897" y="109328"/>
                    </a:cubicBezTo>
                    <a:cubicBezTo>
                      <a:pt x="14949" y="73228"/>
                      <a:pt x="10000" y="37128"/>
                      <a:pt x="3624" y="1315"/>
                    </a:cubicBezTo>
                    <a:cubicBezTo>
                      <a:pt x="3243" y="-686"/>
                      <a:pt x="-183" y="-305"/>
                      <a:pt x="8" y="1791"/>
                    </a:cubicBezTo>
                    <a:cubicBezTo>
                      <a:pt x="4480" y="49892"/>
                      <a:pt x="11713" y="97898"/>
                      <a:pt x="17899" y="145714"/>
                    </a:cubicBezTo>
                    <a:cubicBezTo>
                      <a:pt x="16947" y="148190"/>
                      <a:pt x="16471" y="151047"/>
                      <a:pt x="16471" y="154191"/>
                    </a:cubicBezTo>
                    <a:cubicBezTo>
                      <a:pt x="16471" y="156477"/>
                      <a:pt x="18375" y="158382"/>
                      <a:pt x="20658" y="158382"/>
                    </a:cubicBezTo>
                    <a:cubicBezTo>
                      <a:pt x="40929" y="158572"/>
                      <a:pt x="64910" y="151619"/>
                      <a:pt x="74427" y="131807"/>
                    </a:cubicBezTo>
                    <a:cubicBezTo>
                      <a:pt x="81279" y="117615"/>
                      <a:pt x="77663" y="98470"/>
                      <a:pt x="65101" y="88564"/>
                    </a:cubicBezTo>
                    <a:close/>
                    <a:moveTo>
                      <a:pt x="62531" y="135808"/>
                    </a:moveTo>
                    <a:cubicBezTo>
                      <a:pt x="53491" y="145333"/>
                      <a:pt x="40548" y="148762"/>
                      <a:pt x="27796" y="149714"/>
                    </a:cubicBezTo>
                    <a:cubicBezTo>
                      <a:pt x="30556" y="145333"/>
                      <a:pt x="33411" y="140856"/>
                      <a:pt x="36170" y="136474"/>
                    </a:cubicBezTo>
                    <a:cubicBezTo>
                      <a:pt x="38455" y="135617"/>
                      <a:pt x="37503" y="132569"/>
                      <a:pt x="35219" y="132855"/>
                    </a:cubicBezTo>
                    <a:cubicBezTo>
                      <a:pt x="31032" y="133426"/>
                      <a:pt x="27415" y="134855"/>
                      <a:pt x="24560" y="136951"/>
                    </a:cubicBezTo>
                    <a:cubicBezTo>
                      <a:pt x="24180" y="115710"/>
                      <a:pt x="29414" y="83039"/>
                      <a:pt x="55394" y="92374"/>
                    </a:cubicBezTo>
                    <a:cubicBezTo>
                      <a:pt x="73285" y="98851"/>
                      <a:pt x="74998" y="122758"/>
                      <a:pt x="62626" y="1357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 353">
                <a:extLst>
                  <a:ext uri="{FF2B5EF4-FFF2-40B4-BE49-F238E27FC236}">
                    <a16:creationId xmlns:a16="http://schemas.microsoft.com/office/drawing/2014/main" id="{EC88037B-1AE1-45BC-FADA-69435298A69C}"/>
                  </a:ext>
                </a:extLst>
              </p:cNvPr>
              <p:cNvSpPr/>
              <p:nvPr/>
            </p:nvSpPr>
            <p:spPr>
              <a:xfrm>
                <a:off x="2470136" y="971988"/>
                <a:ext cx="63695" cy="33337"/>
              </a:xfrm>
              <a:custGeom>
                <a:avLst/>
                <a:gdLst>
                  <a:gd name="connsiteX0" fmla="*/ 62421 w 63695"/>
                  <a:gd name="connsiteY0" fmla="*/ 29661 h 33337"/>
                  <a:gd name="connsiteX1" fmla="*/ 30922 w 63695"/>
                  <a:gd name="connsiteY1" fmla="*/ 19183 h 33337"/>
                  <a:gd name="connsiteX2" fmla="*/ 3228 w 63695"/>
                  <a:gd name="connsiteY2" fmla="*/ 514 h 33337"/>
                  <a:gd name="connsiteX3" fmla="*/ 564 w 63695"/>
                  <a:gd name="connsiteY3" fmla="*/ 3181 h 33337"/>
                  <a:gd name="connsiteX4" fmla="*/ 61945 w 63695"/>
                  <a:gd name="connsiteY4" fmla="*/ 33280 h 33337"/>
                  <a:gd name="connsiteX5" fmla="*/ 62421 w 63695"/>
                  <a:gd name="connsiteY5" fmla="*/ 29756 h 33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695" h="33337">
                    <a:moveTo>
                      <a:pt x="62421" y="29661"/>
                    </a:moveTo>
                    <a:cubicBezTo>
                      <a:pt x="52048" y="25660"/>
                      <a:pt x="41104" y="23946"/>
                      <a:pt x="30922" y="19183"/>
                    </a:cubicBezTo>
                    <a:cubicBezTo>
                      <a:pt x="20739" y="14325"/>
                      <a:pt x="11603" y="8039"/>
                      <a:pt x="3228" y="514"/>
                    </a:cubicBezTo>
                    <a:cubicBezTo>
                      <a:pt x="1420" y="-1105"/>
                      <a:pt x="-1149" y="1466"/>
                      <a:pt x="564" y="3181"/>
                    </a:cubicBezTo>
                    <a:cubicBezTo>
                      <a:pt x="15790" y="18231"/>
                      <a:pt x="39486" y="34423"/>
                      <a:pt x="61945" y="33280"/>
                    </a:cubicBezTo>
                    <a:cubicBezTo>
                      <a:pt x="64039" y="33185"/>
                      <a:pt x="64325" y="30423"/>
                      <a:pt x="62421" y="2975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5" name="Freeform 354">
                <a:extLst>
                  <a:ext uri="{FF2B5EF4-FFF2-40B4-BE49-F238E27FC236}">
                    <a16:creationId xmlns:a16="http://schemas.microsoft.com/office/drawing/2014/main" id="{A616947E-3693-6343-D302-60EBEDB42ACE}"/>
                  </a:ext>
                </a:extLst>
              </p:cNvPr>
              <p:cNvSpPr/>
              <p:nvPr/>
            </p:nvSpPr>
            <p:spPr>
              <a:xfrm>
                <a:off x="2497270" y="949804"/>
                <a:ext cx="37626" cy="59048"/>
              </a:xfrm>
              <a:custGeom>
                <a:avLst/>
                <a:gdLst>
                  <a:gd name="connsiteX0" fmla="*/ 37286 w 37626"/>
                  <a:gd name="connsiteY0" fmla="*/ 2981 h 59048"/>
                  <a:gd name="connsiteX1" fmla="*/ 33765 w 37626"/>
                  <a:gd name="connsiteY1" fmla="*/ 886 h 59048"/>
                  <a:gd name="connsiteX2" fmla="*/ 1028 w 37626"/>
                  <a:gd name="connsiteY2" fmla="*/ 46034 h 59048"/>
                  <a:gd name="connsiteX3" fmla="*/ 457 w 37626"/>
                  <a:gd name="connsiteY3" fmla="*/ 50416 h 59048"/>
                  <a:gd name="connsiteX4" fmla="*/ 20727 w 37626"/>
                  <a:gd name="connsiteY4" fmla="*/ 56893 h 59048"/>
                  <a:gd name="connsiteX5" fmla="*/ 19775 w 37626"/>
                  <a:gd name="connsiteY5" fmla="*/ 53464 h 59048"/>
                  <a:gd name="connsiteX6" fmla="*/ 8736 w 37626"/>
                  <a:gd name="connsiteY6" fmla="*/ 46891 h 59048"/>
                  <a:gd name="connsiteX7" fmla="*/ 18538 w 37626"/>
                  <a:gd name="connsiteY7" fmla="*/ 31556 h 59048"/>
                  <a:gd name="connsiteX8" fmla="*/ 37286 w 37626"/>
                  <a:gd name="connsiteY8" fmla="*/ 2791 h 59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626" h="59048">
                    <a:moveTo>
                      <a:pt x="37286" y="2981"/>
                    </a:moveTo>
                    <a:cubicBezTo>
                      <a:pt x="38713" y="790"/>
                      <a:pt x="35287" y="-1210"/>
                      <a:pt x="33765" y="886"/>
                    </a:cubicBezTo>
                    <a:cubicBezTo>
                      <a:pt x="23011" y="16030"/>
                      <a:pt x="12543" y="31556"/>
                      <a:pt x="1028" y="46034"/>
                    </a:cubicBezTo>
                    <a:cubicBezTo>
                      <a:pt x="-114" y="47463"/>
                      <a:pt x="-305" y="48796"/>
                      <a:pt x="457" y="50416"/>
                    </a:cubicBezTo>
                    <a:cubicBezTo>
                      <a:pt x="4073" y="58512"/>
                      <a:pt x="12923" y="61465"/>
                      <a:pt x="20727" y="56893"/>
                    </a:cubicBezTo>
                    <a:cubicBezTo>
                      <a:pt x="22154" y="56035"/>
                      <a:pt x="21679" y="53273"/>
                      <a:pt x="19775" y="53464"/>
                    </a:cubicBezTo>
                    <a:cubicBezTo>
                      <a:pt x="15207" y="54035"/>
                      <a:pt x="8260" y="52416"/>
                      <a:pt x="8736" y="46891"/>
                    </a:cubicBezTo>
                    <a:cubicBezTo>
                      <a:pt x="9022" y="42986"/>
                      <a:pt x="16540" y="34795"/>
                      <a:pt x="18538" y="31556"/>
                    </a:cubicBezTo>
                    <a:cubicBezTo>
                      <a:pt x="24629" y="21841"/>
                      <a:pt x="31005" y="12411"/>
                      <a:pt x="37286" y="279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6" name="Freeform 355">
                <a:extLst>
                  <a:ext uri="{FF2B5EF4-FFF2-40B4-BE49-F238E27FC236}">
                    <a16:creationId xmlns:a16="http://schemas.microsoft.com/office/drawing/2014/main" id="{FEAE4241-6671-62B2-27C0-1CA0220FCA9C}"/>
                  </a:ext>
                </a:extLst>
              </p:cNvPr>
              <p:cNvSpPr/>
              <p:nvPr/>
            </p:nvSpPr>
            <p:spPr>
              <a:xfrm>
                <a:off x="2618467" y="918885"/>
                <a:ext cx="112903" cy="94411"/>
              </a:xfrm>
              <a:custGeom>
                <a:avLst/>
                <a:gdLst>
                  <a:gd name="connsiteX0" fmla="*/ 109084 w 112903"/>
                  <a:gd name="connsiteY0" fmla="*/ 64190 h 94411"/>
                  <a:gd name="connsiteX1" fmla="*/ 27623 w 112903"/>
                  <a:gd name="connsiteY1" fmla="*/ 77334 h 94411"/>
                  <a:gd name="connsiteX2" fmla="*/ 52175 w 112903"/>
                  <a:gd name="connsiteY2" fmla="*/ 5325 h 94411"/>
                  <a:gd name="connsiteX3" fmla="*/ 52841 w 112903"/>
                  <a:gd name="connsiteY3" fmla="*/ 2753 h 94411"/>
                  <a:gd name="connsiteX4" fmla="*/ 6496 w 112903"/>
                  <a:gd name="connsiteY4" fmla="*/ 67619 h 94411"/>
                  <a:gd name="connsiteX5" fmla="*/ 112510 w 112903"/>
                  <a:gd name="connsiteY5" fmla="*/ 67619 h 94411"/>
                  <a:gd name="connsiteX6" fmla="*/ 109084 w 112903"/>
                  <a:gd name="connsiteY6" fmla="*/ 64190 h 94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903" h="94411">
                    <a:moveTo>
                      <a:pt x="109084" y="64190"/>
                    </a:moveTo>
                    <a:cubicBezTo>
                      <a:pt x="83675" y="79525"/>
                      <a:pt x="56838" y="96765"/>
                      <a:pt x="27623" y="77334"/>
                    </a:cubicBezTo>
                    <a:cubicBezTo>
                      <a:pt x="-6827" y="54284"/>
                      <a:pt x="7067" y="-2962"/>
                      <a:pt x="52175" y="5325"/>
                    </a:cubicBezTo>
                    <a:cubicBezTo>
                      <a:pt x="53888" y="5611"/>
                      <a:pt x="54459" y="3420"/>
                      <a:pt x="52841" y="2753"/>
                    </a:cubicBezTo>
                    <a:cubicBezTo>
                      <a:pt x="14680" y="-12106"/>
                      <a:pt x="-13203" y="36567"/>
                      <a:pt x="6496" y="67619"/>
                    </a:cubicBezTo>
                    <a:cubicBezTo>
                      <a:pt x="29621" y="104195"/>
                      <a:pt x="88433" y="102480"/>
                      <a:pt x="112510" y="67619"/>
                    </a:cubicBezTo>
                    <a:cubicBezTo>
                      <a:pt x="113938" y="65523"/>
                      <a:pt x="111178" y="62951"/>
                      <a:pt x="109084" y="641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7" name="Freeform 356">
                <a:extLst>
                  <a:ext uri="{FF2B5EF4-FFF2-40B4-BE49-F238E27FC236}">
                    <a16:creationId xmlns:a16="http://schemas.microsoft.com/office/drawing/2014/main" id="{91FE4237-CA6C-1BF9-45B7-18FAC8553910}"/>
                  </a:ext>
                </a:extLst>
              </p:cNvPr>
              <p:cNvSpPr/>
              <p:nvPr/>
            </p:nvSpPr>
            <p:spPr>
              <a:xfrm>
                <a:off x="1965099" y="1135455"/>
                <a:ext cx="711295" cy="41300"/>
              </a:xfrm>
              <a:custGeom>
                <a:avLst/>
                <a:gdLst>
                  <a:gd name="connsiteX0" fmla="*/ 703069 w 711295"/>
                  <a:gd name="connsiteY0" fmla="*/ 115 h 41300"/>
                  <a:gd name="connsiteX1" fmla="*/ 701451 w 711295"/>
                  <a:gd name="connsiteY1" fmla="*/ 1735 h 41300"/>
                  <a:gd name="connsiteX2" fmla="*/ 700975 w 711295"/>
                  <a:gd name="connsiteY2" fmla="*/ 3544 h 41300"/>
                  <a:gd name="connsiteX3" fmla="*/ 704877 w 711295"/>
                  <a:gd name="connsiteY3" fmla="*/ 5164 h 41300"/>
                  <a:gd name="connsiteX4" fmla="*/ 662148 w 711295"/>
                  <a:gd name="connsiteY4" fmla="*/ 10117 h 41300"/>
                  <a:gd name="connsiteX5" fmla="*/ 617420 w 711295"/>
                  <a:gd name="connsiteY5" fmla="*/ 13736 h 41300"/>
                  <a:gd name="connsiteX6" fmla="*/ 531295 w 711295"/>
                  <a:gd name="connsiteY6" fmla="*/ 20594 h 41300"/>
                  <a:gd name="connsiteX7" fmla="*/ 354192 w 711295"/>
                  <a:gd name="connsiteY7" fmla="*/ 31929 h 41300"/>
                  <a:gd name="connsiteX8" fmla="*/ 181087 w 711295"/>
                  <a:gd name="connsiteY8" fmla="*/ 32691 h 41300"/>
                  <a:gd name="connsiteX9" fmla="*/ 1986 w 711295"/>
                  <a:gd name="connsiteY9" fmla="*/ 14498 h 41300"/>
                  <a:gd name="connsiteX10" fmla="*/ 1415 w 711295"/>
                  <a:gd name="connsiteY10" fmla="*/ 18499 h 41300"/>
                  <a:gd name="connsiteX11" fmla="*/ 418239 w 711295"/>
                  <a:gd name="connsiteY11" fmla="*/ 35167 h 41300"/>
                  <a:gd name="connsiteX12" fmla="*/ 628554 w 711295"/>
                  <a:gd name="connsiteY12" fmla="*/ 19737 h 41300"/>
                  <a:gd name="connsiteX13" fmla="*/ 680800 w 711295"/>
                  <a:gd name="connsiteY13" fmla="*/ 15546 h 41300"/>
                  <a:gd name="connsiteX14" fmla="*/ 708493 w 711295"/>
                  <a:gd name="connsiteY14" fmla="*/ 11069 h 41300"/>
                  <a:gd name="connsiteX15" fmla="*/ 703069 w 711295"/>
                  <a:gd name="connsiteY15" fmla="*/ 115 h 4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11295" h="41300">
                    <a:moveTo>
                      <a:pt x="703069" y="115"/>
                    </a:moveTo>
                    <a:cubicBezTo>
                      <a:pt x="702307" y="211"/>
                      <a:pt x="701641" y="1068"/>
                      <a:pt x="701451" y="1735"/>
                    </a:cubicBezTo>
                    <a:cubicBezTo>
                      <a:pt x="701260" y="2306"/>
                      <a:pt x="701165" y="2973"/>
                      <a:pt x="700975" y="3544"/>
                    </a:cubicBezTo>
                    <a:cubicBezTo>
                      <a:pt x="700309" y="5830"/>
                      <a:pt x="703735" y="7450"/>
                      <a:pt x="704877" y="5164"/>
                    </a:cubicBezTo>
                    <a:cubicBezTo>
                      <a:pt x="701927" y="10879"/>
                      <a:pt x="668714" y="9545"/>
                      <a:pt x="662148" y="10117"/>
                    </a:cubicBezTo>
                    <a:cubicBezTo>
                      <a:pt x="647207" y="11260"/>
                      <a:pt x="632361" y="12498"/>
                      <a:pt x="617420" y="13736"/>
                    </a:cubicBezTo>
                    <a:cubicBezTo>
                      <a:pt x="588680" y="16022"/>
                      <a:pt x="560035" y="18403"/>
                      <a:pt x="531295" y="20594"/>
                    </a:cubicBezTo>
                    <a:cubicBezTo>
                      <a:pt x="472293" y="25166"/>
                      <a:pt x="413290" y="29357"/>
                      <a:pt x="354192" y="31929"/>
                    </a:cubicBezTo>
                    <a:cubicBezTo>
                      <a:pt x="296522" y="34310"/>
                      <a:pt x="238757" y="35072"/>
                      <a:pt x="181087" y="32691"/>
                    </a:cubicBezTo>
                    <a:cubicBezTo>
                      <a:pt x="120847" y="30214"/>
                      <a:pt x="61654" y="22499"/>
                      <a:pt x="1986" y="14498"/>
                    </a:cubicBezTo>
                    <a:cubicBezTo>
                      <a:pt x="-298" y="14212"/>
                      <a:pt x="-774" y="18022"/>
                      <a:pt x="1415" y="18499"/>
                    </a:cubicBezTo>
                    <a:cubicBezTo>
                      <a:pt x="136549" y="48121"/>
                      <a:pt x="281106" y="43168"/>
                      <a:pt x="418239" y="35167"/>
                    </a:cubicBezTo>
                    <a:cubicBezTo>
                      <a:pt x="488376" y="31072"/>
                      <a:pt x="558512" y="25261"/>
                      <a:pt x="628554" y="19737"/>
                    </a:cubicBezTo>
                    <a:cubicBezTo>
                      <a:pt x="645969" y="18403"/>
                      <a:pt x="663385" y="16975"/>
                      <a:pt x="680800" y="15546"/>
                    </a:cubicBezTo>
                    <a:cubicBezTo>
                      <a:pt x="687652" y="14974"/>
                      <a:pt x="702783" y="16784"/>
                      <a:pt x="708493" y="11069"/>
                    </a:cubicBezTo>
                    <a:cubicBezTo>
                      <a:pt x="714298" y="5354"/>
                      <a:pt x="710396" y="-932"/>
                      <a:pt x="703069" y="1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8" name="Freeform 357">
                <a:extLst>
                  <a:ext uri="{FF2B5EF4-FFF2-40B4-BE49-F238E27FC236}">
                    <a16:creationId xmlns:a16="http://schemas.microsoft.com/office/drawing/2014/main" id="{073F8C3C-8B04-1D1D-BAEF-2094D43200F3}"/>
                  </a:ext>
                </a:extLst>
              </p:cNvPr>
              <p:cNvSpPr/>
              <p:nvPr/>
            </p:nvSpPr>
            <p:spPr>
              <a:xfrm>
                <a:off x="2106216" y="1267072"/>
                <a:ext cx="175157" cy="78155"/>
              </a:xfrm>
              <a:custGeom>
                <a:avLst/>
                <a:gdLst>
                  <a:gd name="connsiteX0" fmla="*/ 169395 w 175157"/>
                  <a:gd name="connsiteY0" fmla="*/ 32328 h 78155"/>
                  <a:gd name="connsiteX1" fmla="*/ 167111 w 175157"/>
                  <a:gd name="connsiteY1" fmla="*/ 34138 h 78155"/>
                  <a:gd name="connsiteX2" fmla="*/ 124096 w 175157"/>
                  <a:gd name="connsiteY2" fmla="*/ 60713 h 78155"/>
                  <a:gd name="connsiteX3" fmla="*/ 83841 w 175157"/>
                  <a:gd name="connsiteY3" fmla="*/ 64237 h 78155"/>
                  <a:gd name="connsiteX4" fmla="*/ 19319 w 175157"/>
                  <a:gd name="connsiteY4" fmla="*/ 69952 h 78155"/>
                  <a:gd name="connsiteX5" fmla="*/ 139703 w 175157"/>
                  <a:gd name="connsiteY5" fmla="*/ 2324 h 78155"/>
                  <a:gd name="connsiteX6" fmla="*/ 138466 w 175157"/>
                  <a:gd name="connsiteY6" fmla="*/ 134 h 78155"/>
                  <a:gd name="connsiteX7" fmla="*/ 1618 w 175157"/>
                  <a:gd name="connsiteY7" fmla="*/ 71857 h 78155"/>
                  <a:gd name="connsiteX8" fmla="*/ 3331 w 175157"/>
                  <a:gd name="connsiteY8" fmla="*/ 78143 h 78155"/>
                  <a:gd name="connsiteX9" fmla="*/ 145032 w 175157"/>
                  <a:gd name="connsiteY9" fmla="*/ 65666 h 78155"/>
                  <a:gd name="connsiteX10" fmla="*/ 172345 w 175157"/>
                  <a:gd name="connsiteY10" fmla="*/ 53950 h 78155"/>
                  <a:gd name="connsiteX11" fmla="*/ 169395 w 175157"/>
                  <a:gd name="connsiteY11" fmla="*/ 32233 h 78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5157" h="78155">
                    <a:moveTo>
                      <a:pt x="169395" y="32328"/>
                    </a:moveTo>
                    <a:cubicBezTo>
                      <a:pt x="168157" y="31280"/>
                      <a:pt x="166064" y="32614"/>
                      <a:pt x="167111" y="34138"/>
                    </a:cubicBezTo>
                    <a:cubicBezTo>
                      <a:pt x="183194" y="59855"/>
                      <a:pt x="132470" y="60046"/>
                      <a:pt x="124096" y="60713"/>
                    </a:cubicBezTo>
                    <a:cubicBezTo>
                      <a:pt x="110678" y="61856"/>
                      <a:pt x="97259" y="63094"/>
                      <a:pt x="83841" y="64237"/>
                    </a:cubicBezTo>
                    <a:cubicBezTo>
                      <a:pt x="62334" y="66142"/>
                      <a:pt x="40826" y="68047"/>
                      <a:pt x="19319" y="69952"/>
                    </a:cubicBezTo>
                    <a:cubicBezTo>
                      <a:pt x="59764" y="48140"/>
                      <a:pt x="100971" y="26899"/>
                      <a:pt x="139703" y="2324"/>
                    </a:cubicBezTo>
                    <a:cubicBezTo>
                      <a:pt x="141131" y="1467"/>
                      <a:pt x="139893" y="-533"/>
                      <a:pt x="138466" y="134"/>
                    </a:cubicBezTo>
                    <a:cubicBezTo>
                      <a:pt x="91740" y="21470"/>
                      <a:pt x="46822" y="47568"/>
                      <a:pt x="1618" y="71857"/>
                    </a:cubicBezTo>
                    <a:cubicBezTo>
                      <a:pt x="-1237" y="73381"/>
                      <a:pt x="-95" y="78429"/>
                      <a:pt x="3331" y="78143"/>
                    </a:cubicBezTo>
                    <a:cubicBezTo>
                      <a:pt x="50533" y="74143"/>
                      <a:pt x="98021" y="71000"/>
                      <a:pt x="145032" y="65666"/>
                    </a:cubicBezTo>
                    <a:cubicBezTo>
                      <a:pt x="154549" y="64618"/>
                      <a:pt x="166730" y="62903"/>
                      <a:pt x="172345" y="53950"/>
                    </a:cubicBezTo>
                    <a:cubicBezTo>
                      <a:pt x="177008" y="46616"/>
                      <a:pt x="175771" y="37472"/>
                      <a:pt x="169395" y="3223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9" name="Freeform 358">
                <a:extLst>
                  <a:ext uri="{FF2B5EF4-FFF2-40B4-BE49-F238E27FC236}">
                    <a16:creationId xmlns:a16="http://schemas.microsoft.com/office/drawing/2014/main" id="{7BC62F0E-2022-527D-F8C8-D16CC43E2303}"/>
                  </a:ext>
                </a:extLst>
              </p:cNvPr>
              <p:cNvSpPr/>
              <p:nvPr/>
            </p:nvSpPr>
            <p:spPr>
              <a:xfrm>
                <a:off x="2248793" y="1244777"/>
                <a:ext cx="28062" cy="168009"/>
              </a:xfrm>
              <a:custGeom>
                <a:avLst/>
                <a:gdLst>
                  <a:gd name="connsiteX0" fmla="*/ 23963 w 28062"/>
                  <a:gd name="connsiteY0" fmla="*/ 156160 h 168009"/>
                  <a:gd name="connsiteX1" fmla="*/ 9498 w 28062"/>
                  <a:gd name="connsiteY1" fmla="*/ 148159 h 168009"/>
                  <a:gd name="connsiteX2" fmla="*/ 8451 w 28062"/>
                  <a:gd name="connsiteY2" fmla="*/ 136157 h 168009"/>
                  <a:gd name="connsiteX3" fmla="*/ 7785 w 28062"/>
                  <a:gd name="connsiteY3" fmla="*/ 121203 h 168009"/>
                  <a:gd name="connsiteX4" fmla="*/ 7404 w 28062"/>
                  <a:gd name="connsiteY4" fmla="*/ 80055 h 168009"/>
                  <a:gd name="connsiteX5" fmla="*/ 12448 w 28062"/>
                  <a:gd name="connsiteY5" fmla="*/ 1759 h 168009"/>
                  <a:gd name="connsiteX6" fmla="*/ 8927 w 28062"/>
                  <a:gd name="connsiteY6" fmla="*/ 1283 h 168009"/>
                  <a:gd name="connsiteX7" fmla="*/ 1599 w 28062"/>
                  <a:gd name="connsiteY7" fmla="*/ 146254 h 168009"/>
                  <a:gd name="connsiteX8" fmla="*/ 14446 w 28062"/>
                  <a:gd name="connsiteY8" fmla="*/ 167780 h 168009"/>
                  <a:gd name="connsiteX9" fmla="*/ 28055 w 28062"/>
                  <a:gd name="connsiteY9" fmla="*/ 156826 h 168009"/>
                  <a:gd name="connsiteX10" fmla="*/ 23963 w 28062"/>
                  <a:gd name="connsiteY10" fmla="*/ 156255 h 168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062" h="168009">
                    <a:moveTo>
                      <a:pt x="23963" y="156160"/>
                    </a:moveTo>
                    <a:cubicBezTo>
                      <a:pt x="13970" y="158160"/>
                      <a:pt x="9117" y="155493"/>
                      <a:pt x="9498" y="148159"/>
                    </a:cubicBezTo>
                    <a:cubicBezTo>
                      <a:pt x="8832" y="144158"/>
                      <a:pt x="8451" y="140158"/>
                      <a:pt x="8451" y="136157"/>
                    </a:cubicBezTo>
                    <a:cubicBezTo>
                      <a:pt x="8165" y="131204"/>
                      <a:pt x="7975" y="126156"/>
                      <a:pt x="7785" y="121203"/>
                    </a:cubicBezTo>
                    <a:cubicBezTo>
                      <a:pt x="7309" y="107487"/>
                      <a:pt x="7214" y="93771"/>
                      <a:pt x="7404" y="80055"/>
                    </a:cubicBezTo>
                    <a:cubicBezTo>
                      <a:pt x="7880" y="53861"/>
                      <a:pt x="9498" y="27763"/>
                      <a:pt x="12448" y="1759"/>
                    </a:cubicBezTo>
                    <a:cubicBezTo>
                      <a:pt x="12638" y="-241"/>
                      <a:pt x="9212" y="-717"/>
                      <a:pt x="8927" y="1283"/>
                    </a:cubicBezTo>
                    <a:cubicBezTo>
                      <a:pt x="2551" y="48527"/>
                      <a:pt x="-2779" y="98533"/>
                      <a:pt x="1599" y="146254"/>
                    </a:cubicBezTo>
                    <a:cubicBezTo>
                      <a:pt x="2360" y="154540"/>
                      <a:pt x="4549" y="165875"/>
                      <a:pt x="14446" y="167780"/>
                    </a:cubicBezTo>
                    <a:cubicBezTo>
                      <a:pt x="21964" y="169209"/>
                      <a:pt x="27579" y="163780"/>
                      <a:pt x="28055" y="156826"/>
                    </a:cubicBezTo>
                    <a:cubicBezTo>
                      <a:pt x="28245" y="154350"/>
                      <a:pt x="24629" y="154064"/>
                      <a:pt x="23963" y="1562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0" name="Freeform 359">
                <a:extLst>
                  <a:ext uri="{FF2B5EF4-FFF2-40B4-BE49-F238E27FC236}">
                    <a16:creationId xmlns:a16="http://schemas.microsoft.com/office/drawing/2014/main" id="{7FB102DC-B5B0-9E36-9948-1F591DD147AA}"/>
                  </a:ext>
                </a:extLst>
              </p:cNvPr>
              <p:cNvSpPr/>
              <p:nvPr/>
            </p:nvSpPr>
            <p:spPr>
              <a:xfrm>
                <a:off x="2333224" y="1336935"/>
                <a:ext cx="54383" cy="42491"/>
              </a:xfrm>
              <a:custGeom>
                <a:avLst/>
                <a:gdLst>
                  <a:gd name="connsiteX0" fmla="*/ 53064 w 54383"/>
                  <a:gd name="connsiteY0" fmla="*/ 38665 h 42491"/>
                  <a:gd name="connsiteX1" fmla="*/ 4054 w 54383"/>
                  <a:gd name="connsiteY1" fmla="*/ 1518 h 42491"/>
                  <a:gd name="connsiteX2" fmla="*/ 57 w 54383"/>
                  <a:gd name="connsiteY2" fmla="*/ 2661 h 42491"/>
                  <a:gd name="connsiteX3" fmla="*/ 53445 w 54383"/>
                  <a:gd name="connsiteY3" fmla="*/ 41332 h 42491"/>
                  <a:gd name="connsiteX4" fmla="*/ 53064 w 54383"/>
                  <a:gd name="connsiteY4" fmla="*/ 38665 h 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83" h="42491">
                    <a:moveTo>
                      <a:pt x="53064" y="38665"/>
                    </a:moveTo>
                    <a:cubicBezTo>
                      <a:pt x="30795" y="36665"/>
                      <a:pt x="9478" y="24378"/>
                      <a:pt x="4054" y="1518"/>
                    </a:cubicBezTo>
                    <a:cubicBezTo>
                      <a:pt x="3388" y="-1149"/>
                      <a:pt x="-514" y="-6"/>
                      <a:pt x="57" y="2661"/>
                    </a:cubicBezTo>
                    <a:cubicBezTo>
                      <a:pt x="4815" y="26759"/>
                      <a:pt x="28321" y="47714"/>
                      <a:pt x="53445" y="41332"/>
                    </a:cubicBezTo>
                    <a:cubicBezTo>
                      <a:pt x="54967" y="40952"/>
                      <a:pt x="54491" y="38856"/>
                      <a:pt x="53064" y="3866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1" name="Freeform 360">
                <a:extLst>
                  <a:ext uri="{FF2B5EF4-FFF2-40B4-BE49-F238E27FC236}">
                    <a16:creationId xmlns:a16="http://schemas.microsoft.com/office/drawing/2014/main" id="{CFE401D0-65FE-0993-03A1-1B15C242349B}"/>
                  </a:ext>
                </a:extLst>
              </p:cNvPr>
              <p:cNvSpPr/>
              <p:nvPr/>
            </p:nvSpPr>
            <p:spPr>
              <a:xfrm>
                <a:off x="2347934" y="1331442"/>
                <a:ext cx="41556" cy="62964"/>
              </a:xfrm>
              <a:custGeom>
                <a:avLst/>
                <a:gdLst>
                  <a:gd name="connsiteX0" fmla="*/ 37498 w 41556"/>
                  <a:gd name="connsiteY0" fmla="*/ 533 h 62964"/>
                  <a:gd name="connsiteX1" fmla="*/ 3 w 41556"/>
                  <a:gd name="connsiteY1" fmla="*/ 61207 h 62964"/>
                  <a:gd name="connsiteX2" fmla="*/ 3429 w 41556"/>
                  <a:gd name="connsiteY2" fmla="*/ 62160 h 62964"/>
                  <a:gd name="connsiteX3" fmla="*/ 17799 w 41556"/>
                  <a:gd name="connsiteY3" fmla="*/ 32061 h 62964"/>
                  <a:gd name="connsiteX4" fmla="*/ 40829 w 41556"/>
                  <a:gd name="connsiteY4" fmla="*/ 3867 h 62964"/>
                  <a:gd name="connsiteX5" fmla="*/ 37593 w 41556"/>
                  <a:gd name="connsiteY5" fmla="*/ 628 h 6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556" h="62964">
                    <a:moveTo>
                      <a:pt x="37498" y="533"/>
                    </a:moveTo>
                    <a:cubicBezTo>
                      <a:pt x="20749" y="15202"/>
                      <a:pt x="1240" y="37966"/>
                      <a:pt x="3" y="61207"/>
                    </a:cubicBezTo>
                    <a:cubicBezTo>
                      <a:pt x="-93" y="63017"/>
                      <a:pt x="2477" y="63589"/>
                      <a:pt x="3429" y="62160"/>
                    </a:cubicBezTo>
                    <a:cubicBezTo>
                      <a:pt x="9043" y="52540"/>
                      <a:pt x="12089" y="41776"/>
                      <a:pt x="17799" y="32061"/>
                    </a:cubicBezTo>
                    <a:cubicBezTo>
                      <a:pt x="23984" y="21488"/>
                      <a:pt x="31883" y="12154"/>
                      <a:pt x="40829" y="3867"/>
                    </a:cubicBezTo>
                    <a:cubicBezTo>
                      <a:pt x="43017" y="1867"/>
                      <a:pt x="39782" y="-1372"/>
                      <a:pt x="37593" y="6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2" name="Freeform 361">
                <a:extLst>
                  <a:ext uri="{FF2B5EF4-FFF2-40B4-BE49-F238E27FC236}">
                    <a16:creationId xmlns:a16="http://schemas.microsoft.com/office/drawing/2014/main" id="{92A2B47B-647E-F736-C591-BD00705B8993}"/>
                  </a:ext>
                </a:extLst>
              </p:cNvPr>
              <p:cNvSpPr/>
              <p:nvPr/>
            </p:nvSpPr>
            <p:spPr>
              <a:xfrm>
                <a:off x="2420929" y="1283291"/>
                <a:ext cx="131824" cy="108133"/>
              </a:xfrm>
              <a:custGeom>
                <a:avLst/>
                <a:gdLst>
                  <a:gd name="connsiteX0" fmla="*/ 126665 w 131824"/>
                  <a:gd name="connsiteY0" fmla="*/ 93643 h 108133"/>
                  <a:gd name="connsiteX1" fmla="*/ 7708 w 131824"/>
                  <a:gd name="connsiteY1" fmla="*/ 97739 h 108133"/>
                  <a:gd name="connsiteX2" fmla="*/ 5424 w 131824"/>
                  <a:gd name="connsiteY2" fmla="*/ 2108 h 108133"/>
                  <a:gd name="connsiteX3" fmla="*/ 1047 w 131824"/>
                  <a:gd name="connsiteY3" fmla="*/ 2108 h 108133"/>
                  <a:gd name="connsiteX4" fmla="*/ 0 w 131824"/>
                  <a:gd name="connsiteY4" fmla="*/ 101453 h 108133"/>
                  <a:gd name="connsiteX5" fmla="*/ 3902 w 131824"/>
                  <a:gd name="connsiteY5" fmla="*/ 105359 h 108133"/>
                  <a:gd name="connsiteX6" fmla="*/ 128854 w 131824"/>
                  <a:gd name="connsiteY6" fmla="*/ 101549 h 108133"/>
                  <a:gd name="connsiteX7" fmla="*/ 126665 w 131824"/>
                  <a:gd name="connsiteY7" fmla="*/ 93643 h 108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824" h="108133">
                    <a:moveTo>
                      <a:pt x="126665" y="93643"/>
                    </a:moveTo>
                    <a:cubicBezTo>
                      <a:pt x="86696" y="99167"/>
                      <a:pt x="47773" y="100406"/>
                      <a:pt x="7708" y="97739"/>
                    </a:cubicBezTo>
                    <a:cubicBezTo>
                      <a:pt x="6376" y="65925"/>
                      <a:pt x="6471" y="34016"/>
                      <a:pt x="5424" y="2108"/>
                    </a:cubicBezTo>
                    <a:cubicBezTo>
                      <a:pt x="5424" y="-655"/>
                      <a:pt x="1142" y="-750"/>
                      <a:pt x="1047" y="2108"/>
                    </a:cubicBezTo>
                    <a:cubicBezTo>
                      <a:pt x="476" y="35255"/>
                      <a:pt x="1047" y="68306"/>
                      <a:pt x="0" y="101453"/>
                    </a:cubicBezTo>
                    <a:cubicBezTo>
                      <a:pt x="0" y="103739"/>
                      <a:pt x="1903" y="105168"/>
                      <a:pt x="3902" y="105359"/>
                    </a:cubicBezTo>
                    <a:cubicBezTo>
                      <a:pt x="45299" y="110121"/>
                      <a:pt x="87838" y="108692"/>
                      <a:pt x="128854" y="101549"/>
                    </a:cubicBezTo>
                    <a:cubicBezTo>
                      <a:pt x="134088" y="100596"/>
                      <a:pt x="131804" y="92881"/>
                      <a:pt x="126665" y="9364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63" name="Graphic 7">
              <a:extLst>
                <a:ext uri="{FF2B5EF4-FFF2-40B4-BE49-F238E27FC236}">
                  <a16:creationId xmlns:a16="http://schemas.microsoft.com/office/drawing/2014/main" id="{D0790D26-35DE-275F-0C75-779F3F6D72FF}"/>
                </a:ext>
              </a:extLst>
            </p:cNvPr>
            <p:cNvGrpSpPr/>
            <p:nvPr/>
          </p:nvGrpSpPr>
          <p:grpSpPr>
            <a:xfrm>
              <a:off x="7326716" y="895065"/>
              <a:ext cx="2884403" cy="1133591"/>
              <a:chOff x="4548686" y="1115969"/>
              <a:chExt cx="1631171" cy="641062"/>
            </a:xfrm>
            <a:solidFill>
              <a:schemeClr val="bg1">
                <a:alpha val="20000"/>
              </a:schemeClr>
            </a:solidFill>
          </p:grpSpPr>
          <p:grpSp>
            <p:nvGrpSpPr>
              <p:cNvPr id="364" name="Graphic 7">
                <a:extLst>
                  <a:ext uri="{FF2B5EF4-FFF2-40B4-BE49-F238E27FC236}">
                    <a16:creationId xmlns:a16="http://schemas.microsoft.com/office/drawing/2014/main" id="{2C1F2AAE-A78F-DE41-5122-A1D34690C0CF}"/>
                  </a:ext>
                </a:extLst>
              </p:cNvPr>
              <p:cNvGrpSpPr/>
              <p:nvPr/>
            </p:nvGrpSpPr>
            <p:grpSpPr>
              <a:xfrm>
                <a:off x="4548686" y="1115969"/>
                <a:ext cx="1631171" cy="641062"/>
                <a:chOff x="4548686" y="1115969"/>
                <a:chExt cx="1631171" cy="641062"/>
              </a:xfrm>
              <a:grpFill/>
            </p:grpSpPr>
            <p:sp>
              <p:nvSpPr>
                <p:cNvPr id="365" name="Freeform 364">
                  <a:extLst>
                    <a:ext uri="{FF2B5EF4-FFF2-40B4-BE49-F238E27FC236}">
                      <a16:creationId xmlns:a16="http://schemas.microsoft.com/office/drawing/2014/main" id="{FE88D8F0-0E6C-0F00-62FC-0C1C03806C95}"/>
                    </a:ext>
                  </a:extLst>
                </p:cNvPr>
                <p:cNvSpPr/>
                <p:nvPr/>
              </p:nvSpPr>
              <p:spPr>
                <a:xfrm>
                  <a:off x="4548686" y="1115969"/>
                  <a:ext cx="623480" cy="641062"/>
                </a:xfrm>
                <a:custGeom>
                  <a:avLst/>
                  <a:gdLst>
                    <a:gd name="connsiteX0" fmla="*/ 580744 w 623480"/>
                    <a:gd name="connsiteY0" fmla="*/ 172382 h 641062"/>
                    <a:gd name="connsiteX1" fmla="*/ 444086 w 623480"/>
                    <a:gd name="connsiteY1" fmla="*/ 31507 h 641062"/>
                    <a:gd name="connsiteX2" fmla="*/ 256801 w 623480"/>
                    <a:gd name="connsiteY2" fmla="*/ 6551 h 641062"/>
                    <a:gd name="connsiteX3" fmla="*/ 106725 w 623480"/>
                    <a:gd name="connsiteY3" fmla="*/ 64273 h 641062"/>
                    <a:gd name="connsiteX4" fmla="*/ 8990 w 623480"/>
                    <a:gd name="connsiteY4" fmla="*/ 243343 h 641062"/>
                    <a:gd name="connsiteX5" fmla="*/ 126044 w 623480"/>
                    <a:gd name="connsiteY5" fmla="*/ 602245 h 641062"/>
                    <a:gd name="connsiteX6" fmla="*/ 521075 w 623480"/>
                    <a:gd name="connsiteY6" fmla="*/ 546810 h 641062"/>
                    <a:gd name="connsiteX7" fmla="*/ 590831 w 623480"/>
                    <a:gd name="connsiteY7" fmla="*/ 473181 h 641062"/>
                    <a:gd name="connsiteX8" fmla="*/ 622616 w 623480"/>
                    <a:gd name="connsiteY8" fmla="*/ 373454 h 641062"/>
                    <a:gd name="connsiteX9" fmla="*/ 580744 w 623480"/>
                    <a:gd name="connsiteY9" fmla="*/ 172286 h 641062"/>
                    <a:gd name="connsiteX10" fmla="*/ 607865 w 623480"/>
                    <a:gd name="connsiteY10" fmla="*/ 427556 h 641062"/>
                    <a:gd name="connsiteX11" fmla="*/ 553717 w 623480"/>
                    <a:gd name="connsiteY11" fmla="*/ 512615 h 641062"/>
                    <a:gd name="connsiteX12" fmla="*/ 376424 w 623480"/>
                    <a:gd name="connsiteY12" fmla="*/ 619961 h 641062"/>
                    <a:gd name="connsiteX13" fmla="*/ 174387 w 623480"/>
                    <a:gd name="connsiteY13" fmla="*/ 620914 h 641062"/>
                    <a:gd name="connsiteX14" fmla="*/ 34780 w 623480"/>
                    <a:gd name="connsiteY14" fmla="*/ 490517 h 641062"/>
                    <a:gd name="connsiteX15" fmla="*/ 5374 w 623480"/>
                    <a:gd name="connsiteY15" fmla="*/ 300112 h 641062"/>
                    <a:gd name="connsiteX16" fmla="*/ 71228 w 623480"/>
                    <a:gd name="connsiteY16" fmla="*/ 107516 h 641062"/>
                    <a:gd name="connsiteX17" fmla="*/ 237292 w 623480"/>
                    <a:gd name="connsiteY17" fmla="*/ 9695 h 641062"/>
                    <a:gd name="connsiteX18" fmla="*/ 246713 w 623480"/>
                    <a:gd name="connsiteY18" fmla="*/ 9028 h 641062"/>
                    <a:gd name="connsiteX19" fmla="*/ 210645 w 623480"/>
                    <a:gd name="connsiteY19" fmla="*/ 22649 h 641062"/>
                    <a:gd name="connsiteX20" fmla="*/ 213405 w 623480"/>
                    <a:gd name="connsiteY20" fmla="*/ 27411 h 641062"/>
                    <a:gd name="connsiteX21" fmla="*/ 273550 w 623480"/>
                    <a:gd name="connsiteY21" fmla="*/ 9504 h 641062"/>
                    <a:gd name="connsiteX22" fmla="*/ 282400 w 623480"/>
                    <a:gd name="connsiteY22" fmla="*/ 10361 h 641062"/>
                    <a:gd name="connsiteX23" fmla="*/ 282686 w 623480"/>
                    <a:gd name="connsiteY23" fmla="*/ 8171 h 641062"/>
                    <a:gd name="connsiteX24" fmla="*/ 282305 w 623480"/>
                    <a:gd name="connsiteY24" fmla="*/ 8171 h 641062"/>
                    <a:gd name="connsiteX25" fmla="*/ 400976 w 623480"/>
                    <a:gd name="connsiteY25" fmla="*/ 19982 h 641062"/>
                    <a:gd name="connsiteX26" fmla="*/ 552099 w 623480"/>
                    <a:gd name="connsiteY26" fmla="*/ 135139 h 641062"/>
                    <a:gd name="connsiteX27" fmla="*/ 616621 w 623480"/>
                    <a:gd name="connsiteY27" fmla="*/ 317543 h 641062"/>
                    <a:gd name="connsiteX28" fmla="*/ 607770 w 623480"/>
                    <a:gd name="connsiteY28" fmla="*/ 427366 h 641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623480" h="641062">
                      <a:moveTo>
                        <a:pt x="580744" y="172382"/>
                      </a:moveTo>
                      <a:cubicBezTo>
                        <a:pt x="550671" y="112946"/>
                        <a:pt x="503850" y="61796"/>
                        <a:pt x="444086" y="31507"/>
                      </a:cubicBezTo>
                      <a:cubicBezTo>
                        <a:pt x="386892" y="2551"/>
                        <a:pt x="319515" y="-8117"/>
                        <a:pt x="256801" y="6551"/>
                      </a:cubicBezTo>
                      <a:cubicBezTo>
                        <a:pt x="201890" y="6266"/>
                        <a:pt x="148598" y="28554"/>
                        <a:pt x="106725" y="64273"/>
                      </a:cubicBezTo>
                      <a:cubicBezTo>
                        <a:pt x="53528" y="109707"/>
                        <a:pt x="22408" y="175620"/>
                        <a:pt x="8990" y="243343"/>
                      </a:cubicBezTo>
                      <a:cubicBezTo>
                        <a:pt x="-16039" y="369359"/>
                        <a:pt x="7563" y="530045"/>
                        <a:pt x="126044" y="602245"/>
                      </a:cubicBezTo>
                      <a:cubicBezTo>
                        <a:pt x="252518" y="679302"/>
                        <a:pt x="411635" y="631582"/>
                        <a:pt x="521075" y="546810"/>
                      </a:cubicBezTo>
                      <a:cubicBezTo>
                        <a:pt x="547816" y="526045"/>
                        <a:pt x="572464" y="501947"/>
                        <a:pt x="590831" y="473181"/>
                      </a:cubicBezTo>
                      <a:cubicBezTo>
                        <a:pt x="610055" y="443082"/>
                        <a:pt x="620142" y="408983"/>
                        <a:pt x="622616" y="373454"/>
                      </a:cubicBezTo>
                      <a:cubicBezTo>
                        <a:pt x="627469" y="304970"/>
                        <a:pt x="611672" y="233342"/>
                        <a:pt x="580744" y="172286"/>
                      </a:cubicBezTo>
                      <a:close/>
                      <a:moveTo>
                        <a:pt x="607865" y="427556"/>
                      </a:moveTo>
                      <a:cubicBezTo>
                        <a:pt x="597302" y="459941"/>
                        <a:pt x="577413" y="488516"/>
                        <a:pt x="553717" y="512615"/>
                      </a:cubicBezTo>
                      <a:cubicBezTo>
                        <a:pt x="505563" y="561573"/>
                        <a:pt x="441421" y="598816"/>
                        <a:pt x="376424" y="619961"/>
                      </a:cubicBezTo>
                      <a:cubicBezTo>
                        <a:pt x="310950" y="641107"/>
                        <a:pt x="239766" y="644250"/>
                        <a:pt x="174387" y="620914"/>
                      </a:cubicBezTo>
                      <a:cubicBezTo>
                        <a:pt x="111198" y="598340"/>
                        <a:pt x="62187" y="551667"/>
                        <a:pt x="34780" y="490517"/>
                      </a:cubicBezTo>
                      <a:cubicBezTo>
                        <a:pt x="8324" y="431271"/>
                        <a:pt x="996" y="364406"/>
                        <a:pt x="5374" y="300112"/>
                      </a:cubicBezTo>
                      <a:cubicBezTo>
                        <a:pt x="10037" y="231913"/>
                        <a:pt x="29641" y="162761"/>
                        <a:pt x="71228" y="107516"/>
                      </a:cubicBezTo>
                      <a:cubicBezTo>
                        <a:pt x="110627" y="55224"/>
                        <a:pt x="171437" y="16362"/>
                        <a:pt x="237292" y="9695"/>
                      </a:cubicBezTo>
                      <a:cubicBezTo>
                        <a:pt x="240432" y="9409"/>
                        <a:pt x="243573" y="9218"/>
                        <a:pt x="246713" y="9028"/>
                      </a:cubicBezTo>
                      <a:cubicBezTo>
                        <a:pt x="234342" y="12552"/>
                        <a:pt x="222256" y="17219"/>
                        <a:pt x="210645" y="22649"/>
                      </a:cubicBezTo>
                      <a:cubicBezTo>
                        <a:pt x="207410" y="24173"/>
                        <a:pt x="210265" y="28840"/>
                        <a:pt x="213405" y="27411"/>
                      </a:cubicBezTo>
                      <a:cubicBezTo>
                        <a:pt x="232724" y="18743"/>
                        <a:pt x="252899" y="12838"/>
                        <a:pt x="273550" y="9504"/>
                      </a:cubicBezTo>
                      <a:cubicBezTo>
                        <a:pt x="276500" y="9790"/>
                        <a:pt x="279450" y="9980"/>
                        <a:pt x="282400" y="10361"/>
                      </a:cubicBezTo>
                      <a:cubicBezTo>
                        <a:pt x="283637" y="10552"/>
                        <a:pt x="283923" y="8361"/>
                        <a:pt x="282686" y="8171"/>
                      </a:cubicBezTo>
                      <a:cubicBezTo>
                        <a:pt x="282590" y="8171"/>
                        <a:pt x="282400" y="8171"/>
                        <a:pt x="282305" y="8171"/>
                      </a:cubicBezTo>
                      <a:cubicBezTo>
                        <a:pt x="321989" y="3122"/>
                        <a:pt x="362720" y="7504"/>
                        <a:pt x="400976" y="19982"/>
                      </a:cubicBezTo>
                      <a:cubicBezTo>
                        <a:pt x="462929" y="40270"/>
                        <a:pt x="515270" y="81608"/>
                        <a:pt x="552099" y="135139"/>
                      </a:cubicBezTo>
                      <a:cubicBezTo>
                        <a:pt x="589023" y="188860"/>
                        <a:pt x="610626" y="252773"/>
                        <a:pt x="616621" y="317543"/>
                      </a:cubicBezTo>
                      <a:cubicBezTo>
                        <a:pt x="620047" y="354214"/>
                        <a:pt x="619190" y="392123"/>
                        <a:pt x="607770" y="42736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6" name="Freeform 365">
                  <a:extLst>
                    <a:ext uri="{FF2B5EF4-FFF2-40B4-BE49-F238E27FC236}">
                      <a16:creationId xmlns:a16="http://schemas.microsoft.com/office/drawing/2014/main" id="{E756F41E-6252-12A9-0E02-A476C041BCB3}"/>
                    </a:ext>
                  </a:extLst>
                </p:cNvPr>
                <p:cNvSpPr/>
                <p:nvPr/>
              </p:nvSpPr>
              <p:spPr>
                <a:xfrm>
                  <a:off x="4805412" y="1116136"/>
                  <a:ext cx="1195660" cy="316354"/>
                </a:xfrm>
                <a:custGeom>
                  <a:avLst/>
                  <a:gdLst>
                    <a:gd name="connsiteX0" fmla="*/ 1194019 w 1195660"/>
                    <a:gd name="connsiteY0" fmla="*/ 300231 h 316354"/>
                    <a:gd name="connsiteX1" fmla="*/ 720571 w 1195660"/>
                    <a:gd name="connsiteY1" fmla="*/ 288420 h 316354"/>
                    <a:gd name="connsiteX2" fmla="*/ 256069 w 1195660"/>
                    <a:gd name="connsiteY2" fmla="*/ 285753 h 316354"/>
                    <a:gd name="connsiteX3" fmla="*/ 3691 w 1195660"/>
                    <a:gd name="connsiteY3" fmla="*/ 312899 h 316354"/>
                    <a:gd name="connsiteX4" fmla="*/ 71258 w 1195660"/>
                    <a:gd name="connsiteY4" fmla="*/ 479 h 316354"/>
                    <a:gd name="connsiteX5" fmla="*/ 70307 w 1195660"/>
                    <a:gd name="connsiteY5" fmla="*/ 384 h 316354"/>
                    <a:gd name="connsiteX6" fmla="*/ 75 w 1195660"/>
                    <a:gd name="connsiteY6" fmla="*/ 314423 h 316354"/>
                    <a:gd name="connsiteX7" fmla="*/ 1978 w 1195660"/>
                    <a:gd name="connsiteY7" fmla="*/ 316328 h 316354"/>
                    <a:gd name="connsiteX8" fmla="*/ 461532 w 1195660"/>
                    <a:gd name="connsiteY8" fmla="*/ 286134 h 316354"/>
                    <a:gd name="connsiteX9" fmla="*/ 928793 w 1195660"/>
                    <a:gd name="connsiteY9" fmla="*/ 297088 h 316354"/>
                    <a:gd name="connsiteX10" fmla="*/ 1194019 w 1195660"/>
                    <a:gd name="connsiteY10" fmla="*/ 303755 h 316354"/>
                    <a:gd name="connsiteX11" fmla="*/ 1194019 w 1195660"/>
                    <a:gd name="connsiteY11" fmla="*/ 300326 h 316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95660" h="316354">
                      <a:moveTo>
                        <a:pt x="1194019" y="300231"/>
                      </a:moveTo>
                      <a:cubicBezTo>
                        <a:pt x="1036235" y="295754"/>
                        <a:pt x="878356" y="292325"/>
                        <a:pt x="720571" y="288420"/>
                      </a:cubicBezTo>
                      <a:cubicBezTo>
                        <a:pt x="565832" y="284515"/>
                        <a:pt x="410808" y="278514"/>
                        <a:pt x="256069" y="285753"/>
                      </a:cubicBezTo>
                      <a:cubicBezTo>
                        <a:pt x="171468" y="289658"/>
                        <a:pt x="87056" y="297945"/>
                        <a:pt x="3691" y="312899"/>
                      </a:cubicBezTo>
                      <a:cubicBezTo>
                        <a:pt x="35571" y="211458"/>
                        <a:pt x="59934" y="106302"/>
                        <a:pt x="71258" y="479"/>
                      </a:cubicBezTo>
                      <a:cubicBezTo>
                        <a:pt x="71258" y="-92"/>
                        <a:pt x="70402" y="-188"/>
                        <a:pt x="70307" y="384"/>
                      </a:cubicBezTo>
                      <a:cubicBezTo>
                        <a:pt x="54509" y="106969"/>
                        <a:pt x="32716" y="211648"/>
                        <a:pt x="75" y="314423"/>
                      </a:cubicBezTo>
                      <a:cubicBezTo>
                        <a:pt x="-306" y="315661"/>
                        <a:pt x="836" y="316519"/>
                        <a:pt x="1978" y="316328"/>
                      </a:cubicBezTo>
                      <a:cubicBezTo>
                        <a:pt x="153576" y="289182"/>
                        <a:pt x="307935" y="284515"/>
                        <a:pt x="461532" y="286134"/>
                      </a:cubicBezTo>
                      <a:cubicBezTo>
                        <a:pt x="617317" y="287753"/>
                        <a:pt x="773103" y="293182"/>
                        <a:pt x="928793" y="297088"/>
                      </a:cubicBezTo>
                      <a:cubicBezTo>
                        <a:pt x="1017202" y="299374"/>
                        <a:pt x="1105611" y="301850"/>
                        <a:pt x="1194019" y="303755"/>
                      </a:cubicBezTo>
                      <a:cubicBezTo>
                        <a:pt x="1196208" y="303755"/>
                        <a:pt x="1196208" y="300421"/>
                        <a:pt x="1194019" y="30032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7" name="Freeform 366">
                  <a:extLst>
                    <a:ext uri="{FF2B5EF4-FFF2-40B4-BE49-F238E27FC236}">
                      <a16:creationId xmlns:a16="http://schemas.microsoft.com/office/drawing/2014/main" id="{6A5A1CB7-5500-43A1-B60C-E994792EEEC4}"/>
                    </a:ext>
                  </a:extLst>
                </p:cNvPr>
                <p:cNvSpPr/>
                <p:nvPr/>
              </p:nvSpPr>
              <p:spPr>
                <a:xfrm>
                  <a:off x="5763446" y="1241642"/>
                  <a:ext cx="416411" cy="389759"/>
                </a:xfrm>
                <a:custGeom>
                  <a:avLst/>
                  <a:gdLst>
                    <a:gd name="connsiteX0" fmla="*/ 392246 w 416411"/>
                    <a:gd name="connsiteY0" fmla="*/ 94334 h 389759"/>
                    <a:gd name="connsiteX1" fmla="*/ 138916 w 416411"/>
                    <a:gd name="connsiteY1" fmla="*/ 7561 h 389759"/>
                    <a:gd name="connsiteX2" fmla="*/ 121215 w 416411"/>
                    <a:gd name="connsiteY2" fmla="*/ 12514 h 389759"/>
                    <a:gd name="connsiteX3" fmla="*/ 116267 w 416411"/>
                    <a:gd name="connsiteY3" fmla="*/ 14133 h 389759"/>
                    <a:gd name="connsiteX4" fmla="*/ 115125 w 416411"/>
                    <a:gd name="connsiteY4" fmla="*/ 15276 h 389759"/>
                    <a:gd name="connsiteX5" fmla="*/ 56598 w 416411"/>
                    <a:gd name="connsiteY5" fmla="*/ 69569 h 389759"/>
                    <a:gd name="connsiteX6" fmla="*/ 1022 w 416411"/>
                    <a:gd name="connsiteY6" fmla="*/ 196632 h 389759"/>
                    <a:gd name="connsiteX7" fmla="*/ 146434 w 416411"/>
                    <a:gd name="connsiteY7" fmla="*/ 384180 h 389759"/>
                    <a:gd name="connsiteX8" fmla="*/ 372166 w 416411"/>
                    <a:gd name="connsiteY8" fmla="*/ 309980 h 389759"/>
                    <a:gd name="connsiteX9" fmla="*/ 392246 w 416411"/>
                    <a:gd name="connsiteY9" fmla="*/ 94334 h 389759"/>
                    <a:gd name="connsiteX10" fmla="*/ 190781 w 416411"/>
                    <a:gd name="connsiteY10" fmla="*/ 386942 h 389759"/>
                    <a:gd name="connsiteX11" fmla="*/ 4638 w 416411"/>
                    <a:gd name="connsiteY11" fmla="*/ 239781 h 389759"/>
                    <a:gd name="connsiteX12" fmla="*/ 43370 w 416411"/>
                    <a:gd name="connsiteY12" fmla="*/ 93667 h 389759"/>
                    <a:gd name="connsiteX13" fmla="*/ 115791 w 416411"/>
                    <a:gd name="connsiteY13" fmla="*/ 17372 h 389759"/>
                    <a:gd name="connsiteX14" fmla="*/ 117314 w 416411"/>
                    <a:gd name="connsiteY14" fmla="*/ 17562 h 389759"/>
                    <a:gd name="connsiteX15" fmla="*/ 370358 w 416411"/>
                    <a:gd name="connsiteY15" fmla="*/ 70236 h 389759"/>
                    <a:gd name="connsiteX16" fmla="*/ 388535 w 416411"/>
                    <a:gd name="connsiteY16" fmla="*/ 281595 h 389759"/>
                    <a:gd name="connsiteX17" fmla="*/ 190781 w 416411"/>
                    <a:gd name="connsiteY17" fmla="*/ 386942 h 389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6411" h="389759">
                      <a:moveTo>
                        <a:pt x="392246" y="94334"/>
                      </a:moveTo>
                      <a:cubicBezTo>
                        <a:pt x="343522" y="9752"/>
                        <a:pt x="229418" y="-14156"/>
                        <a:pt x="138916" y="7561"/>
                      </a:cubicBezTo>
                      <a:cubicBezTo>
                        <a:pt x="132731" y="8609"/>
                        <a:pt x="126830" y="10228"/>
                        <a:pt x="121215" y="12514"/>
                      </a:cubicBezTo>
                      <a:cubicBezTo>
                        <a:pt x="119598" y="13086"/>
                        <a:pt x="117885" y="13562"/>
                        <a:pt x="116267" y="14133"/>
                      </a:cubicBezTo>
                      <a:cubicBezTo>
                        <a:pt x="115601" y="14324"/>
                        <a:pt x="115315" y="14800"/>
                        <a:pt x="115125" y="15276"/>
                      </a:cubicBezTo>
                      <a:cubicBezTo>
                        <a:pt x="91333" y="26897"/>
                        <a:pt x="72015" y="48328"/>
                        <a:pt x="56598" y="69569"/>
                      </a:cubicBezTo>
                      <a:cubicBezTo>
                        <a:pt x="29476" y="106907"/>
                        <a:pt x="6351" y="150150"/>
                        <a:pt x="1022" y="196632"/>
                      </a:cubicBezTo>
                      <a:cubicBezTo>
                        <a:pt x="-9351" y="288072"/>
                        <a:pt x="60690" y="364748"/>
                        <a:pt x="146434" y="384180"/>
                      </a:cubicBezTo>
                      <a:cubicBezTo>
                        <a:pt x="227896" y="402658"/>
                        <a:pt x="318303" y="374559"/>
                        <a:pt x="372166" y="309980"/>
                      </a:cubicBezTo>
                      <a:cubicBezTo>
                        <a:pt x="421938" y="250449"/>
                        <a:pt x="431264" y="162152"/>
                        <a:pt x="392246" y="94334"/>
                      </a:cubicBezTo>
                      <a:close/>
                      <a:moveTo>
                        <a:pt x="190781" y="386942"/>
                      </a:moveTo>
                      <a:cubicBezTo>
                        <a:pt x="104657" y="384370"/>
                        <a:pt x="19388" y="329125"/>
                        <a:pt x="4638" y="239781"/>
                      </a:cubicBezTo>
                      <a:cubicBezTo>
                        <a:pt x="-3927" y="187965"/>
                        <a:pt x="16438" y="136911"/>
                        <a:pt x="43370" y="93667"/>
                      </a:cubicBezTo>
                      <a:cubicBezTo>
                        <a:pt x="61452" y="64616"/>
                        <a:pt x="84577" y="33088"/>
                        <a:pt x="115791" y="17372"/>
                      </a:cubicBezTo>
                      <a:cubicBezTo>
                        <a:pt x="116172" y="17658"/>
                        <a:pt x="116648" y="17753"/>
                        <a:pt x="117314" y="17562"/>
                      </a:cubicBezTo>
                      <a:cubicBezTo>
                        <a:pt x="200774" y="-7584"/>
                        <a:pt x="309072" y="1370"/>
                        <a:pt x="370358" y="70236"/>
                      </a:cubicBezTo>
                      <a:cubicBezTo>
                        <a:pt x="420986" y="127005"/>
                        <a:pt x="426411" y="216635"/>
                        <a:pt x="388535" y="281595"/>
                      </a:cubicBezTo>
                      <a:cubicBezTo>
                        <a:pt x="348661" y="349794"/>
                        <a:pt x="268722" y="389323"/>
                        <a:pt x="190781" y="38694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8" name="Freeform 367">
                  <a:extLst>
                    <a:ext uri="{FF2B5EF4-FFF2-40B4-BE49-F238E27FC236}">
                      <a16:creationId xmlns:a16="http://schemas.microsoft.com/office/drawing/2014/main" id="{C1B3CE2F-8D05-99C2-A2FF-6674A0FB6D50}"/>
                    </a:ext>
                  </a:extLst>
                </p:cNvPr>
                <p:cNvSpPr/>
                <p:nvPr/>
              </p:nvSpPr>
              <p:spPr>
                <a:xfrm>
                  <a:off x="4873767" y="1116127"/>
                  <a:ext cx="907290" cy="413092"/>
                </a:xfrm>
                <a:custGeom>
                  <a:avLst/>
                  <a:gdLst>
                    <a:gd name="connsiteX0" fmla="*/ 906593 w 907290"/>
                    <a:gd name="connsiteY0" fmla="*/ 410349 h 413092"/>
                    <a:gd name="connsiteX1" fmla="*/ 552292 w 907290"/>
                    <a:gd name="connsiteY1" fmla="*/ 259568 h 413092"/>
                    <a:gd name="connsiteX2" fmla="*/ 189617 w 907290"/>
                    <a:gd name="connsiteY2" fmla="*/ 108406 h 413092"/>
                    <a:gd name="connsiteX3" fmla="*/ 94547 w 907290"/>
                    <a:gd name="connsiteY3" fmla="*/ 57829 h 413092"/>
                    <a:gd name="connsiteX4" fmla="*/ 1095 w 907290"/>
                    <a:gd name="connsiteY4" fmla="*/ 107 h 413092"/>
                    <a:gd name="connsiteX5" fmla="*/ 333 w 907290"/>
                    <a:gd name="connsiteY5" fmla="*/ 1345 h 413092"/>
                    <a:gd name="connsiteX6" fmla="*/ 166207 w 907290"/>
                    <a:gd name="connsiteY6" fmla="*/ 99739 h 413092"/>
                    <a:gd name="connsiteX7" fmla="*/ 338741 w 907290"/>
                    <a:gd name="connsiteY7" fmla="*/ 178701 h 413092"/>
                    <a:gd name="connsiteX8" fmla="*/ 702463 w 907290"/>
                    <a:gd name="connsiteY8" fmla="*/ 321481 h 413092"/>
                    <a:gd name="connsiteX9" fmla="*/ 904975 w 907290"/>
                    <a:gd name="connsiteY9" fmla="*/ 412921 h 413092"/>
                    <a:gd name="connsiteX10" fmla="*/ 906498 w 907290"/>
                    <a:gd name="connsiteY10" fmla="*/ 410254 h 413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07290" h="413092">
                      <a:moveTo>
                        <a:pt x="906593" y="410349"/>
                      </a:moveTo>
                      <a:cubicBezTo>
                        <a:pt x="792109" y="352056"/>
                        <a:pt x="672201" y="305479"/>
                        <a:pt x="552292" y="259568"/>
                      </a:cubicBezTo>
                      <a:cubicBezTo>
                        <a:pt x="430005" y="212800"/>
                        <a:pt x="307146" y="166509"/>
                        <a:pt x="189617" y="108406"/>
                      </a:cubicBezTo>
                      <a:cubicBezTo>
                        <a:pt x="157451" y="92500"/>
                        <a:pt x="125666" y="75736"/>
                        <a:pt x="94547" y="57829"/>
                      </a:cubicBezTo>
                      <a:cubicBezTo>
                        <a:pt x="62762" y="39636"/>
                        <a:pt x="32404" y="19062"/>
                        <a:pt x="1095" y="107"/>
                      </a:cubicBezTo>
                      <a:cubicBezTo>
                        <a:pt x="238" y="-369"/>
                        <a:pt x="-428" y="869"/>
                        <a:pt x="333" y="1345"/>
                      </a:cubicBezTo>
                      <a:cubicBezTo>
                        <a:pt x="51057" y="40017"/>
                        <a:pt x="109583" y="70878"/>
                        <a:pt x="166207" y="99739"/>
                      </a:cubicBezTo>
                      <a:cubicBezTo>
                        <a:pt x="222544" y="128504"/>
                        <a:pt x="280405" y="154412"/>
                        <a:pt x="338741" y="178701"/>
                      </a:cubicBezTo>
                      <a:cubicBezTo>
                        <a:pt x="459030" y="228802"/>
                        <a:pt x="581889" y="272332"/>
                        <a:pt x="702463" y="321481"/>
                      </a:cubicBezTo>
                      <a:cubicBezTo>
                        <a:pt x="771077" y="349389"/>
                        <a:pt x="838930" y="379202"/>
                        <a:pt x="904975" y="412921"/>
                      </a:cubicBezTo>
                      <a:cubicBezTo>
                        <a:pt x="906688" y="413778"/>
                        <a:pt x="908306" y="411206"/>
                        <a:pt x="906498" y="410254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9" name="Freeform 368">
                  <a:extLst>
                    <a:ext uri="{FF2B5EF4-FFF2-40B4-BE49-F238E27FC236}">
                      <a16:creationId xmlns:a16="http://schemas.microsoft.com/office/drawing/2014/main" id="{F4269237-DD38-9E4F-124E-467BC04D38F4}"/>
                    </a:ext>
                  </a:extLst>
                </p:cNvPr>
                <p:cNvSpPr/>
                <p:nvPr/>
              </p:nvSpPr>
              <p:spPr>
                <a:xfrm>
                  <a:off x="5761917" y="1411432"/>
                  <a:ext cx="245785" cy="117154"/>
                </a:xfrm>
                <a:custGeom>
                  <a:avLst/>
                  <a:gdLst>
                    <a:gd name="connsiteX0" fmla="*/ 243509 w 245785"/>
                    <a:gd name="connsiteY0" fmla="*/ 173 h 117154"/>
                    <a:gd name="connsiteX1" fmla="*/ 552 w 245785"/>
                    <a:gd name="connsiteY1" fmla="*/ 115140 h 117154"/>
                    <a:gd name="connsiteX2" fmla="*/ 1694 w 245785"/>
                    <a:gd name="connsiteY2" fmla="*/ 117045 h 117154"/>
                    <a:gd name="connsiteX3" fmla="*/ 245032 w 245785"/>
                    <a:gd name="connsiteY3" fmla="*/ 2649 h 117154"/>
                    <a:gd name="connsiteX4" fmla="*/ 243604 w 245785"/>
                    <a:gd name="connsiteY4" fmla="*/ 173 h 117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5785" h="117154">
                      <a:moveTo>
                        <a:pt x="243509" y="173"/>
                      </a:moveTo>
                      <a:cubicBezTo>
                        <a:pt x="162523" y="38559"/>
                        <a:pt x="81157" y="76087"/>
                        <a:pt x="552" y="115140"/>
                      </a:cubicBezTo>
                      <a:cubicBezTo>
                        <a:pt x="-685" y="115806"/>
                        <a:pt x="361" y="117616"/>
                        <a:pt x="1694" y="117045"/>
                      </a:cubicBezTo>
                      <a:cubicBezTo>
                        <a:pt x="83155" y="79707"/>
                        <a:pt x="163855" y="40749"/>
                        <a:pt x="245032" y="2649"/>
                      </a:cubicBezTo>
                      <a:cubicBezTo>
                        <a:pt x="246744" y="1887"/>
                        <a:pt x="245221" y="-684"/>
                        <a:pt x="243604" y="173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70" name="Freeform 369">
                <a:extLst>
                  <a:ext uri="{FF2B5EF4-FFF2-40B4-BE49-F238E27FC236}">
                    <a16:creationId xmlns:a16="http://schemas.microsoft.com/office/drawing/2014/main" id="{BDE16ED4-E338-560D-3F9B-5384417159C2}"/>
                  </a:ext>
                </a:extLst>
              </p:cNvPr>
              <p:cNvSpPr/>
              <p:nvPr/>
            </p:nvSpPr>
            <p:spPr>
              <a:xfrm>
                <a:off x="4717429" y="1245602"/>
                <a:ext cx="96362" cy="75884"/>
              </a:xfrm>
              <a:custGeom>
                <a:avLst/>
                <a:gdLst>
                  <a:gd name="connsiteX0" fmla="*/ 94433 w 96362"/>
                  <a:gd name="connsiteY0" fmla="*/ 53702 h 75884"/>
                  <a:gd name="connsiteX1" fmla="*/ 33622 w 96362"/>
                  <a:gd name="connsiteY1" fmla="*/ 47225 h 75884"/>
                  <a:gd name="connsiteX2" fmla="*/ 42663 w 96362"/>
                  <a:gd name="connsiteY2" fmla="*/ 1315 h 75884"/>
                  <a:gd name="connsiteX3" fmla="*/ 41141 w 96362"/>
                  <a:gd name="connsiteY3" fmla="*/ 172 h 75884"/>
                  <a:gd name="connsiteX4" fmla="*/ 12781 w 96362"/>
                  <a:gd name="connsiteY4" fmla="*/ 25032 h 75884"/>
                  <a:gd name="connsiteX5" fmla="*/ 12591 w 96362"/>
                  <a:gd name="connsiteY5" fmla="*/ 33605 h 75884"/>
                  <a:gd name="connsiteX6" fmla="*/ 1933 w 96362"/>
                  <a:gd name="connsiteY6" fmla="*/ 3220 h 75884"/>
                  <a:gd name="connsiteX7" fmla="*/ 29 w 96362"/>
                  <a:gd name="connsiteY7" fmla="*/ 3791 h 75884"/>
                  <a:gd name="connsiteX8" fmla="*/ 16017 w 96362"/>
                  <a:gd name="connsiteY8" fmla="*/ 45606 h 75884"/>
                  <a:gd name="connsiteX9" fmla="*/ 38952 w 96362"/>
                  <a:gd name="connsiteY9" fmla="*/ 75419 h 75884"/>
                  <a:gd name="connsiteX10" fmla="*/ 41141 w 96362"/>
                  <a:gd name="connsiteY10" fmla="*/ 73229 h 75884"/>
                  <a:gd name="connsiteX11" fmla="*/ 34479 w 96362"/>
                  <a:gd name="connsiteY11" fmla="*/ 66275 h 75884"/>
                  <a:gd name="connsiteX12" fmla="*/ 33813 w 96362"/>
                  <a:gd name="connsiteY12" fmla="*/ 65609 h 75884"/>
                  <a:gd name="connsiteX13" fmla="*/ 22202 w 96362"/>
                  <a:gd name="connsiteY13" fmla="*/ 50464 h 75884"/>
                  <a:gd name="connsiteX14" fmla="*/ 19728 w 96362"/>
                  <a:gd name="connsiteY14" fmla="*/ 14936 h 75884"/>
                  <a:gd name="connsiteX15" fmla="*/ 33432 w 96362"/>
                  <a:gd name="connsiteY15" fmla="*/ 3601 h 75884"/>
                  <a:gd name="connsiteX16" fmla="*/ 41045 w 96362"/>
                  <a:gd name="connsiteY16" fmla="*/ 14936 h 75884"/>
                  <a:gd name="connsiteX17" fmla="*/ 29245 w 96362"/>
                  <a:gd name="connsiteY17" fmla="*/ 47130 h 75884"/>
                  <a:gd name="connsiteX18" fmla="*/ 30101 w 96362"/>
                  <a:gd name="connsiteY18" fmla="*/ 50369 h 75884"/>
                  <a:gd name="connsiteX19" fmla="*/ 94909 w 96362"/>
                  <a:gd name="connsiteY19" fmla="*/ 57989 h 75884"/>
                  <a:gd name="connsiteX20" fmla="*/ 94338 w 96362"/>
                  <a:gd name="connsiteY20" fmla="*/ 53988 h 75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6362" h="75884">
                    <a:moveTo>
                      <a:pt x="94433" y="53702"/>
                    </a:moveTo>
                    <a:cubicBezTo>
                      <a:pt x="73497" y="55893"/>
                      <a:pt x="53512" y="53988"/>
                      <a:pt x="33622" y="47225"/>
                    </a:cubicBezTo>
                    <a:cubicBezTo>
                      <a:pt x="42473" y="33224"/>
                      <a:pt x="46089" y="17888"/>
                      <a:pt x="42663" y="1315"/>
                    </a:cubicBezTo>
                    <a:cubicBezTo>
                      <a:pt x="42473" y="553"/>
                      <a:pt x="41807" y="267"/>
                      <a:pt x="41141" y="172"/>
                    </a:cubicBezTo>
                    <a:cubicBezTo>
                      <a:pt x="26200" y="-1638"/>
                      <a:pt x="15065" y="11126"/>
                      <a:pt x="12781" y="25032"/>
                    </a:cubicBezTo>
                    <a:cubicBezTo>
                      <a:pt x="12305" y="27985"/>
                      <a:pt x="12305" y="30842"/>
                      <a:pt x="12591" y="33605"/>
                    </a:cubicBezTo>
                    <a:cubicBezTo>
                      <a:pt x="7928" y="23984"/>
                      <a:pt x="4312" y="13888"/>
                      <a:pt x="1933" y="3220"/>
                    </a:cubicBezTo>
                    <a:cubicBezTo>
                      <a:pt x="1647" y="1982"/>
                      <a:pt x="-256" y="2458"/>
                      <a:pt x="29" y="3791"/>
                    </a:cubicBezTo>
                    <a:cubicBezTo>
                      <a:pt x="3074" y="18650"/>
                      <a:pt x="8499" y="32747"/>
                      <a:pt x="16017" y="45606"/>
                    </a:cubicBezTo>
                    <a:cubicBezTo>
                      <a:pt x="21061" y="57036"/>
                      <a:pt x="30768" y="67037"/>
                      <a:pt x="38952" y="75419"/>
                    </a:cubicBezTo>
                    <a:cubicBezTo>
                      <a:pt x="40379" y="76848"/>
                      <a:pt x="42568" y="74657"/>
                      <a:pt x="41141" y="73229"/>
                    </a:cubicBezTo>
                    <a:cubicBezTo>
                      <a:pt x="38856" y="70943"/>
                      <a:pt x="36668" y="68657"/>
                      <a:pt x="34479" y="66275"/>
                    </a:cubicBezTo>
                    <a:cubicBezTo>
                      <a:pt x="34289" y="66085"/>
                      <a:pt x="34003" y="65799"/>
                      <a:pt x="33813" y="65609"/>
                    </a:cubicBezTo>
                    <a:cubicBezTo>
                      <a:pt x="29530" y="60751"/>
                      <a:pt x="25724" y="55703"/>
                      <a:pt x="22202" y="50464"/>
                    </a:cubicBezTo>
                    <a:cubicBezTo>
                      <a:pt x="15541" y="39510"/>
                      <a:pt x="12496" y="27223"/>
                      <a:pt x="19728" y="14936"/>
                    </a:cubicBezTo>
                    <a:cubicBezTo>
                      <a:pt x="22774" y="9792"/>
                      <a:pt x="27437" y="5125"/>
                      <a:pt x="33432" y="3601"/>
                    </a:cubicBezTo>
                    <a:cubicBezTo>
                      <a:pt x="41902" y="1410"/>
                      <a:pt x="41141" y="8459"/>
                      <a:pt x="41045" y="14936"/>
                    </a:cubicBezTo>
                    <a:cubicBezTo>
                      <a:pt x="40950" y="26651"/>
                      <a:pt x="36858" y="38177"/>
                      <a:pt x="29245" y="47130"/>
                    </a:cubicBezTo>
                    <a:cubicBezTo>
                      <a:pt x="28293" y="48273"/>
                      <a:pt x="28674" y="49797"/>
                      <a:pt x="30101" y="50369"/>
                    </a:cubicBezTo>
                    <a:cubicBezTo>
                      <a:pt x="50847" y="58274"/>
                      <a:pt x="72926" y="61037"/>
                      <a:pt x="94909" y="57989"/>
                    </a:cubicBezTo>
                    <a:cubicBezTo>
                      <a:pt x="97193" y="57703"/>
                      <a:pt x="96622" y="53702"/>
                      <a:pt x="94338" y="539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 370">
                <a:extLst>
                  <a:ext uri="{FF2B5EF4-FFF2-40B4-BE49-F238E27FC236}">
                    <a16:creationId xmlns:a16="http://schemas.microsoft.com/office/drawing/2014/main" id="{F4543207-3DE2-6D49-91E7-FFE10BC0F961}"/>
                  </a:ext>
                </a:extLst>
              </p:cNvPr>
              <p:cNvSpPr/>
              <p:nvPr/>
            </p:nvSpPr>
            <p:spPr>
              <a:xfrm>
                <a:off x="5370959" y="1206591"/>
                <a:ext cx="35031" cy="85610"/>
              </a:xfrm>
              <a:custGeom>
                <a:avLst/>
                <a:gdLst>
                  <a:gd name="connsiteX0" fmla="*/ 11420 w 35031"/>
                  <a:gd name="connsiteY0" fmla="*/ 46804 h 85610"/>
                  <a:gd name="connsiteX1" fmla="*/ 34640 w 35031"/>
                  <a:gd name="connsiteY1" fmla="*/ 18800 h 85610"/>
                  <a:gd name="connsiteX2" fmla="*/ 1332 w 35031"/>
                  <a:gd name="connsiteY2" fmla="*/ 1750 h 85610"/>
                  <a:gd name="connsiteX3" fmla="*/ 95 w 35031"/>
                  <a:gd name="connsiteY3" fmla="*/ 3274 h 85610"/>
                  <a:gd name="connsiteX4" fmla="*/ 190 w 35031"/>
                  <a:gd name="connsiteY4" fmla="*/ 15562 h 85610"/>
                  <a:gd name="connsiteX5" fmla="*/ 0 w 35031"/>
                  <a:gd name="connsiteY5" fmla="*/ 16324 h 85610"/>
                  <a:gd name="connsiteX6" fmla="*/ 380 w 35031"/>
                  <a:gd name="connsiteY6" fmla="*/ 17943 h 85610"/>
                  <a:gd name="connsiteX7" fmla="*/ 25409 w 35031"/>
                  <a:gd name="connsiteY7" fmla="*/ 84904 h 85610"/>
                  <a:gd name="connsiteX8" fmla="*/ 28169 w 35031"/>
                  <a:gd name="connsiteY8" fmla="*/ 83284 h 85610"/>
                  <a:gd name="connsiteX9" fmla="*/ 11325 w 35031"/>
                  <a:gd name="connsiteY9" fmla="*/ 46804 h 85610"/>
                  <a:gd name="connsiteX10" fmla="*/ 9517 w 35031"/>
                  <a:gd name="connsiteY10" fmla="*/ 2989 h 85610"/>
                  <a:gd name="connsiteX11" fmla="*/ 27122 w 35031"/>
                  <a:gd name="connsiteY11" fmla="*/ 10799 h 85610"/>
                  <a:gd name="connsiteX12" fmla="*/ 10088 w 35031"/>
                  <a:gd name="connsiteY12" fmla="*/ 42803 h 85610"/>
                  <a:gd name="connsiteX13" fmla="*/ 4092 w 35031"/>
                  <a:gd name="connsiteY13" fmla="*/ 22610 h 85610"/>
                  <a:gd name="connsiteX14" fmla="*/ 3426 w 35031"/>
                  <a:gd name="connsiteY14" fmla="*/ 15752 h 85610"/>
                  <a:gd name="connsiteX15" fmla="*/ 9517 w 35031"/>
                  <a:gd name="connsiteY15" fmla="*/ 2894 h 85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031" h="85610">
                    <a:moveTo>
                      <a:pt x="11420" y="46804"/>
                    </a:moveTo>
                    <a:cubicBezTo>
                      <a:pt x="25124" y="45946"/>
                      <a:pt x="37400" y="33088"/>
                      <a:pt x="34640" y="18800"/>
                    </a:cubicBezTo>
                    <a:cubicBezTo>
                      <a:pt x="31785" y="3941"/>
                      <a:pt x="14655" y="-3679"/>
                      <a:pt x="1332" y="1750"/>
                    </a:cubicBezTo>
                    <a:cubicBezTo>
                      <a:pt x="666" y="2036"/>
                      <a:pt x="190" y="2513"/>
                      <a:pt x="95" y="3274"/>
                    </a:cubicBezTo>
                    <a:cubicBezTo>
                      <a:pt x="-95" y="7370"/>
                      <a:pt x="95" y="11466"/>
                      <a:pt x="190" y="15562"/>
                    </a:cubicBezTo>
                    <a:cubicBezTo>
                      <a:pt x="95" y="15752"/>
                      <a:pt x="0" y="16038"/>
                      <a:pt x="0" y="16324"/>
                    </a:cubicBezTo>
                    <a:cubicBezTo>
                      <a:pt x="95" y="16895"/>
                      <a:pt x="285" y="17371"/>
                      <a:pt x="380" y="17943"/>
                    </a:cubicBezTo>
                    <a:cubicBezTo>
                      <a:pt x="2189" y="42136"/>
                      <a:pt x="10658" y="65187"/>
                      <a:pt x="25409" y="84904"/>
                    </a:cubicBezTo>
                    <a:cubicBezTo>
                      <a:pt x="26646" y="86523"/>
                      <a:pt x="29216" y="85094"/>
                      <a:pt x="28169" y="83284"/>
                    </a:cubicBezTo>
                    <a:cubicBezTo>
                      <a:pt x="21507" y="71473"/>
                      <a:pt x="15892" y="59377"/>
                      <a:pt x="11325" y="46804"/>
                    </a:cubicBezTo>
                    <a:close/>
                    <a:moveTo>
                      <a:pt x="9517" y="2989"/>
                    </a:moveTo>
                    <a:cubicBezTo>
                      <a:pt x="16083" y="2703"/>
                      <a:pt x="22935" y="5846"/>
                      <a:pt x="27122" y="10799"/>
                    </a:cubicBezTo>
                    <a:cubicBezTo>
                      <a:pt x="38351" y="24420"/>
                      <a:pt x="25980" y="42422"/>
                      <a:pt x="10088" y="42803"/>
                    </a:cubicBezTo>
                    <a:cubicBezTo>
                      <a:pt x="7804" y="36231"/>
                      <a:pt x="5805" y="29468"/>
                      <a:pt x="4092" y="22610"/>
                    </a:cubicBezTo>
                    <a:cubicBezTo>
                      <a:pt x="3806" y="20324"/>
                      <a:pt x="3616" y="18038"/>
                      <a:pt x="3426" y="15752"/>
                    </a:cubicBezTo>
                    <a:cubicBezTo>
                      <a:pt x="3141" y="9656"/>
                      <a:pt x="1618" y="3274"/>
                      <a:pt x="9517" y="289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2" name="Freeform 371">
                <a:extLst>
                  <a:ext uri="{FF2B5EF4-FFF2-40B4-BE49-F238E27FC236}">
                    <a16:creationId xmlns:a16="http://schemas.microsoft.com/office/drawing/2014/main" id="{8555513F-5987-CFF6-2A8F-3D4A1D317D0B}"/>
                  </a:ext>
                </a:extLst>
              </p:cNvPr>
              <p:cNvSpPr/>
              <p:nvPr/>
            </p:nvSpPr>
            <p:spPr>
              <a:xfrm>
                <a:off x="5313363" y="1420382"/>
                <a:ext cx="63184" cy="128998"/>
              </a:xfrm>
              <a:custGeom>
                <a:avLst/>
                <a:gdLst>
                  <a:gd name="connsiteX0" fmla="*/ 63116 w 63184"/>
                  <a:gd name="connsiteY0" fmla="*/ 126859 h 128998"/>
                  <a:gd name="connsiteX1" fmla="*/ 48935 w 63184"/>
                  <a:gd name="connsiteY1" fmla="*/ 73423 h 128998"/>
                  <a:gd name="connsiteX2" fmla="*/ 53123 w 63184"/>
                  <a:gd name="connsiteY2" fmla="*/ 73423 h 128998"/>
                  <a:gd name="connsiteX3" fmla="*/ 53123 w 63184"/>
                  <a:gd name="connsiteY3" fmla="*/ 71614 h 128998"/>
                  <a:gd name="connsiteX4" fmla="*/ 48364 w 63184"/>
                  <a:gd name="connsiteY4" fmla="*/ 71328 h 128998"/>
                  <a:gd name="connsiteX5" fmla="*/ 41893 w 63184"/>
                  <a:gd name="connsiteY5" fmla="*/ 44277 h 128998"/>
                  <a:gd name="connsiteX6" fmla="*/ 33900 w 63184"/>
                  <a:gd name="connsiteY6" fmla="*/ 1414 h 128998"/>
                  <a:gd name="connsiteX7" fmla="*/ 30093 w 63184"/>
                  <a:gd name="connsiteY7" fmla="*/ 2462 h 128998"/>
                  <a:gd name="connsiteX8" fmla="*/ 39038 w 63184"/>
                  <a:gd name="connsiteY8" fmla="*/ 55231 h 128998"/>
                  <a:gd name="connsiteX9" fmla="*/ 38753 w 63184"/>
                  <a:gd name="connsiteY9" fmla="*/ 71899 h 128998"/>
                  <a:gd name="connsiteX10" fmla="*/ 5445 w 63184"/>
                  <a:gd name="connsiteY10" fmla="*/ 92092 h 128998"/>
                  <a:gd name="connsiteX11" fmla="*/ 15438 w 63184"/>
                  <a:gd name="connsiteY11" fmla="*/ 121143 h 128998"/>
                  <a:gd name="connsiteX12" fmla="*/ 40847 w 63184"/>
                  <a:gd name="connsiteY12" fmla="*/ 82758 h 128998"/>
                  <a:gd name="connsiteX13" fmla="*/ 41798 w 63184"/>
                  <a:gd name="connsiteY13" fmla="*/ 73995 h 128998"/>
                  <a:gd name="connsiteX14" fmla="*/ 43226 w 63184"/>
                  <a:gd name="connsiteY14" fmla="*/ 73900 h 128998"/>
                  <a:gd name="connsiteX15" fmla="*/ 59784 w 63184"/>
                  <a:gd name="connsiteY15" fmla="*/ 127811 h 128998"/>
                  <a:gd name="connsiteX16" fmla="*/ 63116 w 63184"/>
                  <a:gd name="connsiteY16" fmla="*/ 126859 h 128998"/>
                  <a:gd name="connsiteX17" fmla="*/ 33519 w 63184"/>
                  <a:gd name="connsiteY17" fmla="*/ 99808 h 128998"/>
                  <a:gd name="connsiteX18" fmla="*/ 13248 w 63184"/>
                  <a:gd name="connsiteY18" fmla="*/ 116952 h 128998"/>
                  <a:gd name="connsiteX19" fmla="*/ 12202 w 63184"/>
                  <a:gd name="connsiteY19" fmla="*/ 89330 h 128998"/>
                  <a:gd name="connsiteX20" fmla="*/ 38563 w 63184"/>
                  <a:gd name="connsiteY20" fmla="*/ 74566 h 128998"/>
                  <a:gd name="connsiteX21" fmla="*/ 33519 w 63184"/>
                  <a:gd name="connsiteY21" fmla="*/ 99712 h 128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3184" h="128998">
                    <a:moveTo>
                      <a:pt x="63116" y="126859"/>
                    </a:moveTo>
                    <a:cubicBezTo>
                      <a:pt x="58357" y="108952"/>
                      <a:pt x="53409" y="91235"/>
                      <a:pt x="48935" y="73423"/>
                    </a:cubicBezTo>
                    <a:cubicBezTo>
                      <a:pt x="50363" y="73423"/>
                      <a:pt x="51696" y="73423"/>
                      <a:pt x="53123" y="73423"/>
                    </a:cubicBezTo>
                    <a:cubicBezTo>
                      <a:pt x="54265" y="73423"/>
                      <a:pt x="54265" y="71804"/>
                      <a:pt x="53123" y="71614"/>
                    </a:cubicBezTo>
                    <a:cubicBezTo>
                      <a:pt x="51505" y="71423"/>
                      <a:pt x="49983" y="71328"/>
                      <a:pt x="48364" y="71328"/>
                    </a:cubicBezTo>
                    <a:cubicBezTo>
                      <a:pt x="46081" y="62374"/>
                      <a:pt x="43892" y="53326"/>
                      <a:pt x="41893" y="44277"/>
                    </a:cubicBezTo>
                    <a:cubicBezTo>
                      <a:pt x="40847" y="29799"/>
                      <a:pt x="38182" y="15416"/>
                      <a:pt x="33900" y="1414"/>
                    </a:cubicBezTo>
                    <a:cubicBezTo>
                      <a:pt x="33138" y="-1062"/>
                      <a:pt x="29712" y="-14"/>
                      <a:pt x="30093" y="2462"/>
                    </a:cubicBezTo>
                    <a:cubicBezTo>
                      <a:pt x="32567" y="19798"/>
                      <a:pt x="35422" y="37609"/>
                      <a:pt x="39038" y="55231"/>
                    </a:cubicBezTo>
                    <a:cubicBezTo>
                      <a:pt x="39229" y="60850"/>
                      <a:pt x="39038" y="66375"/>
                      <a:pt x="38753" y="71899"/>
                    </a:cubicBezTo>
                    <a:cubicBezTo>
                      <a:pt x="25620" y="73900"/>
                      <a:pt x="13534" y="81043"/>
                      <a:pt x="5445" y="92092"/>
                    </a:cubicBezTo>
                    <a:cubicBezTo>
                      <a:pt x="-3120" y="103903"/>
                      <a:pt x="-2835" y="121334"/>
                      <a:pt x="15438" y="121143"/>
                    </a:cubicBezTo>
                    <a:cubicBezTo>
                      <a:pt x="34471" y="121048"/>
                      <a:pt x="38943" y="97331"/>
                      <a:pt x="40847" y="82758"/>
                    </a:cubicBezTo>
                    <a:cubicBezTo>
                      <a:pt x="41227" y="79805"/>
                      <a:pt x="41513" y="76948"/>
                      <a:pt x="41798" y="73995"/>
                    </a:cubicBezTo>
                    <a:cubicBezTo>
                      <a:pt x="42274" y="73995"/>
                      <a:pt x="42750" y="73995"/>
                      <a:pt x="43226" y="73900"/>
                    </a:cubicBezTo>
                    <a:cubicBezTo>
                      <a:pt x="47604" y="92378"/>
                      <a:pt x="52933" y="110571"/>
                      <a:pt x="59784" y="127811"/>
                    </a:cubicBezTo>
                    <a:cubicBezTo>
                      <a:pt x="60546" y="129811"/>
                      <a:pt x="63687" y="129144"/>
                      <a:pt x="63116" y="126859"/>
                    </a:cubicBezTo>
                    <a:close/>
                    <a:moveTo>
                      <a:pt x="33519" y="99808"/>
                    </a:moveTo>
                    <a:cubicBezTo>
                      <a:pt x="30569" y="108856"/>
                      <a:pt x="23907" y="118477"/>
                      <a:pt x="13248" y="116952"/>
                    </a:cubicBezTo>
                    <a:cubicBezTo>
                      <a:pt x="-1312" y="114857"/>
                      <a:pt x="5350" y="96855"/>
                      <a:pt x="12202" y="89330"/>
                    </a:cubicBezTo>
                    <a:cubicBezTo>
                      <a:pt x="19339" y="81615"/>
                      <a:pt x="28571" y="76662"/>
                      <a:pt x="38563" y="74566"/>
                    </a:cubicBezTo>
                    <a:cubicBezTo>
                      <a:pt x="37706" y="83234"/>
                      <a:pt x="36184" y="91711"/>
                      <a:pt x="33519" y="9971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83" name="Graphic 7">
              <a:extLst>
                <a:ext uri="{FF2B5EF4-FFF2-40B4-BE49-F238E27FC236}">
                  <a16:creationId xmlns:a16="http://schemas.microsoft.com/office/drawing/2014/main" id="{86CDC299-9DCD-B240-F4B3-D7BD51C811D8}"/>
                </a:ext>
              </a:extLst>
            </p:cNvPr>
            <p:cNvGrpSpPr/>
            <p:nvPr/>
          </p:nvGrpSpPr>
          <p:grpSpPr>
            <a:xfrm>
              <a:off x="11001398" y="7020020"/>
              <a:ext cx="1264617" cy="750823"/>
              <a:chOff x="6626771" y="4579719"/>
              <a:chExt cx="715159" cy="424601"/>
            </a:xfrm>
            <a:solidFill>
              <a:schemeClr val="bg1">
                <a:alpha val="20000"/>
              </a:schemeClr>
            </a:solidFill>
          </p:grpSpPr>
          <p:sp>
            <p:nvSpPr>
              <p:cNvPr id="384" name="Freeform 383">
                <a:extLst>
                  <a:ext uri="{FF2B5EF4-FFF2-40B4-BE49-F238E27FC236}">
                    <a16:creationId xmlns:a16="http://schemas.microsoft.com/office/drawing/2014/main" id="{DFF2EE0E-83B0-45F1-9626-BC9B8AC6FD15}"/>
                  </a:ext>
                </a:extLst>
              </p:cNvPr>
              <p:cNvSpPr/>
              <p:nvPr/>
            </p:nvSpPr>
            <p:spPr>
              <a:xfrm>
                <a:off x="6626771" y="4731298"/>
                <a:ext cx="88998" cy="110313"/>
              </a:xfrm>
              <a:custGeom>
                <a:avLst/>
                <a:gdLst>
                  <a:gd name="connsiteX0" fmla="*/ 86780 w 88998"/>
                  <a:gd name="connsiteY0" fmla="*/ 7865 h 110313"/>
                  <a:gd name="connsiteX1" fmla="*/ 71744 w 88998"/>
                  <a:gd name="connsiteY1" fmla="*/ 2722 h 110313"/>
                  <a:gd name="connsiteX2" fmla="*/ 56612 w 88998"/>
                  <a:gd name="connsiteY2" fmla="*/ 3865 h 110313"/>
                  <a:gd name="connsiteX3" fmla="*/ 27682 w 88998"/>
                  <a:gd name="connsiteY3" fmla="*/ 18438 h 110313"/>
                  <a:gd name="connsiteX4" fmla="*/ 84 w 88998"/>
                  <a:gd name="connsiteY4" fmla="*/ 77779 h 110313"/>
                  <a:gd name="connsiteX5" fmla="*/ 6936 w 88998"/>
                  <a:gd name="connsiteY5" fmla="*/ 86828 h 110313"/>
                  <a:gd name="connsiteX6" fmla="*/ 58896 w 88998"/>
                  <a:gd name="connsiteY6" fmla="*/ 78827 h 110313"/>
                  <a:gd name="connsiteX7" fmla="*/ 63464 w 88998"/>
                  <a:gd name="connsiteY7" fmla="*/ 103973 h 110313"/>
                  <a:gd name="connsiteX8" fmla="*/ 80785 w 88998"/>
                  <a:gd name="connsiteY8" fmla="*/ 101591 h 110313"/>
                  <a:gd name="connsiteX9" fmla="*/ 78976 w 88998"/>
                  <a:gd name="connsiteY9" fmla="*/ 49109 h 110313"/>
                  <a:gd name="connsiteX10" fmla="*/ 78786 w 88998"/>
                  <a:gd name="connsiteY10" fmla="*/ 18152 h 110313"/>
                  <a:gd name="connsiteX11" fmla="*/ 85448 w 88998"/>
                  <a:gd name="connsiteY11" fmla="*/ 16914 h 110313"/>
                  <a:gd name="connsiteX12" fmla="*/ 86590 w 88998"/>
                  <a:gd name="connsiteY12" fmla="*/ 7770 h 110313"/>
                  <a:gd name="connsiteX13" fmla="*/ 18927 w 88998"/>
                  <a:gd name="connsiteY13" fmla="*/ 70349 h 110313"/>
                  <a:gd name="connsiteX14" fmla="*/ 41671 w 88998"/>
                  <a:gd name="connsiteY14" fmla="*/ 30249 h 110313"/>
                  <a:gd name="connsiteX15" fmla="*/ 55851 w 88998"/>
                  <a:gd name="connsiteY15" fmla="*/ 23105 h 110313"/>
                  <a:gd name="connsiteX16" fmla="*/ 57088 w 88998"/>
                  <a:gd name="connsiteY16" fmla="*/ 53109 h 110313"/>
                  <a:gd name="connsiteX17" fmla="*/ 19022 w 88998"/>
                  <a:gd name="connsiteY17" fmla="*/ 70349 h 110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8998" h="110313">
                    <a:moveTo>
                      <a:pt x="86780" y="7865"/>
                    </a:moveTo>
                    <a:cubicBezTo>
                      <a:pt x="82117" y="4817"/>
                      <a:pt x="76978" y="3198"/>
                      <a:pt x="71744" y="2722"/>
                    </a:cubicBezTo>
                    <a:cubicBezTo>
                      <a:pt x="67557" y="-1469"/>
                      <a:pt x="59943" y="-612"/>
                      <a:pt x="56612" y="3865"/>
                    </a:cubicBezTo>
                    <a:cubicBezTo>
                      <a:pt x="45954" y="6341"/>
                      <a:pt x="35676" y="12056"/>
                      <a:pt x="27682" y="18438"/>
                    </a:cubicBezTo>
                    <a:cubicBezTo>
                      <a:pt x="9505" y="33011"/>
                      <a:pt x="-1058" y="54443"/>
                      <a:pt x="84" y="77779"/>
                    </a:cubicBezTo>
                    <a:cubicBezTo>
                      <a:pt x="275" y="82160"/>
                      <a:pt x="2939" y="85494"/>
                      <a:pt x="6936" y="86828"/>
                    </a:cubicBezTo>
                    <a:cubicBezTo>
                      <a:pt x="26825" y="93590"/>
                      <a:pt x="45383" y="89304"/>
                      <a:pt x="58896" y="78827"/>
                    </a:cubicBezTo>
                    <a:cubicBezTo>
                      <a:pt x="59943" y="87494"/>
                      <a:pt x="61275" y="95876"/>
                      <a:pt x="63464" y="103973"/>
                    </a:cubicBezTo>
                    <a:cubicBezTo>
                      <a:pt x="66224" y="114164"/>
                      <a:pt x="79833" y="111116"/>
                      <a:pt x="80785" y="101591"/>
                    </a:cubicBezTo>
                    <a:cubicBezTo>
                      <a:pt x="82593" y="84827"/>
                      <a:pt x="80975" y="66920"/>
                      <a:pt x="78976" y="49109"/>
                    </a:cubicBezTo>
                    <a:cubicBezTo>
                      <a:pt x="81736" y="39393"/>
                      <a:pt x="81831" y="28725"/>
                      <a:pt x="78786" y="18152"/>
                    </a:cubicBezTo>
                    <a:cubicBezTo>
                      <a:pt x="80975" y="17771"/>
                      <a:pt x="83164" y="17390"/>
                      <a:pt x="85448" y="16914"/>
                    </a:cubicBezTo>
                    <a:cubicBezTo>
                      <a:pt x="89920" y="15962"/>
                      <a:pt x="90015" y="9961"/>
                      <a:pt x="86590" y="7770"/>
                    </a:cubicBezTo>
                    <a:close/>
                    <a:moveTo>
                      <a:pt x="18927" y="70349"/>
                    </a:moveTo>
                    <a:cubicBezTo>
                      <a:pt x="20069" y="54347"/>
                      <a:pt x="28253" y="39965"/>
                      <a:pt x="41671" y="30249"/>
                    </a:cubicBezTo>
                    <a:cubicBezTo>
                      <a:pt x="46240" y="26915"/>
                      <a:pt x="50998" y="24725"/>
                      <a:pt x="55851" y="23105"/>
                    </a:cubicBezTo>
                    <a:cubicBezTo>
                      <a:pt x="56327" y="32916"/>
                      <a:pt x="56612" y="43013"/>
                      <a:pt x="57088" y="53109"/>
                    </a:cubicBezTo>
                    <a:cubicBezTo>
                      <a:pt x="49761" y="65301"/>
                      <a:pt x="35391" y="72921"/>
                      <a:pt x="19022" y="703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5" name="Freeform 384">
                <a:extLst>
                  <a:ext uri="{FF2B5EF4-FFF2-40B4-BE49-F238E27FC236}">
                    <a16:creationId xmlns:a16="http://schemas.microsoft.com/office/drawing/2014/main" id="{47C4A941-D953-4AA8-FB44-6C33399D0484}"/>
                  </a:ext>
                </a:extLst>
              </p:cNvPr>
              <p:cNvSpPr/>
              <p:nvPr/>
            </p:nvSpPr>
            <p:spPr>
              <a:xfrm>
                <a:off x="6758746" y="4747197"/>
                <a:ext cx="87732" cy="20908"/>
              </a:xfrm>
              <a:custGeom>
                <a:avLst/>
                <a:gdLst>
                  <a:gd name="connsiteX0" fmla="*/ 81471 w 87732"/>
                  <a:gd name="connsiteY0" fmla="*/ 2920 h 20908"/>
                  <a:gd name="connsiteX1" fmla="*/ 41882 w 87732"/>
                  <a:gd name="connsiteY1" fmla="*/ 349 h 20908"/>
                  <a:gd name="connsiteX2" fmla="*/ 21802 w 87732"/>
                  <a:gd name="connsiteY2" fmla="*/ 63 h 20908"/>
                  <a:gd name="connsiteX3" fmla="*/ 4577 w 87732"/>
                  <a:gd name="connsiteY3" fmla="*/ 3682 h 20908"/>
                  <a:gd name="connsiteX4" fmla="*/ 3340 w 87732"/>
                  <a:gd name="connsiteY4" fmla="*/ 12826 h 20908"/>
                  <a:gd name="connsiteX5" fmla="*/ 21707 w 87732"/>
                  <a:gd name="connsiteY5" fmla="*/ 18065 h 20908"/>
                  <a:gd name="connsiteX6" fmla="*/ 38932 w 87732"/>
                  <a:gd name="connsiteY6" fmla="*/ 19303 h 20908"/>
                  <a:gd name="connsiteX7" fmla="*/ 78996 w 87732"/>
                  <a:gd name="connsiteY7" fmla="*/ 20256 h 20908"/>
                  <a:gd name="connsiteX8" fmla="*/ 81376 w 87732"/>
                  <a:gd name="connsiteY8" fmla="*/ 2920 h 2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732" h="20908">
                    <a:moveTo>
                      <a:pt x="81471" y="2920"/>
                    </a:moveTo>
                    <a:cubicBezTo>
                      <a:pt x="68623" y="253"/>
                      <a:pt x="55015" y="730"/>
                      <a:pt x="41882" y="349"/>
                    </a:cubicBezTo>
                    <a:cubicBezTo>
                      <a:pt x="35220" y="158"/>
                      <a:pt x="28464" y="-128"/>
                      <a:pt x="21802" y="63"/>
                    </a:cubicBezTo>
                    <a:cubicBezTo>
                      <a:pt x="14760" y="349"/>
                      <a:pt x="11524" y="2825"/>
                      <a:pt x="4577" y="3682"/>
                    </a:cubicBezTo>
                    <a:cubicBezTo>
                      <a:pt x="-86" y="4254"/>
                      <a:pt x="-2275" y="11588"/>
                      <a:pt x="3340" y="12826"/>
                    </a:cubicBezTo>
                    <a:cubicBezTo>
                      <a:pt x="10953" y="14446"/>
                      <a:pt x="14094" y="17208"/>
                      <a:pt x="21707" y="18065"/>
                    </a:cubicBezTo>
                    <a:cubicBezTo>
                      <a:pt x="27416" y="18637"/>
                      <a:pt x="33127" y="19018"/>
                      <a:pt x="38932" y="19303"/>
                    </a:cubicBezTo>
                    <a:cubicBezTo>
                      <a:pt x="52064" y="20065"/>
                      <a:pt x="65959" y="21875"/>
                      <a:pt x="78996" y="20256"/>
                    </a:cubicBezTo>
                    <a:cubicBezTo>
                      <a:pt x="87942" y="19113"/>
                      <a:pt x="92034" y="5111"/>
                      <a:pt x="81376" y="292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6" name="Freeform 385">
                <a:extLst>
                  <a:ext uri="{FF2B5EF4-FFF2-40B4-BE49-F238E27FC236}">
                    <a16:creationId xmlns:a16="http://schemas.microsoft.com/office/drawing/2014/main" id="{164FC6BB-3378-8ACD-31E6-864173A62778}"/>
                  </a:ext>
                </a:extLst>
              </p:cNvPr>
              <p:cNvSpPr/>
              <p:nvPr/>
            </p:nvSpPr>
            <p:spPr>
              <a:xfrm>
                <a:off x="6765868" y="4786488"/>
                <a:ext cx="94998" cy="16983"/>
              </a:xfrm>
              <a:custGeom>
                <a:avLst/>
                <a:gdLst>
                  <a:gd name="connsiteX0" fmla="*/ 87005 w 94998"/>
                  <a:gd name="connsiteY0" fmla="*/ 205 h 16983"/>
                  <a:gd name="connsiteX1" fmla="*/ 42848 w 94998"/>
                  <a:gd name="connsiteY1" fmla="*/ 396 h 16983"/>
                  <a:gd name="connsiteX2" fmla="*/ 3640 w 94998"/>
                  <a:gd name="connsiteY2" fmla="*/ 3539 h 16983"/>
                  <a:gd name="connsiteX3" fmla="*/ 3640 w 94998"/>
                  <a:gd name="connsiteY3" fmla="*/ 13445 h 16983"/>
                  <a:gd name="connsiteX4" fmla="*/ 42848 w 94998"/>
                  <a:gd name="connsiteY4" fmla="*/ 16588 h 16983"/>
                  <a:gd name="connsiteX5" fmla="*/ 87005 w 94998"/>
                  <a:gd name="connsiteY5" fmla="*/ 16779 h 16983"/>
                  <a:gd name="connsiteX6" fmla="*/ 87005 w 94998"/>
                  <a:gd name="connsiteY6" fmla="*/ 205 h 1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998" h="16983">
                    <a:moveTo>
                      <a:pt x="87005" y="205"/>
                    </a:moveTo>
                    <a:cubicBezTo>
                      <a:pt x="72349" y="-271"/>
                      <a:pt x="57504" y="205"/>
                      <a:pt x="42848" y="396"/>
                    </a:cubicBezTo>
                    <a:cubicBezTo>
                      <a:pt x="29810" y="491"/>
                      <a:pt x="16106" y="-557"/>
                      <a:pt x="3640" y="3539"/>
                    </a:cubicBezTo>
                    <a:cubicBezTo>
                      <a:pt x="-1213" y="5158"/>
                      <a:pt x="-1213" y="11921"/>
                      <a:pt x="3640" y="13445"/>
                    </a:cubicBezTo>
                    <a:cubicBezTo>
                      <a:pt x="16106" y="17541"/>
                      <a:pt x="29810" y="16493"/>
                      <a:pt x="42848" y="16588"/>
                    </a:cubicBezTo>
                    <a:cubicBezTo>
                      <a:pt x="57599" y="16779"/>
                      <a:pt x="72349" y="17255"/>
                      <a:pt x="87005" y="16779"/>
                    </a:cubicBezTo>
                    <a:cubicBezTo>
                      <a:pt x="97663" y="16398"/>
                      <a:pt x="97663" y="491"/>
                      <a:pt x="87005" y="2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7" name="Freeform 386">
                <a:extLst>
                  <a:ext uri="{FF2B5EF4-FFF2-40B4-BE49-F238E27FC236}">
                    <a16:creationId xmlns:a16="http://schemas.microsoft.com/office/drawing/2014/main" id="{C6A287E1-703A-7095-9015-5DFD4AC9BC22}"/>
                  </a:ext>
                </a:extLst>
              </p:cNvPr>
              <p:cNvSpPr/>
              <p:nvPr/>
            </p:nvSpPr>
            <p:spPr>
              <a:xfrm>
                <a:off x="6961240" y="4580978"/>
                <a:ext cx="87651" cy="134019"/>
              </a:xfrm>
              <a:custGeom>
                <a:avLst/>
                <a:gdLst>
                  <a:gd name="connsiteX0" fmla="*/ 83677 w 87651"/>
                  <a:gd name="connsiteY0" fmla="*/ 69508 h 134019"/>
                  <a:gd name="connsiteX1" fmla="*/ 42376 w 87651"/>
                  <a:gd name="connsiteY1" fmla="*/ 61221 h 134019"/>
                  <a:gd name="connsiteX2" fmla="*/ 32098 w 87651"/>
                  <a:gd name="connsiteY2" fmla="*/ 72937 h 134019"/>
                  <a:gd name="connsiteX3" fmla="*/ 9639 w 87651"/>
                  <a:gd name="connsiteY3" fmla="*/ 3404 h 134019"/>
                  <a:gd name="connsiteX4" fmla="*/ 27 w 87651"/>
                  <a:gd name="connsiteY4" fmla="*/ 4738 h 134019"/>
                  <a:gd name="connsiteX5" fmla="*/ 29719 w 87651"/>
                  <a:gd name="connsiteY5" fmla="*/ 113513 h 134019"/>
                  <a:gd name="connsiteX6" fmla="*/ 28672 w 87651"/>
                  <a:gd name="connsiteY6" fmla="*/ 113704 h 134019"/>
                  <a:gd name="connsiteX7" fmla="*/ 25246 w 87651"/>
                  <a:gd name="connsiteY7" fmla="*/ 126563 h 134019"/>
                  <a:gd name="connsiteX8" fmla="*/ 83677 w 87651"/>
                  <a:gd name="connsiteY8" fmla="*/ 69508 h 134019"/>
                  <a:gd name="connsiteX9" fmla="*/ 62170 w 87651"/>
                  <a:gd name="connsiteY9" fmla="*/ 100274 h 134019"/>
                  <a:gd name="connsiteX10" fmla="*/ 49608 w 87651"/>
                  <a:gd name="connsiteY10" fmla="*/ 109132 h 134019"/>
                  <a:gd name="connsiteX11" fmla="*/ 54652 w 87651"/>
                  <a:gd name="connsiteY11" fmla="*/ 76747 h 134019"/>
                  <a:gd name="connsiteX12" fmla="*/ 67689 w 87651"/>
                  <a:gd name="connsiteY12" fmla="*/ 85986 h 134019"/>
                  <a:gd name="connsiteX13" fmla="*/ 62170 w 87651"/>
                  <a:gd name="connsiteY13" fmla="*/ 100369 h 13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651" h="134019">
                    <a:moveTo>
                      <a:pt x="83677" y="69508"/>
                    </a:moveTo>
                    <a:cubicBezTo>
                      <a:pt x="75208" y="53601"/>
                      <a:pt x="56555" y="51029"/>
                      <a:pt x="42376" y="61221"/>
                    </a:cubicBezTo>
                    <a:cubicBezTo>
                      <a:pt x="37713" y="64650"/>
                      <a:pt x="34382" y="68555"/>
                      <a:pt x="32098" y="72937"/>
                    </a:cubicBezTo>
                    <a:cubicBezTo>
                      <a:pt x="23438" y="50267"/>
                      <a:pt x="16586" y="26931"/>
                      <a:pt x="9639" y="3404"/>
                    </a:cubicBezTo>
                    <a:cubicBezTo>
                      <a:pt x="8116" y="-1644"/>
                      <a:pt x="-544" y="-977"/>
                      <a:pt x="27" y="4738"/>
                    </a:cubicBezTo>
                    <a:cubicBezTo>
                      <a:pt x="4024" y="42457"/>
                      <a:pt x="16110" y="78366"/>
                      <a:pt x="29719" y="113513"/>
                    </a:cubicBezTo>
                    <a:cubicBezTo>
                      <a:pt x="29338" y="113513"/>
                      <a:pt x="29052" y="113609"/>
                      <a:pt x="28672" y="113704"/>
                    </a:cubicBezTo>
                    <a:cubicBezTo>
                      <a:pt x="23152" y="114751"/>
                      <a:pt x="20963" y="122943"/>
                      <a:pt x="25246" y="126563"/>
                    </a:cubicBezTo>
                    <a:cubicBezTo>
                      <a:pt x="57031" y="153233"/>
                      <a:pt x="101188" y="102274"/>
                      <a:pt x="83677" y="69508"/>
                    </a:cubicBezTo>
                    <a:close/>
                    <a:moveTo>
                      <a:pt x="62170" y="100274"/>
                    </a:moveTo>
                    <a:cubicBezTo>
                      <a:pt x="58839" y="104655"/>
                      <a:pt x="54462" y="107322"/>
                      <a:pt x="49608" y="109132"/>
                    </a:cubicBezTo>
                    <a:cubicBezTo>
                      <a:pt x="46372" y="97035"/>
                      <a:pt x="42661" y="77509"/>
                      <a:pt x="54652" y="76747"/>
                    </a:cubicBezTo>
                    <a:cubicBezTo>
                      <a:pt x="59030" y="79795"/>
                      <a:pt x="63312" y="82843"/>
                      <a:pt x="67689" y="85986"/>
                    </a:cubicBezTo>
                    <a:cubicBezTo>
                      <a:pt x="67880" y="91796"/>
                      <a:pt x="66072" y="96559"/>
                      <a:pt x="62170" y="10036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8" name="Freeform 387">
                <a:extLst>
                  <a:ext uri="{FF2B5EF4-FFF2-40B4-BE49-F238E27FC236}">
                    <a16:creationId xmlns:a16="http://schemas.microsoft.com/office/drawing/2014/main" id="{6E68C184-2866-3F31-4C76-11FBF0C4AE3C}"/>
                  </a:ext>
                </a:extLst>
              </p:cNvPr>
              <p:cNvSpPr/>
              <p:nvPr/>
            </p:nvSpPr>
            <p:spPr>
              <a:xfrm>
                <a:off x="7061875" y="4603150"/>
                <a:ext cx="129048" cy="73152"/>
              </a:xfrm>
              <a:custGeom>
                <a:avLst/>
                <a:gdLst>
                  <a:gd name="connsiteX0" fmla="*/ 128454 w 129048"/>
                  <a:gd name="connsiteY0" fmla="*/ 66385 h 73152"/>
                  <a:gd name="connsiteX1" fmla="*/ 77731 w 129048"/>
                  <a:gd name="connsiteY1" fmla="*/ 34286 h 73152"/>
                  <a:gd name="connsiteX2" fmla="*/ 9878 w 129048"/>
                  <a:gd name="connsiteY2" fmla="*/ 663 h 73152"/>
                  <a:gd name="connsiteX3" fmla="*/ 3216 w 129048"/>
                  <a:gd name="connsiteY3" fmla="*/ 11997 h 73152"/>
                  <a:gd name="connsiteX4" fmla="*/ 69071 w 129048"/>
                  <a:gd name="connsiteY4" fmla="*/ 48955 h 73152"/>
                  <a:gd name="connsiteX5" fmla="*/ 124457 w 129048"/>
                  <a:gd name="connsiteY5" fmla="*/ 73148 h 73152"/>
                  <a:gd name="connsiteX6" fmla="*/ 128359 w 129048"/>
                  <a:gd name="connsiteY6" fmla="*/ 66290 h 73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048" h="73152">
                    <a:moveTo>
                      <a:pt x="128454" y="66385"/>
                    </a:moveTo>
                    <a:cubicBezTo>
                      <a:pt x="117510" y="49812"/>
                      <a:pt x="94956" y="43144"/>
                      <a:pt x="77731" y="34286"/>
                    </a:cubicBezTo>
                    <a:cubicBezTo>
                      <a:pt x="55272" y="22761"/>
                      <a:pt x="32908" y="11045"/>
                      <a:pt x="9878" y="663"/>
                    </a:cubicBezTo>
                    <a:cubicBezTo>
                      <a:pt x="2360" y="-2671"/>
                      <a:pt x="-4111" y="7425"/>
                      <a:pt x="3216" y="11997"/>
                    </a:cubicBezTo>
                    <a:cubicBezTo>
                      <a:pt x="24724" y="25237"/>
                      <a:pt x="46897" y="36953"/>
                      <a:pt x="69071" y="48955"/>
                    </a:cubicBezTo>
                    <a:cubicBezTo>
                      <a:pt x="86105" y="58194"/>
                      <a:pt x="104663" y="73434"/>
                      <a:pt x="124457" y="73148"/>
                    </a:cubicBezTo>
                    <a:cubicBezTo>
                      <a:pt x="127693" y="73148"/>
                      <a:pt x="130358" y="69243"/>
                      <a:pt x="128359" y="662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9" name="Freeform 388">
                <a:extLst>
                  <a:ext uri="{FF2B5EF4-FFF2-40B4-BE49-F238E27FC236}">
                    <a16:creationId xmlns:a16="http://schemas.microsoft.com/office/drawing/2014/main" id="{49E71DE5-8005-D111-6B2A-15C5CE76BBED}"/>
                  </a:ext>
                </a:extLst>
              </p:cNvPr>
              <p:cNvSpPr/>
              <p:nvPr/>
            </p:nvSpPr>
            <p:spPr>
              <a:xfrm>
                <a:off x="7064080" y="4594576"/>
                <a:ext cx="116118" cy="126538"/>
              </a:xfrm>
              <a:custGeom>
                <a:avLst/>
                <a:gdLst>
                  <a:gd name="connsiteX0" fmla="*/ 106550 w 116118"/>
                  <a:gd name="connsiteY0" fmla="*/ 1236 h 126538"/>
                  <a:gd name="connsiteX1" fmla="*/ 2059 w 116118"/>
                  <a:gd name="connsiteY1" fmla="*/ 109726 h 126538"/>
                  <a:gd name="connsiteX2" fmla="*/ 19855 w 116118"/>
                  <a:gd name="connsiteY2" fmla="*/ 123537 h 126538"/>
                  <a:gd name="connsiteX3" fmla="*/ 39744 w 116118"/>
                  <a:gd name="connsiteY3" fmla="*/ 98772 h 126538"/>
                  <a:gd name="connsiteX4" fmla="*/ 39935 w 116118"/>
                  <a:gd name="connsiteY4" fmla="*/ 93819 h 126538"/>
                  <a:gd name="connsiteX5" fmla="*/ 114259 w 116118"/>
                  <a:gd name="connsiteY5" fmla="*/ 11333 h 126538"/>
                  <a:gd name="connsiteX6" fmla="*/ 106455 w 116118"/>
                  <a:gd name="connsiteY6" fmla="*/ 1141 h 12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118" h="126538">
                    <a:moveTo>
                      <a:pt x="106550" y="1236"/>
                    </a:moveTo>
                    <a:cubicBezTo>
                      <a:pt x="66296" y="32193"/>
                      <a:pt x="32226" y="68959"/>
                      <a:pt x="2059" y="109726"/>
                    </a:cubicBezTo>
                    <a:cubicBezTo>
                      <a:pt x="-5840" y="120394"/>
                      <a:pt x="10909" y="132205"/>
                      <a:pt x="19855" y="123537"/>
                    </a:cubicBezTo>
                    <a:cubicBezTo>
                      <a:pt x="28039" y="115632"/>
                      <a:pt x="34415" y="108869"/>
                      <a:pt x="39744" y="98772"/>
                    </a:cubicBezTo>
                    <a:cubicBezTo>
                      <a:pt x="40601" y="97248"/>
                      <a:pt x="40601" y="95439"/>
                      <a:pt x="39935" y="93819"/>
                    </a:cubicBezTo>
                    <a:cubicBezTo>
                      <a:pt x="61633" y="63816"/>
                      <a:pt x="86756" y="36574"/>
                      <a:pt x="114259" y="11333"/>
                    </a:cubicBezTo>
                    <a:cubicBezTo>
                      <a:pt x="119588" y="6475"/>
                      <a:pt x="112355" y="-3336"/>
                      <a:pt x="106455" y="11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 389">
                <a:extLst>
                  <a:ext uri="{FF2B5EF4-FFF2-40B4-BE49-F238E27FC236}">
                    <a16:creationId xmlns:a16="http://schemas.microsoft.com/office/drawing/2014/main" id="{37E53EF8-147C-6AFB-F6C4-BC226FCB76BC}"/>
                  </a:ext>
                </a:extLst>
              </p:cNvPr>
              <p:cNvSpPr/>
              <p:nvPr/>
            </p:nvSpPr>
            <p:spPr>
              <a:xfrm>
                <a:off x="7232120" y="4579719"/>
                <a:ext cx="100905" cy="85889"/>
              </a:xfrm>
              <a:custGeom>
                <a:avLst/>
                <a:gdLst>
                  <a:gd name="connsiteX0" fmla="*/ 87729 w 100905"/>
                  <a:gd name="connsiteY0" fmla="*/ 61718 h 85889"/>
                  <a:gd name="connsiteX1" fmla="*/ 26443 w 100905"/>
                  <a:gd name="connsiteY1" fmla="*/ 51430 h 85889"/>
                  <a:gd name="connsiteX2" fmla="*/ 49378 w 100905"/>
                  <a:gd name="connsiteY2" fmla="*/ 14855 h 85889"/>
                  <a:gd name="connsiteX3" fmla="*/ 53755 w 100905"/>
                  <a:gd name="connsiteY3" fmla="*/ 7425 h 85889"/>
                  <a:gd name="connsiteX4" fmla="*/ 368 w 100905"/>
                  <a:gd name="connsiteY4" fmla="*/ 41429 h 85889"/>
                  <a:gd name="connsiteX5" fmla="*/ 93440 w 100905"/>
                  <a:gd name="connsiteY5" fmla="*/ 81815 h 85889"/>
                  <a:gd name="connsiteX6" fmla="*/ 87825 w 100905"/>
                  <a:gd name="connsiteY6" fmla="*/ 61622 h 8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905" h="85889">
                    <a:moveTo>
                      <a:pt x="87729" y="61718"/>
                    </a:moveTo>
                    <a:cubicBezTo>
                      <a:pt x="67079" y="65813"/>
                      <a:pt x="41764" y="70004"/>
                      <a:pt x="26443" y="51430"/>
                    </a:cubicBezTo>
                    <a:cubicBezTo>
                      <a:pt x="12073" y="34095"/>
                      <a:pt x="25777" y="5139"/>
                      <a:pt x="49378" y="14855"/>
                    </a:cubicBezTo>
                    <a:cubicBezTo>
                      <a:pt x="53565" y="16569"/>
                      <a:pt x="56896" y="10187"/>
                      <a:pt x="53755" y="7425"/>
                    </a:cubicBezTo>
                    <a:cubicBezTo>
                      <a:pt x="30154" y="-13244"/>
                      <a:pt x="-3915" y="12854"/>
                      <a:pt x="368" y="41429"/>
                    </a:cubicBezTo>
                    <a:cubicBezTo>
                      <a:pt x="6839" y="84959"/>
                      <a:pt x="58895" y="91912"/>
                      <a:pt x="93440" y="81815"/>
                    </a:cubicBezTo>
                    <a:cubicBezTo>
                      <a:pt x="106477" y="78005"/>
                      <a:pt x="101053" y="58955"/>
                      <a:pt x="87825" y="616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 390">
                <a:extLst>
                  <a:ext uri="{FF2B5EF4-FFF2-40B4-BE49-F238E27FC236}">
                    <a16:creationId xmlns:a16="http://schemas.microsoft.com/office/drawing/2014/main" id="{D939F93F-3789-771C-18FE-4EAA26929DC3}"/>
                  </a:ext>
                </a:extLst>
              </p:cNvPr>
              <p:cNvSpPr/>
              <p:nvPr/>
            </p:nvSpPr>
            <p:spPr>
              <a:xfrm>
                <a:off x="6975323" y="4784541"/>
                <a:ext cx="366608" cy="34048"/>
              </a:xfrm>
              <a:custGeom>
                <a:avLst/>
                <a:gdLst>
                  <a:gd name="connsiteX0" fmla="*/ 361467 w 366608"/>
                  <a:gd name="connsiteY0" fmla="*/ 3676 h 34048"/>
                  <a:gd name="connsiteX1" fmla="*/ 356708 w 366608"/>
                  <a:gd name="connsiteY1" fmla="*/ 1295 h 34048"/>
                  <a:gd name="connsiteX2" fmla="*/ 347287 w 366608"/>
                  <a:gd name="connsiteY2" fmla="*/ 1295 h 34048"/>
                  <a:gd name="connsiteX3" fmla="*/ 343480 w 366608"/>
                  <a:gd name="connsiteY3" fmla="*/ 4057 h 34048"/>
                  <a:gd name="connsiteX4" fmla="*/ 340625 w 366608"/>
                  <a:gd name="connsiteY4" fmla="*/ 8058 h 34048"/>
                  <a:gd name="connsiteX5" fmla="*/ 172658 w 366608"/>
                  <a:gd name="connsiteY5" fmla="*/ 14249 h 34048"/>
                  <a:gd name="connsiteX6" fmla="*/ 84821 w 366608"/>
                  <a:gd name="connsiteY6" fmla="*/ 11486 h 34048"/>
                  <a:gd name="connsiteX7" fmla="*/ 3264 w 366608"/>
                  <a:gd name="connsiteY7" fmla="*/ 10058 h 34048"/>
                  <a:gd name="connsiteX8" fmla="*/ 3264 w 366608"/>
                  <a:gd name="connsiteY8" fmla="*/ 18821 h 34048"/>
                  <a:gd name="connsiteX9" fmla="*/ 172658 w 366608"/>
                  <a:gd name="connsiteY9" fmla="*/ 33775 h 34048"/>
                  <a:gd name="connsiteX10" fmla="*/ 355661 w 366608"/>
                  <a:gd name="connsiteY10" fmla="*/ 28346 h 34048"/>
                  <a:gd name="connsiteX11" fmla="*/ 366415 w 366608"/>
                  <a:gd name="connsiteY11" fmla="*/ 17583 h 34048"/>
                  <a:gd name="connsiteX12" fmla="*/ 366605 w 366608"/>
                  <a:gd name="connsiteY12" fmla="*/ 12725 h 34048"/>
                  <a:gd name="connsiteX13" fmla="*/ 361371 w 366608"/>
                  <a:gd name="connsiteY13" fmla="*/ 3581 h 3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6608" h="34048">
                    <a:moveTo>
                      <a:pt x="361467" y="3676"/>
                    </a:moveTo>
                    <a:cubicBezTo>
                      <a:pt x="359848" y="2914"/>
                      <a:pt x="358326" y="2057"/>
                      <a:pt x="356708" y="1295"/>
                    </a:cubicBezTo>
                    <a:cubicBezTo>
                      <a:pt x="353948" y="-134"/>
                      <a:pt x="350047" y="-706"/>
                      <a:pt x="347287" y="1295"/>
                    </a:cubicBezTo>
                    <a:cubicBezTo>
                      <a:pt x="346050" y="2247"/>
                      <a:pt x="344813" y="3105"/>
                      <a:pt x="343480" y="4057"/>
                    </a:cubicBezTo>
                    <a:cubicBezTo>
                      <a:pt x="342148" y="5009"/>
                      <a:pt x="341196" y="6438"/>
                      <a:pt x="340625" y="8058"/>
                    </a:cubicBezTo>
                    <a:cubicBezTo>
                      <a:pt x="284763" y="12439"/>
                      <a:pt x="228806" y="14725"/>
                      <a:pt x="172658" y="14249"/>
                    </a:cubicBezTo>
                    <a:cubicBezTo>
                      <a:pt x="143347" y="13963"/>
                      <a:pt x="114037" y="13106"/>
                      <a:pt x="84821" y="11486"/>
                    </a:cubicBezTo>
                    <a:cubicBezTo>
                      <a:pt x="57794" y="10058"/>
                      <a:pt x="29815" y="4533"/>
                      <a:pt x="3264" y="10058"/>
                    </a:cubicBezTo>
                    <a:cubicBezTo>
                      <a:pt x="-1685" y="11106"/>
                      <a:pt x="-448" y="17297"/>
                      <a:pt x="3264" y="18821"/>
                    </a:cubicBezTo>
                    <a:cubicBezTo>
                      <a:pt x="51608" y="39109"/>
                      <a:pt x="120793" y="32918"/>
                      <a:pt x="172658" y="33775"/>
                    </a:cubicBezTo>
                    <a:cubicBezTo>
                      <a:pt x="233754" y="34823"/>
                      <a:pt x="294756" y="32823"/>
                      <a:pt x="355661" y="28346"/>
                    </a:cubicBezTo>
                    <a:cubicBezTo>
                      <a:pt x="361656" y="27869"/>
                      <a:pt x="366130" y="23774"/>
                      <a:pt x="366415" y="17583"/>
                    </a:cubicBezTo>
                    <a:lnTo>
                      <a:pt x="366605" y="12725"/>
                    </a:lnTo>
                    <a:cubicBezTo>
                      <a:pt x="366700" y="9200"/>
                      <a:pt x="364512" y="5200"/>
                      <a:pt x="361371" y="35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2" name="Freeform 391">
                <a:extLst>
                  <a:ext uri="{FF2B5EF4-FFF2-40B4-BE49-F238E27FC236}">
                    <a16:creationId xmlns:a16="http://schemas.microsoft.com/office/drawing/2014/main" id="{2D74352A-3B90-3D15-354A-A2B6483C9E49}"/>
                  </a:ext>
                </a:extLst>
              </p:cNvPr>
              <p:cNvSpPr/>
              <p:nvPr/>
            </p:nvSpPr>
            <p:spPr>
              <a:xfrm>
                <a:off x="7083393" y="4832449"/>
                <a:ext cx="124749" cy="171871"/>
              </a:xfrm>
              <a:custGeom>
                <a:avLst/>
                <a:gdLst>
                  <a:gd name="connsiteX0" fmla="*/ 117786 w 124749"/>
                  <a:gd name="connsiteY0" fmla="*/ 101500 h 171871"/>
                  <a:gd name="connsiteX1" fmla="*/ 105509 w 124749"/>
                  <a:gd name="connsiteY1" fmla="*/ 9394 h 171871"/>
                  <a:gd name="connsiteX2" fmla="*/ 105509 w 124749"/>
                  <a:gd name="connsiteY2" fmla="*/ 9394 h 171871"/>
                  <a:gd name="connsiteX3" fmla="*/ 105224 w 124749"/>
                  <a:gd name="connsiteY3" fmla="*/ 6822 h 171871"/>
                  <a:gd name="connsiteX4" fmla="*/ 86381 w 124749"/>
                  <a:gd name="connsiteY4" fmla="*/ 9394 h 171871"/>
                  <a:gd name="connsiteX5" fmla="*/ 87999 w 124749"/>
                  <a:gd name="connsiteY5" fmla="*/ 22824 h 171871"/>
                  <a:gd name="connsiteX6" fmla="*/ 86762 w 124749"/>
                  <a:gd name="connsiteY6" fmla="*/ 75497 h 171871"/>
                  <a:gd name="connsiteX7" fmla="*/ 6537 w 124749"/>
                  <a:gd name="connsiteY7" fmla="*/ 102358 h 171871"/>
                  <a:gd name="connsiteX8" fmla="*/ 21193 w 124749"/>
                  <a:gd name="connsiteY8" fmla="*/ 161984 h 171871"/>
                  <a:gd name="connsiteX9" fmla="*/ 85334 w 124749"/>
                  <a:gd name="connsiteY9" fmla="*/ 131981 h 171871"/>
                  <a:gd name="connsiteX10" fmla="*/ 97325 w 124749"/>
                  <a:gd name="connsiteY10" fmla="*/ 108168 h 171871"/>
                  <a:gd name="connsiteX11" fmla="*/ 107983 w 124749"/>
                  <a:gd name="connsiteY11" fmla="*/ 167890 h 171871"/>
                  <a:gd name="connsiteX12" fmla="*/ 123020 w 124749"/>
                  <a:gd name="connsiteY12" fmla="*/ 165890 h 171871"/>
                  <a:gd name="connsiteX13" fmla="*/ 118071 w 124749"/>
                  <a:gd name="connsiteY13" fmla="*/ 101500 h 171871"/>
                  <a:gd name="connsiteX14" fmla="*/ 64398 w 124749"/>
                  <a:gd name="connsiteY14" fmla="*/ 128361 h 171871"/>
                  <a:gd name="connsiteX15" fmla="*/ 32803 w 124749"/>
                  <a:gd name="connsiteY15" fmla="*/ 134838 h 171871"/>
                  <a:gd name="connsiteX16" fmla="*/ 21097 w 124749"/>
                  <a:gd name="connsiteY16" fmla="*/ 110930 h 171871"/>
                  <a:gd name="connsiteX17" fmla="*/ 28521 w 124749"/>
                  <a:gd name="connsiteY17" fmla="*/ 101215 h 171871"/>
                  <a:gd name="connsiteX18" fmla="*/ 84097 w 124749"/>
                  <a:gd name="connsiteY18" fmla="*/ 87784 h 171871"/>
                  <a:gd name="connsiteX19" fmla="*/ 64398 w 124749"/>
                  <a:gd name="connsiteY19" fmla="*/ 128361 h 17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4749" h="171871">
                    <a:moveTo>
                      <a:pt x="117786" y="101500"/>
                    </a:moveTo>
                    <a:cubicBezTo>
                      <a:pt x="113123" y="70830"/>
                      <a:pt x="109316" y="40064"/>
                      <a:pt x="105509" y="9394"/>
                    </a:cubicBezTo>
                    <a:lnTo>
                      <a:pt x="105509" y="9394"/>
                    </a:lnTo>
                    <a:cubicBezTo>
                      <a:pt x="105414" y="8536"/>
                      <a:pt x="105319" y="7679"/>
                      <a:pt x="105224" y="6822"/>
                    </a:cubicBezTo>
                    <a:cubicBezTo>
                      <a:pt x="103796" y="-3751"/>
                      <a:pt x="85049" y="-1369"/>
                      <a:pt x="86381" y="9394"/>
                    </a:cubicBezTo>
                    <a:cubicBezTo>
                      <a:pt x="86952" y="13870"/>
                      <a:pt x="87428" y="18347"/>
                      <a:pt x="87999" y="22824"/>
                    </a:cubicBezTo>
                    <a:cubicBezTo>
                      <a:pt x="89617" y="39493"/>
                      <a:pt x="89617" y="57876"/>
                      <a:pt x="86762" y="75497"/>
                    </a:cubicBezTo>
                    <a:cubicBezTo>
                      <a:pt x="56784" y="72068"/>
                      <a:pt x="22906" y="73021"/>
                      <a:pt x="6537" y="102358"/>
                    </a:cubicBezTo>
                    <a:cubicBezTo>
                      <a:pt x="-4787" y="122646"/>
                      <a:pt x="-2313" y="151888"/>
                      <a:pt x="21193" y="161984"/>
                    </a:cubicBezTo>
                    <a:cubicBezTo>
                      <a:pt x="46412" y="172843"/>
                      <a:pt x="72011" y="152174"/>
                      <a:pt x="85334" y="131981"/>
                    </a:cubicBezTo>
                    <a:cubicBezTo>
                      <a:pt x="90283" y="124551"/>
                      <a:pt x="94184" y="116550"/>
                      <a:pt x="97325" y="108168"/>
                    </a:cubicBezTo>
                    <a:cubicBezTo>
                      <a:pt x="98657" y="128647"/>
                      <a:pt x="98657" y="149316"/>
                      <a:pt x="107983" y="167890"/>
                    </a:cubicBezTo>
                    <a:cubicBezTo>
                      <a:pt x="111124" y="174176"/>
                      <a:pt x="121497" y="172652"/>
                      <a:pt x="123020" y="165890"/>
                    </a:cubicBezTo>
                    <a:cubicBezTo>
                      <a:pt x="127873" y="144268"/>
                      <a:pt x="121307" y="123217"/>
                      <a:pt x="118071" y="101500"/>
                    </a:cubicBezTo>
                    <a:close/>
                    <a:moveTo>
                      <a:pt x="64398" y="128361"/>
                    </a:moveTo>
                    <a:cubicBezTo>
                      <a:pt x="52312" y="142553"/>
                      <a:pt x="51170" y="143887"/>
                      <a:pt x="32803" y="134838"/>
                    </a:cubicBezTo>
                    <a:cubicBezTo>
                      <a:pt x="15768" y="132933"/>
                      <a:pt x="11867" y="124932"/>
                      <a:pt x="21097" y="110930"/>
                    </a:cubicBezTo>
                    <a:cubicBezTo>
                      <a:pt x="23572" y="107692"/>
                      <a:pt x="26046" y="104453"/>
                      <a:pt x="28521" y="101215"/>
                    </a:cubicBezTo>
                    <a:cubicBezTo>
                      <a:pt x="42129" y="88166"/>
                      <a:pt x="64683" y="87118"/>
                      <a:pt x="84097" y="87784"/>
                    </a:cubicBezTo>
                    <a:cubicBezTo>
                      <a:pt x="80291" y="102929"/>
                      <a:pt x="74105" y="117026"/>
                      <a:pt x="64398" y="12836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3" name="Graphic 7">
              <a:extLst>
                <a:ext uri="{FF2B5EF4-FFF2-40B4-BE49-F238E27FC236}">
                  <a16:creationId xmlns:a16="http://schemas.microsoft.com/office/drawing/2014/main" id="{C5ADC0DB-18ED-D996-B961-E461E781086B}"/>
                </a:ext>
              </a:extLst>
            </p:cNvPr>
            <p:cNvGrpSpPr/>
            <p:nvPr/>
          </p:nvGrpSpPr>
          <p:grpSpPr>
            <a:xfrm>
              <a:off x="335410" y="1353336"/>
              <a:ext cx="1264617" cy="750823"/>
              <a:chOff x="595002" y="1375128"/>
              <a:chExt cx="715159" cy="424601"/>
            </a:xfrm>
            <a:solidFill>
              <a:schemeClr val="bg1">
                <a:alpha val="20000"/>
              </a:schemeClr>
            </a:solidFill>
          </p:grpSpPr>
          <p:sp>
            <p:nvSpPr>
              <p:cNvPr id="394" name="Freeform 393">
                <a:extLst>
                  <a:ext uri="{FF2B5EF4-FFF2-40B4-BE49-F238E27FC236}">
                    <a16:creationId xmlns:a16="http://schemas.microsoft.com/office/drawing/2014/main" id="{C9EA9415-F2A4-D64B-156D-8417EF780D67}"/>
                  </a:ext>
                </a:extLst>
              </p:cNvPr>
              <p:cNvSpPr/>
              <p:nvPr/>
            </p:nvSpPr>
            <p:spPr>
              <a:xfrm>
                <a:off x="595002" y="1526707"/>
                <a:ext cx="88998" cy="110313"/>
              </a:xfrm>
              <a:custGeom>
                <a:avLst/>
                <a:gdLst>
                  <a:gd name="connsiteX0" fmla="*/ 86780 w 88998"/>
                  <a:gd name="connsiteY0" fmla="*/ 7865 h 110313"/>
                  <a:gd name="connsiteX1" fmla="*/ 71744 w 88998"/>
                  <a:gd name="connsiteY1" fmla="*/ 2722 h 110313"/>
                  <a:gd name="connsiteX2" fmla="*/ 56612 w 88998"/>
                  <a:gd name="connsiteY2" fmla="*/ 3865 h 110313"/>
                  <a:gd name="connsiteX3" fmla="*/ 27682 w 88998"/>
                  <a:gd name="connsiteY3" fmla="*/ 18438 h 110313"/>
                  <a:gd name="connsiteX4" fmla="*/ 84 w 88998"/>
                  <a:gd name="connsiteY4" fmla="*/ 77779 h 110313"/>
                  <a:gd name="connsiteX5" fmla="*/ 6936 w 88998"/>
                  <a:gd name="connsiteY5" fmla="*/ 86828 h 110313"/>
                  <a:gd name="connsiteX6" fmla="*/ 58896 w 88998"/>
                  <a:gd name="connsiteY6" fmla="*/ 78827 h 110313"/>
                  <a:gd name="connsiteX7" fmla="*/ 63464 w 88998"/>
                  <a:gd name="connsiteY7" fmla="*/ 103973 h 110313"/>
                  <a:gd name="connsiteX8" fmla="*/ 80784 w 88998"/>
                  <a:gd name="connsiteY8" fmla="*/ 101591 h 110313"/>
                  <a:gd name="connsiteX9" fmla="*/ 78976 w 88998"/>
                  <a:gd name="connsiteY9" fmla="*/ 49109 h 110313"/>
                  <a:gd name="connsiteX10" fmla="*/ 78786 w 88998"/>
                  <a:gd name="connsiteY10" fmla="*/ 18152 h 110313"/>
                  <a:gd name="connsiteX11" fmla="*/ 85447 w 88998"/>
                  <a:gd name="connsiteY11" fmla="*/ 16914 h 110313"/>
                  <a:gd name="connsiteX12" fmla="*/ 86589 w 88998"/>
                  <a:gd name="connsiteY12" fmla="*/ 7770 h 110313"/>
                  <a:gd name="connsiteX13" fmla="*/ 18927 w 88998"/>
                  <a:gd name="connsiteY13" fmla="*/ 70349 h 110313"/>
                  <a:gd name="connsiteX14" fmla="*/ 41671 w 88998"/>
                  <a:gd name="connsiteY14" fmla="*/ 30249 h 110313"/>
                  <a:gd name="connsiteX15" fmla="*/ 55851 w 88998"/>
                  <a:gd name="connsiteY15" fmla="*/ 23105 h 110313"/>
                  <a:gd name="connsiteX16" fmla="*/ 57088 w 88998"/>
                  <a:gd name="connsiteY16" fmla="*/ 53109 h 110313"/>
                  <a:gd name="connsiteX17" fmla="*/ 19022 w 88998"/>
                  <a:gd name="connsiteY17" fmla="*/ 70349 h 110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8998" h="110313">
                    <a:moveTo>
                      <a:pt x="86780" y="7865"/>
                    </a:moveTo>
                    <a:cubicBezTo>
                      <a:pt x="82117" y="4817"/>
                      <a:pt x="76978" y="3198"/>
                      <a:pt x="71744" y="2722"/>
                    </a:cubicBezTo>
                    <a:cubicBezTo>
                      <a:pt x="67556" y="-1469"/>
                      <a:pt x="59943" y="-612"/>
                      <a:pt x="56612" y="3865"/>
                    </a:cubicBezTo>
                    <a:cubicBezTo>
                      <a:pt x="45954" y="6341"/>
                      <a:pt x="35676" y="12056"/>
                      <a:pt x="27682" y="18438"/>
                    </a:cubicBezTo>
                    <a:cubicBezTo>
                      <a:pt x="9505" y="33011"/>
                      <a:pt x="-1058" y="54443"/>
                      <a:pt x="84" y="77779"/>
                    </a:cubicBezTo>
                    <a:cubicBezTo>
                      <a:pt x="274" y="82160"/>
                      <a:pt x="2939" y="85494"/>
                      <a:pt x="6936" y="86828"/>
                    </a:cubicBezTo>
                    <a:cubicBezTo>
                      <a:pt x="26826" y="93590"/>
                      <a:pt x="45383" y="89304"/>
                      <a:pt x="58896" y="78827"/>
                    </a:cubicBezTo>
                    <a:cubicBezTo>
                      <a:pt x="59943" y="87494"/>
                      <a:pt x="61275" y="95876"/>
                      <a:pt x="63464" y="103973"/>
                    </a:cubicBezTo>
                    <a:cubicBezTo>
                      <a:pt x="66224" y="114164"/>
                      <a:pt x="79833" y="111116"/>
                      <a:pt x="80784" y="101591"/>
                    </a:cubicBezTo>
                    <a:cubicBezTo>
                      <a:pt x="82592" y="84827"/>
                      <a:pt x="80975" y="66920"/>
                      <a:pt x="78976" y="49109"/>
                    </a:cubicBezTo>
                    <a:cubicBezTo>
                      <a:pt x="81736" y="39393"/>
                      <a:pt x="81831" y="28725"/>
                      <a:pt x="78786" y="18152"/>
                    </a:cubicBezTo>
                    <a:cubicBezTo>
                      <a:pt x="80975" y="17771"/>
                      <a:pt x="83163" y="17390"/>
                      <a:pt x="85447" y="16914"/>
                    </a:cubicBezTo>
                    <a:cubicBezTo>
                      <a:pt x="89920" y="15962"/>
                      <a:pt x="90015" y="9961"/>
                      <a:pt x="86589" y="7770"/>
                    </a:cubicBezTo>
                    <a:close/>
                    <a:moveTo>
                      <a:pt x="18927" y="70349"/>
                    </a:moveTo>
                    <a:cubicBezTo>
                      <a:pt x="20069" y="54347"/>
                      <a:pt x="28253" y="39965"/>
                      <a:pt x="41671" y="30249"/>
                    </a:cubicBezTo>
                    <a:cubicBezTo>
                      <a:pt x="46239" y="26915"/>
                      <a:pt x="50998" y="24725"/>
                      <a:pt x="55851" y="23105"/>
                    </a:cubicBezTo>
                    <a:cubicBezTo>
                      <a:pt x="56327" y="32916"/>
                      <a:pt x="56612" y="43013"/>
                      <a:pt x="57088" y="53109"/>
                    </a:cubicBezTo>
                    <a:cubicBezTo>
                      <a:pt x="49760" y="65301"/>
                      <a:pt x="35390" y="72921"/>
                      <a:pt x="19022" y="703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5" name="Freeform 394">
                <a:extLst>
                  <a:ext uri="{FF2B5EF4-FFF2-40B4-BE49-F238E27FC236}">
                    <a16:creationId xmlns:a16="http://schemas.microsoft.com/office/drawing/2014/main" id="{91C78B21-478D-EA78-ED1F-8374FDCBB1FA}"/>
                  </a:ext>
                </a:extLst>
              </p:cNvPr>
              <p:cNvSpPr/>
              <p:nvPr/>
            </p:nvSpPr>
            <p:spPr>
              <a:xfrm>
                <a:off x="726977" y="1542606"/>
                <a:ext cx="87732" cy="20908"/>
              </a:xfrm>
              <a:custGeom>
                <a:avLst/>
                <a:gdLst>
                  <a:gd name="connsiteX0" fmla="*/ 81471 w 87732"/>
                  <a:gd name="connsiteY0" fmla="*/ 2920 h 20908"/>
                  <a:gd name="connsiteX1" fmla="*/ 41882 w 87732"/>
                  <a:gd name="connsiteY1" fmla="*/ 349 h 20908"/>
                  <a:gd name="connsiteX2" fmla="*/ 21802 w 87732"/>
                  <a:gd name="connsiteY2" fmla="*/ 63 h 20908"/>
                  <a:gd name="connsiteX3" fmla="*/ 4577 w 87732"/>
                  <a:gd name="connsiteY3" fmla="*/ 3682 h 20908"/>
                  <a:gd name="connsiteX4" fmla="*/ 3340 w 87732"/>
                  <a:gd name="connsiteY4" fmla="*/ 12826 h 20908"/>
                  <a:gd name="connsiteX5" fmla="*/ 21707 w 87732"/>
                  <a:gd name="connsiteY5" fmla="*/ 18065 h 20908"/>
                  <a:gd name="connsiteX6" fmla="*/ 38932 w 87732"/>
                  <a:gd name="connsiteY6" fmla="*/ 19303 h 20908"/>
                  <a:gd name="connsiteX7" fmla="*/ 78996 w 87732"/>
                  <a:gd name="connsiteY7" fmla="*/ 20256 h 20908"/>
                  <a:gd name="connsiteX8" fmla="*/ 81375 w 87732"/>
                  <a:gd name="connsiteY8" fmla="*/ 2920 h 2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7732" h="20908">
                    <a:moveTo>
                      <a:pt x="81471" y="2920"/>
                    </a:moveTo>
                    <a:cubicBezTo>
                      <a:pt x="68623" y="253"/>
                      <a:pt x="55015" y="730"/>
                      <a:pt x="41882" y="349"/>
                    </a:cubicBezTo>
                    <a:cubicBezTo>
                      <a:pt x="35220" y="158"/>
                      <a:pt x="28463" y="-128"/>
                      <a:pt x="21802" y="63"/>
                    </a:cubicBezTo>
                    <a:cubicBezTo>
                      <a:pt x="14760" y="349"/>
                      <a:pt x="11524" y="2825"/>
                      <a:pt x="4577" y="3682"/>
                    </a:cubicBezTo>
                    <a:cubicBezTo>
                      <a:pt x="-86" y="4254"/>
                      <a:pt x="-2275" y="11588"/>
                      <a:pt x="3340" y="12826"/>
                    </a:cubicBezTo>
                    <a:cubicBezTo>
                      <a:pt x="10953" y="14446"/>
                      <a:pt x="14093" y="17208"/>
                      <a:pt x="21707" y="18065"/>
                    </a:cubicBezTo>
                    <a:cubicBezTo>
                      <a:pt x="27417" y="18637"/>
                      <a:pt x="33127" y="19018"/>
                      <a:pt x="38932" y="19303"/>
                    </a:cubicBezTo>
                    <a:cubicBezTo>
                      <a:pt x="52064" y="20065"/>
                      <a:pt x="65959" y="21875"/>
                      <a:pt x="78996" y="20256"/>
                    </a:cubicBezTo>
                    <a:cubicBezTo>
                      <a:pt x="87942" y="19113"/>
                      <a:pt x="92034" y="5111"/>
                      <a:pt x="81375" y="292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6" name="Freeform 395">
                <a:extLst>
                  <a:ext uri="{FF2B5EF4-FFF2-40B4-BE49-F238E27FC236}">
                    <a16:creationId xmlns:a16="http://schemas.microsoft.com/office/drawing/2014/main" id="{0321FC90-78F2-EC1E-92FB-CD22449703E8}"/>
                  </a:ext>
                </a:extLst>
              </p:cNvPr>
              <p:cNvSpPr/>
              <p:nvPr/>
            </p:nvSpPr>
            <p:spPr>
              <a:xfrm>
                <a:off x="734004" y="1581897"/>
                <a:ext cx="94998" cy="16983"/>
              </a:xfrm>
              <a:custGeom>
                <a:avLst/>
                <a:gdLst>
                  <a:gd name="connsiteX0" fmla="*/ 87005 w 94998"/>
                  <a:gd name="connsiteY0" fmla="*/ 205 h 16983"/>
                  <a:gd name="connsiteX1" fmla="*/ 42848 w 94998"/>
                  <a:gd name="connsiteY1" fmla="*/ 396 h 16983"/>
                  <a:gd name="connsiteX2" fmla="*/ 3640 w 94998"/>
                  <a:gd name="connsiteY2" fmla="*/ 3539 h 16983"/>
                  <a:gd name="connsiteX3" fmla="*/ 3640 w 94998"/>
                  <a:gd name="connsiteY3" fmla="*/ 13445 h 16983"/>
                  <a:gd name="connsiteX4" fmla="*/ 42848 w 94998"/>
                  <a:gd name="connsiteY4" fmla="*/ 16588 h 16983"/>
                  <a:gd name="connsiteX5" fmla="*/ 87005 w 94998"/>
                  <a:gd name="connsiteY5" fmla="*/ 16779 h 16983"/>
                  <a:gd name="connsiteX6" fmla="*/ 87005 w 94998"/>
                  <a:gd name="connsiteY6" fmla="*/ 205 h 1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998" h="16983">
                    <a:moveTo>
                      <a:pt x="87005" y="205"/>
                    </a:moveTo>
                    <a:cubicBezTo>
                      <a:pt x="72349" y="-271"/>
                      <a:pt x="57504" y="205"/>
                      <a:pt x="42848" y="396"/>
                    </a:cubicBezTo>
                    <a:cubicBezTo>
                      <a:pt x="29811" y="491"/>
                      <a:pt x="16107" y="-557"/>
                      <a:pt x="3640" y="3539"/>
                    </a:cubicBezTo>
                    <a:cubicBezTo>
                      <a:pt x="-1213" y="5158"/>
                      <a:pt x="-1213" y="11921"/>
                      <a:pt x="3640" y="13445"/>
                    </a:cubicBezTo>
                    <a:cubicBezTo>
                      <a:pt x="16107" y="17541"/>
                      <a:pt x="29811" y="16493"/>
                      <a:pt x="42848" y="16588"/>
                    </a:cubicBezTo>
                    <a:cubicBezTo>
                      <a:pt x="57599" y="16779"/>
                      <a:pt x="72349" y="17255"/>
                      <a:pt x="87005" y="16779"/>
                    </a:cubicBezTo>
                    <a:cubicBezTo>
                      <a:pt x="97663" y="16398"/>
                      <a:pt x="97663" y="491"/>
                      <a:pt x="87005" y="2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7" name="Freeform 396">
                <a:extLst>
                  <a:ext uri="{FF2B5EF4-FFF2-40B4-BE49-F238E27FC236}">
                    <a16:creationId xmlns:a16="http://schemas.microsoft.com/office/drawing/2014/main" id="{C02C39C6-1E0A-DFC7-D909-2F1B89D4C3B7}"/>
                  </a:ext>
                </a:extLst>
              </p:cNvPr>
              <p:cNvSpPr/>
              <p:nvPr/>
            </p:nvSpPr>
            <p:spPr>
              <a:xfrm>
                <a:off x="929375" y="1376482"/>
                <a:ext cx="87651" cy="134019"/>
              </a:xfrm>
              <a:custGeom>
                <a:avLst/>
                <a:gdLst>
                  <a:gd name="connsiteX0" fmla="*/ 83677 w 87651"/>
                  <a:gd name="connsiteY0" fmla="*/ 69508 h 134019"/>
                  <a:gd name="connsiteX1" fmla="*/ 42376 w 87651"/>
                  <a:gd name="connsiteY1" fmla="*/ 61221 h 134019"/>
                  <a:gd name="connsiteX2" fmla="*/ 32098 w 87651"/>
                  <a:gd name="connsiteY2" fmla="*/ 72937 h 134019"/>
                  <a:gd name="connsiteX3" fmla="*/ 9639 w 87651"/>
                  <a:gd name="connsiteY3" fmla="*/ 3404 h 134019"/>
                  <a:gd name="connsiteX4" fmla="*/ 27 w 87651"/>
                  <a:gd name="connsiteY4" fmla="*/ 4738 h 134019"/>
                  <a:gd name="connsiteX5" fmla="*/ 29719 w 87651"/>
                  <a:gd name="connsiteY5" fmla="*/ 113513 h 134019"/>
                  <a:gd name="connsiteX6" fmla="*/ 28672 w 87651"/>
                  <a:gd name="connsiteY6" fmla="*/ 113704 h 134019"/>
                  <a:gd name="connsiteX7" fmla="*/ 25246 w 87651"/>
                  <a:gd name="connsiteY7" fmla="*/ 126563 h 134019"/>
                  <a:gd name="connsiteX8" fmla="*/ 83677 w 87651"/>
                  <a:gd name="connsiteY8" fmla="*/ 69508 h 134019"/>
                  <a:gd name="connsiteX9" fmla="*/ 62265 w 87651"/>
                  <a:gd name="connsiteY9" fmla="*/ 100178 h 134019"/>
                  <a:gd name="connsiteX10" fmla="*/ 49703 w 87651"/>
                  <a:gd name="connsiteY10" fmla="*/ 109036 h 134019"/>
                  <a:gd name="connsiteX11" fmla="*/ 54747 w 87651"/>
                  <a:gd name="connsiteY11" fmla="*/ 76651 h 134019"/>
                  <a:gd name="connsiteX12" fmla="*/ 67785 w 87651"/>
                  <a:gd name="connsiteY12" fmla="*/ 85891 h 134019"/>
                  <a:gd name="connsiteX13" fmla="*/ 62265 w 87651"/>
                  <a:gd name="connsiteY13" fmla="*/ 100274 h 13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651" h="134019">
                    <a:moveTo>
                      <a:pt x="83677" y="69508"/>
                    </a:moveTo>
                    <a:cubicBezTo>
                      <a:pt x="75208" y="53601"/>
                      <a:pt x="56555" y="51029"/>
                      <a:pt x="42376" y="61221"/>
                    </a:cubicBezTo>
                    <a:cubicBezTo>
                      <a:pt x="37712" y="64650"/>
                      <a:pt x="34382" y="68555"/>
                      <a:pt x="32098" y="72937"/>
                    </a:cubicBezTo>
                    <a:cubicBezTo>
                      <a:pt x="23438" y="50267"/>
                      <a:pt x="16586" y="26931"/>
                      <a:pt x="9639" y="3404"/>
                    </a:cubicBezTo>
                    <a:cubicBezTo>
                      <a:pt x="8116" y="-1644"/>
                      <a:pt x="-544" y="-977"/>
                      <a:pt x="27" y="4738"/>
                    </a:cubicBezTo>
                    <a:cubicBezTo>
                      <a:pt x="4024" y="42457"/>
                      <a:pt x="16110" y="78366"/>
                      <a:pt x="29719" y="113513"/>
                    </a:cubicBezTo>
                    <a:cubicBezTo>
                      <a:pt x="29338" y="113513"/>
                      <a:pt x="29052" y="113609"/>
                      <a:pt x="28672" y="113704"/>
                    </a:cubicBezTo>
                    <a:cubicBezTo>
                      <a:pt x="23152" y="114751"/>
                      <a:pt x="20963" y="122943"/>
                      <a:pt x="25246" y="126563"/>
                    </a:cubicBezTo>
                    <a:cubicBezTo>
                      <a:pt x="57031" y="153233"/>
                      <a:pt x="101188" y="102274"/>
                      <a:pt x="83677" y="69508"/>
                    </a:cubicBezTo>
                    <a:close/>
                    <a:moveTo>
                      <a:pt x="62265" y="100178"/>
                    </a:moveTo>
                    <a:cubicBezTo>
                      <a:pt x="58934" y="104560"/>
                      <a:pt x="54557" y="107227"/>
                      <a:pt x="49703" y="109036"/>
                    </a:cubicBezTo>
                    <a:cubicBezTo>
                      <a:pt x="46468" y="96940"/>
                      <a:pt x="42756" y="77413"/>
                      <a:pt x="54747" y="76651"/>
                    </a:cubicBezTo>
                    <a:cubicBezTo>
                      <a:pt x="59125" y="79699"/>
                      <a:pt x="63407" y="82747"/>
                      <a:pt x="67785" y="85891"/>
                    </a:cubicBezTo>
                    <a:cubicBezTo>
                      <a:pt x="67975" y="91701"/>
                      <a:pt x="66167" y="96463"/>
                      <a:pt x="62265" y="1002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8" name="Freeform 397">
                <a:extLst>
                  <a:ext uri="{FF2B5EF4-FFF2-40B4-BE49-F238E27FC236}">
                    <a16:creationId xmlns:a16="http://schemas.microsoft.com/office/drawing/2014/main" id="{A195AC56-23ED-E34A-6F68-E72C34ABFC9A}"/>
                  </a:ext>
                </a:extLst>
              </p:cNvPr>
              <p:cNvSpPr/>
              <p:nvPr/>
            </p:nvSpPr>
            <p:spPr>
              <a:xfrm>
                <a:off x="1030106" y="1398559"/>
                <a:ext cx="129048" cy="73151"/>
              </a:xfrm>
              <a:custGeom>
                <a:avLst/>
                <a:gdLst>
                  <a:gd name="connsiteX0" fmla="*/ 128454 w 129048"/>
                  <a:gd name="connsiteY0" fmla="*/ 66385 h 73151"/>
                  <a:gd name="connsiteX1" fmla="*/ 77731 w 129048"/>
                  <a:gd name="connsiteY1" fmla="*/ 34286 h 73151"/>
                  <a:gd name="connsiteX2" fmla="*/ 9878 w 129048"/>
                  <a:gd name="connsiteY2" fmla="*/ 663 h 73151"/>
                  <a:gd name="connsiteX3" fmla="*/ 3216 w 129048"/>
                  <a:gd name="connsiteY3" fmla="*/ 11997 h 73151"/>
                  <a:gd name="connsiteX4" fmla="*/ 69071 w 129048"/>
                  <a:gd name="connsiteY4" fmla="*/ 48954 h 73151"/>
                  <a:gd name="connsiteX5" fmla="*/ 124457 w 129048"/>
                  <a:gd name="connsiteY5" fmla="*/ 73148 h 73151"/>
                  <a:gd name="connsiteX6" fmla="*/ 128359 w 129048"/>
                  <a:gd name="connsiteY6" fmla="*/ 66290 h 73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048" h="73151">
                    <a:moveTo>
                      <a:pt x="128454" y="66385"/>
                    </a:moveTo>
                    <a:cubicBezTo>
                      <a:pt x="117510" y="49812"/>
                      <a:pt x="94956" y="43144"/>
                      <a:pt x="77731" y="34286"/>
                    </a:cubicBezTo>
                    <a:cubicBezTo>
                      <a:pt x="55272" y="22761"/>
                      <a:pt x="32908" y="11045"/>
                      <a:pt x="9878" y="663"/>
                    </a:cubicBezTo>
                    <a:cubicBezTo>
                      <a:pt x="2360" y="-2671"/>
                      <a:pt x="-4111" y="7425"/>
                      <a:pt x="3216" y="11997"/>
                    </a:cubicBezTo>
                    <a:cubicBezTo>
                      <a:pt x="24724" y="25237"/>
                      <a:pt x="46897" y="36953"/>
                      <a:pt x="69071" y="48954"/>
                    </a:cubicBezTo>
                    <a:cubicBezTo>
                      <a:pt x="86105" y="58194"/>
                      <a:pt x="104663" y="73434"/>
                      <a:pt x="124457" y="73148"/>
                    </a:cubicBezTo>
                    <a:cubicBezTo>
                      <a:pt x="127693" y="73148"/>
                      <a:pt x="130357" y="69243"/>
                      <a:pt x="128359" y="662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9" name="Freeform 398">
                <a:extLst>
                  <a:ext uri="{FF2B5EF4-FFF2-40B4-BE49-F238E27FC236}">
                    <a16:creationId xmlns:a16="http://schemas.microsoft.com/office/drawing/2014/main" id="{06C2BE0C-7B0C-FE3A-FC00-AAF910A73FDE}"/>
                  </a:ext>
                </a:extLst>
              </p:cNvPr>
              <p:cNvSpPr/>
              <p:nvPr/>
            </p:nvSpPr>
            <p:spPr>
              <a:xfrm>
                <a:off x="1032215" y="1389985"/>
                <a:ext cx="116118" cy="126538"/>
              </a:xfrm>
              <a:custGeom>
                <a:avLst/>
                <a:gdLst>
                  <a:gd name="connsiteX0" fmla="*/ 106551 w 116118"/>
                  <a:gd name="connsiteY0" fmla="*/ 1236 h 126538"/>
                  <a:gd name="connsiteX1" fmla="*/ 2059 w 116118"/>
                  <a:gd name="connsiteY1" fmla="*/ 109726 h 126538"/>
                  <a:gd name="connsiteX2" fmla="*/ 19855 w 116118"/>
                  <a:gd name="connsiteY2" fmla="*/ 123537 h 126538"/>
                  <a:gd name="connsiteX3" fmla="*/ 39745 w 116118"/>
                  <a:gd name="connsiteY3" fmla="*/ 98772 h 126538"/>
                  <a:gd name="connsiteX4" fmla="*/ 39935 w 116118"/>
                  <a:gd name="connsiteY4" fmla="*/ 93819 h 126538"/>
                  <a:gd name="connsiteX5" fmla="*/ 114259 w 116118"/>
                  <a:gd name="connsiteY5" fmla="*/ 11333 h 126538"/>
                  <a:gd name="connsiteX6" fmla="*/ 106455 w 116118"/>
                  <a:gd name="connsiteY6" fmla="*/ 1141 h 126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118" h="126538">
                    <a:moveTo>
                      <a:pt x="106551" y="1236"/>
                    </a:moveTo>
                    <a:cubicBezTo>
                      <a:pt x="66296" y="32192"/>
                      <a:pt x="32226" y="68959"/>
                      <a:pt x="2059" y="109726"/>
                    </a:cubicBezTo>
                    <a:cubicBezTo>
                      <a:pt x="-5840" y="120394"/>
                      <a:pt x="10909" y="132205"/>
                      <a:pt x="19855" y="123537"/>
                    </a:cubicBezTo>
                    <a:cubicBezTo>
                      <a:pt x="28039" y="115632"/>
                      <a:pt x="34415" y="108869"/>
                      <a:pt x="39745" y="98772"/>
                    </a:cubicBezTo>
                    <a:cubicBezTo>
                      <a:pt x="40601" y="97248"/>
                      <a:pt x="40601" y="95438"/>
                      <a:pt x="39935" y="93819"/>
                    </a:cubicBezTo>
                    <a:cubicBezTo>
                      <a:pt x="61633" y="63815"/>
                      <a:pt x="86756" y="36574"/>
                      <a:pt x="114259" y="11333"/>
                    </a:cubicBezTo>
                    <a:cubicBezTo>
                      <a:pt x="119588" y="6475"/>
                      <a:pt x="112356" y="-3336"/>
                      <a:pt x="106455" y="11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0" name="Freeform 399">
                <a:extLst>
                  <a:ext uri="{FF2B5EF4-FFF2-40B4-BE49-F238E27FC236}">
                    <a16:creationId xmlns:a16="http://schemas.microsoft.com/office/drawing/2014/main" id="{81F4069A-C289-BB96-A748-EA3BC8D9D905}"/>
                  </a:ext>
                </a:extLst>
              </p:cNvPr>
              <p:cNvSpPr/>
              <p:nvPr/>
            </p:nvSpPr>
            <p:spPr>
              <a:xfrm>
                <a:off x="1200351" y="1375128"/>
                <a:ext cx="100904" cy="85889"/>
              </a:xfrm>
              <a:custGeom>
                <a:avLst/>
                <a:gdLst>
                  <a:gd name="connsiteX0" fmla="*/ 87729 w 100904"/>
                  <a:gd name="connsiteY0" fmla="*/ 61718 h 85889"/>
                  <a:gd name="connsiteX1" fmla="*/ 26443 w 100904"/>
                  <a:gd name="connsiteY1" fmla="*/ 51431 h 85889"/>
                  <a:gd name="connsiteX2" fmla="*/ 49378 w 100904"/>
                  <a:gd name="connsiteY2" fmla="*/ 14855 h 85889"/>
                  <a:gd name="connsiteX3" fmla="*/ 53755 w 100904"/>
                  <a:gd name="connsiteY3" fmla="*/ 7425 h 85889"/>
                  <a:gd name="connsiteX4" fmla="*/ 368 w 100904"/>
                  <a:gd name="connsiteY4" fmla="*/ 41429 h 85889"/>
                  <a:gd name="connsiteX5" fmla="*/ 93439 w 100904"/>
                  <a:gd name="connsiteY5" fmla="*/ 81815 h 85889"/>
                  <a:gd name="connsiteX6" fmla="*/ 87825 w 100904"/>
                  <a:gd name="connsiteY6" fmla="*/ 61622 h 8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904" h="85889">
                    <a:moveTo>
                      <a:pt x="87729" y="61718"/>
                    </a:moveTo>
                    <a:cubicBezTo>
                      <a:pt x="67079" y="65813"/>
                      <a:pt x="41765" y="70004"/>
                      <a:pt x="26443" y="51431"/>
                    </a:cubicBezTo>
                    <a:cubicBezTo>
                      <a:pt x="12073" y="34095"/>
                      <a:pt x="25777" y="5139"/>
                      <a:pt x="49378" y="14855"/>
                    </a:cubicBezTo>
                    <a:cubicBezTo>
                      <a:pt x="53470" y="16569"/>
                      <a:pt x="56896" y="10187"/>
                      <a:pt x="53755" y="7425"/>
                    </a:cubicBezTo>
                    <a:cubicBezTo>
                      <a:pt x="30154" y="-13244"/>
                      <a:pt x="-3915" y="12854"/>
                      <a:pt x="368" y="41429"/>
                    </a:cubicBezTo>
                    <a:cubicBezTo>
                      <a:pt x="6839" y="84959"/>
                      <a:pt x="58894" y="91912"/>
                      <a:pt x="93439" y="81815"/>
                    </a:cubicBezTo>
                    <a:cubicBezTo>
                      <a:pt x="106477" y="78005"/>
                      <a:pt x="101053" y="58955"/>
                      <a:pt x="87825" y="616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1" name="Freeform 400">
                <a:extLst>
                  <a:ext uri="{FF2B5EF4-FFF2-40B4-BE49-F238E27FC236}">
                    <a16:creationId xmlns:a16="http://schemas.microsoft.com/office/drawing/2014/main" id="{E385334A-B5EA-A120-AA38-E4F81D29E3A9}"/>
                  </a:ext>
                </a:extLst>
              </p:cNvPr>
              <p:cNvSpPr/>
              <p:nvPr/>
            </p:nvSpPr>
            <p:spPr>
              <a:xfrm>
                <a:off x="943554" y="1579950"/>
                <a:ext cx="366608" cy="34048"/>
              </a:xfrm>
              <a:custGeom>
                <a:avLst/>
                <a:gdLst>
                  <a:gd name="connsiteX0" fmla="*/ 361466 w 366608"/>
                  <a:gd name="connsiteY0" fmla="*/ 3676 h 34048"/>
                  <a:gd name="connsiteX1" fmla="*/ 356708 w 366608"/>
                  <a:gd name="connsiteY1" fmla="*/ 1295 h 34048"/>
                  <a:gd name="connsiteX2" fmla="*/ 347287 w 366608"/>
                  <a:gd name="connsiteY2" fmla="*/ 1295 h 34048"/>
                  <a:gd name="connsiteX3" fmla="*/ 343480 w 366608"/>
                  <a:gd name="connsiteY3" fmla="*/ 4057 h 34048"/>
                  <a:gd name="connsiteX4" fmla="*/ 340625 w 366608"/>
                  <a:gd name="connsiteY4" fmla="*/ 8057 h 34048"/>
                  <a:gd name="connsiteX5" fmla="*/ 172658 w 366608"/>
                  <a:gd name="connsiteY5" fmla="*/ 14249 h 34048"/>
                  <a:gd name="connsiteX6" fmla="*/ 84821 w 366608"/>
                  <a:gd name="connsiteY6" fmla="*/ 11486 h 34048"/>
                  <a:gd name="connsiteX7" fmla="*/ 3264 w 366608"/>
                  <a:gd name="connsiteY7" fmla="*/ 10058 h 34048"/>
                  <a:gd name="connsiteX8" fmla="*/ 3264 w 366608"/>
                  <a:gd name="connsiteY8" fmla="*/ 18821 h 34048"/>
                  <a:gd name="connsiteX9" fmla="*/ 172658 w 366608"/>
                  <a:gd name="connsiteY9" fmla="*/ 33775 h 34048"/>
                  <a:gd name="connsiteX10" fmla="*/ 355661 w 366608"/>
                  <a:gd name="connsiteY10" fmla="*/ 28346 h 34048"/>
                  <a:gd name="connsiteX11" fmla="*/ 366415 w 366608"/>
                  <a:gd name="connsiteY11" fmla="*/ 17582 h 34048"/>
                  <a:gd name="connsiteX12" fmla="*/ 366605 w 366608"/>
                  <a:gd name="connsiteY12" fmla="*/ 12725 h 34048"/>
                  <a:gd name="connsiteX13" fmla="*/ 361371 w 366608"/>
                  <a:gd name="connsiteY13" fmla="*/ 3581 h 3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6608" h="34048">
                    <a:moveTo>
                      <a:pt x="361466" y="3676"/>
                    </a:moveTo>
                    <a:cubicBezTo>
                      <a:pt x="359848" y="2914"/>
                      <a:pt x="358326" y="2057"/>
                      <a:pt x="356708" y="1295"/>
                    </a:cubicBezTo>
                    <a:cubicBezTo>
                      <a:pt x="353948" y="-134"/>
                      <a:pt x="350046" y="-706"/>
                      <a:pt x="347287" y="1295"/>
                    </a:cubicBezTo>
                    <a:cubicBezTo>
                      <a:pt x="346049" y="2247"/>
                      <a:pt x="344812" y="3104"/>
                      <a:pt x="343480" y="4057"/>
                    </a:cubicBezTo>
                    <a:cubicBezTo>
                      <a:pt x="342148" y="5009"/>
                      <a:pt x="341196" y="6438"/>
                      <a:pt x="340625" y="8057"/>
                    </a:cubicBezTo>
                    <a:cubicBezTo>
                      <a:pt x="284763" y="12439"/>
                      <a:pt x="228806" y="14725"/>
                      <a:pt x="172658" y="14249"/>
                    </a:cubicBezTo>
                    <a:cubicBezTo>
                      <a:pt x="143347" y="13963"/>
                      <a:pt x="114036" y="13106"/>
                      <a:pt x="84821" y="11486"/>
                    </a:cubicBezTo>
                    <a:cubicBezTo>
                      <a:pt x="57794" y="10058"/>
                      <a:pt x="29815" y="4533"/>
                      <a:pt x="3264" y="10058"/>
                    </a:cubicBezTo>
                    <a:cubicBezTo>
                      <a:pt x="-1685" y="11105"/>
                      <a:pt x="-448" y="17297"/>
                      <a:pt x="3264" y="18821"/>
                    </a:cubicBezTo>
                    <a:cubicBezTo>
                      <a:pt x="51608" y="39109"/>
                      <a:pt x="120793" y="32918"/>
                      <a:pt x="172658" y="33775"/>
                    </a:cubicBezTo>
                    <a:cubicBezTo>
                      <a:pt x="233754" y="34823"/>
                      <a:pt x="294755" y="32823"/>
                      <a:pt x="355661" y="28346"/>
                    </a:cubicBezTo>
                    <a:cubicBezTo>
                      <a:pt x="361657" y="27869"/>
                      <a:pt x="366129" y="23774"/>
                      <a:pt x="366415" y="17582"/>
                    </a:cubicBezTo>
                    <a:cubicBezTo>
                      <a:pt x="366415" y="15963"/>
                      <a:pt x="366510" y="14344"/>
                      <a:pt x="366605" y="12725"/>
                    </a:cubicBezTo>
                    <a:cubicBezTo>
                      <a:pt x="366700" y="9200"/>
                      <a:pt x="364512" y="5200"/>
                      <a:pt x="361371" y="35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2" name="Freeform 401">
                <a:extLst>
                  <a:ext uri="{FF2B5EF4-FFF2-40B4-BE49-F238E27FC236}">
                    <a16:creationId xmlns:a16="http://schemas.microsoft.com/office/drawing/2014/main" id="{D3F04AFC-595B-76B1-0478-355DDD95CFBC}"/>
                  </a:ext>
                </a:extLst>
              </p:cNvPr>
              <p:cNvSpPr/>
              <p:nvPr/>
            </p:nvSpPr>
            <p:spPr>
              <a:xfrm>
                <a:off x="1051623" y="1627953"/>
                <a:ext cx="124749" cy="171776"/>
              </a:xfrm>
              <a:custGeom>
                <a:avLst/>
                <a:gdLst>
                  <a:gd name="connsiteX0" fmla="*/ 117786 w 124749"/>
                  <a:gd name="connsiteY0" fmla="*/ 101501 h 171776"/>
                  <a:gd name="connsiteX1" fmla="*/ 105509 w 124749"/>
                  <a:gd name="connsiteY1" fmla="*/ 9394 h 171776"/>
                  <a:gd name="connsiteX2" fmla="*/ 105509 w 124749"/>
                  <a:gd name="connsiteY2" fmla="*/ 9394 h 171776"/>
                  <a:gd name="connsiteX3" fmla="*/ 105224 w 124749"/>
                  <a:gd name="connsiteY3" fmla="*/ 6822 h 171776"/>
                  <a:gd name="connsiteX4" fmla="*/ 86381 w 124749"/>
                  <a:gd name="connsiteY4" fmla="*/ 9394 h 171776"/>
                  <a:gd name="connsiteX5" fmla="*/ 87999 w 124749"/>
                  <a:gd name="connsiteY5" fmla="*/ 22824 h 171776"/>
                  <a:gd name="connsiteX6" fmla="*/ 86762 w 124749"/>
                  <a:gd name="connsiteY6" fmla="*/ 75402 h 171776"/>
                  <a:gd name="connsiteX7" fmla="*/ 6538 w 124749"/>
                  <a:gd name="connsiteY7" fmla="*/ 102262 h 171776"/>
                  <a:gd name="connsiteX8" fmla="*/ 21193 w 124749"/>
                  <a:gd name="connsiteY8" fmla="*/ 161889 h 171776"/>
                  <a:gd name="connsiteX9" fmla="*/ 85334 w 124749"/>
                  <a:gd name="connsiteY9" fmla="*/ 131885 h 171776"/>
                  <a:gd name="connsiteX10" fmla="*/ 97325 w 124749"/>
                  <a:gd name="connsiteY10" fmla="*/ 108073 h 171776"/>
                  <a:gd name="connsiteX11" fmla="*/ 107984 w 124749"/>
                  <a:gd name="connsiteY11" fmla="*/ 167795 h 171776"/>
                  <a:gd name="connsiteX12" fmla="*/ 123020 w 124749"/>
                  <a:gd name="connsiteY12" fmla="*/ 165794 h 171776"/>
                  <a:gd name="connsiteX13" fmla="*/ 118071 w 124749"/>
                  <a:gd name="connsiteY13" fmla="*/ 101405 h 171776"/>
                  <a:gd name="connsiteX14" fmla="*/ 64398 w 124749"/>
                  <a:gd name="connsiteY14" fmla="*/ 128266 h 171776"/>
                  <a:gd name="connsiteX15" fmla="*/ 32803 w 124749"/>
                  <a:gd name="connsiteY15" fmla="*/ 134743 h 171776"/>
                  <a:gd name="connsiteX16" fmla="*/ 21098 w 124749"/>
                  <a:gd name="connsiteY16" fmla="*/ 110835 h 171776"/>
                  <a:gd name="connsiteX17" fmla="*/ 28521 w 124749"/>
                  <a:gd name="connsiteY17" fmla="*/ 101120 h 171776"/>
                  <a:gd name="connsiteX18" fmla="*/ 84097 w 124749"/>
                  <a:gd name="connsiteY18" fmla="*/ 87689 h 171776"/>
                  <a:gd name="connsiteX19" fmla="*/ 64398 w 124749"/>
                  <a:gd name="connsiteY19" fmla="*/ 128266 h 171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4749" h="171776">
                    <a:moveTo>
                      <a:pt x="117786" y="101501"/>
                    </a:moveTo>
                    <a:cubicBezTo>
                      <a:pt x="113123" y="70830"/>
                      <a:pt x="109316" y="40064"/>
                      <a:pt x="105509" y="9394"/>
                    </a:cubicBezTo>
                    <a:lnTo>
                      <a:pt x="105509" y="9394"/>
                    </a:lnTo>
                    <a:cubicBezTo>
                      <a:pt x="105414" y="8536"/>
                      <a:pt x="105319" y="7679"/>
                      <a:pt x="105224" y="6822"/>
                    </a:cubicBezTo>
                    <a:cubicBezTo>
                      <a:pt x="103796" y="-3751"/>
                      <a:pt x="85049" y="-1369"/>
                      <a:pt x="86381" y="9394"/>
                    </a:cubicBezTo>
                    <a:cubicBezTo>
                      <a:pt x="86952" y="13870"/>
                      <a:pt x="87428" y="18347"/>
                      <a:pt x="87999" y="22824"/>
                    </a:cubicBezTo>
                    <a:cubicBezTo>
                      <a:pt x="89617" y="39493"/>
                      <a:pt x="89617" y="57876"/>
                      <a:pt x="86762" y="75402"/>
                    </a:cubicBezTo>
                    <a:cubicBezTo>
                      <a:pt x="56785" y="71973"/>
                      <a:pt x="22906" y="72926"/>
                      <a:pt x="6538" y="102262"/>
                    </a:cubicBezTo>
                    <a:cubicBezTo>
                      <a:pt x="-4787" y="122551"/>
                      <a:pt x="-2313" y="151793"/>
                      <a:pt x="21193" y="161889"/>
                    </a:cubicBezTo>
                    <a:cubicBezTo>
                      <a:pt x="46412" y="172748"/>
                      <a:pt x="72011" y="152078"/>
                      <a:pt x="85334" y="131885"/>
                    </a:cubicBezTo>
                    <a:cubicBezTo>
                      <a:pt x="90283" y="124456"/>
                      <a:pt x="94185" y="116455"/>
                      <a:pt x="97325" y="108073"/>
                    </a:cubicBezTo>
                    <a:cubicBezTo>
                      <a:pt x="98658" y="128552"/>
                      <a:pt x="98658" y="149221"/>
                      <a:pt x="107984" y="167795"/>
                    </a:cubicBezTo>
                    <a:cubicBezTo>
                      <a:pt x="111124" y="174081"/>
                      <a:pt x="121497" y="172557"/>
                      <a:pt x="123020" y="165794"/>
                    </a:cubicBezTo>
                    <a:cubicBezTo>
                      <a:pt x="127873" y="144173"/>
                      <a:pt x="121307" y="123122"/>
                      <a:pt x="118071" y="101405"/>
                    </a:cubicBezTo>
                    <a:close/>
                    <a:moveTo>
                      <a:pt x="64398" y="128266"/>
                    </a:moveTo>
                    <a:cubicBezTo>
                      <a:pt x="52312" y="142458"/>
                      <a:pt x="51170" y="143791"/>
                      <a:pt x="32803" y="134743"/>
                    </a:cubicBezTo>
                    <a:cubicBezTo>
                      <a:pt x="15769" y="132838"/>
                      <a:pt x="11867" y="124837"/>
                      <a:pt x="21098" y="110835"/>
                    </a:cubicBezTo>
                    <a:cubicBezTo>
                      <a:pt x="23572" y="107597"/>
                      <a:pt x="26046" y="104358"/>
                      <a:pt x="28521" y="101120"/>
                    </a:cubicBezTo>
                    <a:cubicBezTo>
                      <a:pt x="42129" y="88070"/>
                      <a:pt x="64684" y="87023"/>
                      <a:pt x="84097" y="87689"/>
                    </a:cubicBezTo>
                    <a:cubicBezTo>
                      <a:pt x="80291" y="102834"/>
                      <a:pt x="74105" y="116931"/>
                      <a:pt x="64398" y="1282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3" name="Graphic 7">
              <a:extLst>
                <a:ext uri="{FF2B5EF4-FFF2-40B4-BE49-F238E27FC236}">
                  <a16:creationId xmlns:a16="http://schemas.microsoft.com/office/drawing/2014/main" id="{6FC9AB7B-F6BE-6C2C-EAFA-23446A77D65F}"/>
                </a:ext>
              </a:extLst>
            </p:cNvPr>
            <p:cNvGrpSpPr/>
            <p:nvPr/>
          </p:nvGrpSpPr>
          <p:grpSpPr>
            <a:xfrm>
              <a:off x="2298807" y="4411791"/>
              <a:ext cx="1112861" cy="580811"/>
              <a:chOff x="1705331" y="3104728"/>
              <a:chExt cx="629339" cy="328457"/>
            </a:xfrm>
            <a:solidFill>
              <a:schemeClr val="bg1">
                <a:alpha val="20000"/>
              </a:schemeClr>
            </a:solidFill>
          </p:grpSpPr>
          <p:sp>
            <p:nvSpPr>
              <p:cNvPr id="404" name="Freeform 403">
                <a:extLst>
                  <a:ext uri="{FF2B5EF4-FFF2-40B4-BE49-F238E27FC236}">
                    <a16:creationId xmlns:a16="http://schemas.microsoft.com/office/drawing/2014/main" id="{FD032E55-FFB8-40A4-C1B9-1CC7E674DA6A}"/>
                  </a:ext>
                </a:extLst>
              </p:cNvPr>
              <p:cNvSpPr/>
              <p:nvPr/>
            </p:nvSpPr>
            <p:spPr>
              <a:xfrm>
                <a:off x="1705331" y="3176374"/>
                <a:ext cx="74352" cy="198261"/>
              </a:xfrm>
              <a:custGeom>
                <a:avLst/>
                <a:gdLst>
                  <a:gd name="connsiteX0" fmla="*/ 59623 w 74352"/>
                  <a:gd name="connsiteY0" fmla="*/ 94606 h 198261"/>
                  <a:gd name="connsiteX1" fmla="*/ 27076 w 74352"/>
                  <a:gd name="connsiteY1" fmla="*/ 122228 h 198261"/>
                  <a:gd name="connsiteX2" fmla="*/ 6996 w 74352"/>
                  <a:gd name="connsiteY2" fmla="*/ 2594 h 198261"/>
                  <a:gd name="connsiteX3" fmla="*/ 49 w 74352"/>
                  <a:gd name="connsiteY3" fmla="*/ 4499 h 198261"/>
                  <a:gd name="connsiteX4" fmla="*/ 15752 w 74352"/>
                  <a:gd name="connsiteY4" fmla="*/ 191760 h 198261"/>
                  <a:gd name="connsiteX5" fmla="*/ 29265 w 74352"/>
                  <a:gd name="connsiteY5" fmla="*/ 191760 h 198261"/>
                  <a:gd name="connsiteX6" fmla="*/ 29931 w 74352"/>
                  <a:gd name="connsiteY6" fmla="*/ 184140 h 198261"/>
                  <a:gd name="connsiteX7" fmla="*/ 35641 w 74352"/>
                  <a:gd name="connsiteY7" fmla="*/ 183474 h 198261"/>
                  <a:gd name="connsiteX8" fmla="*/ 37735 w 74352"/>
                  <a:gd name="connsiteY8" fmla="*/ 182140 h 198261"/>
                  <a:gd name="connsiteX9" fmla="*/ 40399 w 74352"/>
                  <a:gd name="connsiteY9" fmla="*/ 175092 h 198261"/>
                  <a:gd name="connsiteX10" fmla="*/ 61431 w 74352"/>
                  <a:gd name="connsiteY10" fmla="*/ 159090 h 198261"/>
                  <a:gd name="connsiteX11" fmla="*/ 72660 w 74352"/>
                  <a:gd name="connsiteY11" fmla="*/ 136325 h 198261"/>
                  <a:gd name="connsiteX12" fmla="*/ 59528 w 74352"/>
                  <a:gd name="connsiteY12" fmla="*/ 94701 h 198261"/>
                  <a:gd name="connsiteX13" fmla="*/ 57815 w 74352"/>
                  <a:gd name="connsiteY13" fmla="*/ 140230 h 198261"/>
                  <a:gd name="connsiteX14" fmla="*/ 43254 w 74352"/>
                  <a:gd name="connsiteY14" fmla="*/ 157280 h 198261"/>
                  <a:gd name="connsiteX15" fmla="*/ 32786 w 74352"/>
                  <a:gd name="connsiteY15" fmla="*/ 163376 h 198261"/>
                  <a:gd name="connsiteX16" fmla="*/ 36022 w 74352"/>
                  <a:gd name="connsiteY16" fmla="*/ 147374 h 198261"/>
                  <a:gd name="connsiteX17" fmla="*/ 49916 w 74352"/>
                  <a:gd name="connsiteY17" fmla="*/ 107845 h 198261"/>
                  <a:gd name="connsiteX18" fmla="*/ 61431 w 74352"/>
                  <a:gd name="connsiteY18" fmla="*/ 129943 h 198261"/>
                  <a:gd name="connsiteX19" fmla="*/ 57815 w 74352"/>
                  <a:gd name="connsiteY19" fmla="*/ 140325 h 198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4352" h="198261">
                    <a:moveTo>
                      <a:pt x="59623" y="94606"/>
                    </a:moveTo>
                    <a:cubicBezTo>
                      <a:pt x="43921" y="87557"/>
                      <a:pt x="33643" y="102130"/>
                      <a:pt x="27076" y="122228"/>
                    </a:cubicBezTo>
                    <a:cubicBezTo>
                      <a:pt x="24221" y="81651"/>
                      <a:pt x="18226" y="41075"/>
                      <a:pt x="6996" y="2594"/>
                    </a:cubicBezTo>
                    <a:cubicBezTo>
                      <a:pt x="5664" y="-1978"/>
                      <a:pt x="-617" y="22"/>
                      <a:pt x="49" y="4499"/>
                    </a:cubicBezTo>
                    <a:cubicBezTo>
                      <a:pt x="9185" y="67173"/>
                      <a:pt x="17179" y="128324"/>
                      <a:pt x="15752" y="191760"/>
                    </a:cubicBezTo>
                    <a:cubicBezTo>
                      <a:pt x="15561" y="200523"/>
                      <a:pt x="28694" y="200333"/>
                      <a:pt x="29265" y="191760"/>
                    </a:cubicBezTo>
                    <a:cubicBezTo>
                      <a:pt x="29455" y="189189"/>
                      <a:pt x="29646" y="186617"/>
                      <a:pt x="29931" y="184140"/>
                    </a:cubicBezTo>
                    <a:cubicBezTo>
                      <a:pt x="31835" y="184712"/>
                      <a:pt x="34119" y="184331"/>
                      <a:pt x="35641" y="183474"/>
                    </a:cubicBezTo>
                    <a:cubicBezTo>
                      <a:pt x="36307" y="182998"/>
                      <a:pt x="37069" y="182616"/>
                      <a:pt x="37735" y="182140"/>
                    </a:cubicBezTo>
                    <a:cubicBezTo>
                      <a:pt x="40399" y="180521"/>
                      <a:pt x="41066" y="177854"/>
                      <a:pt x="40399" y="175092"/>
                    </a:cubicBezTo>
                    <a:cubicBezTo>
                      <a:pt x="46490" y="169567"/>
                      <a:pt x="56387" y="165376"/>
                      <a:pt x="61431" y="159090"/>
                    </a:cubicBezTo>
                    <a:cubicBezTo>
                      <a:pt x="66760" y="152327"/>
                      <a:pt x="70472" y="144612"/>
                      <a:pt x="72660" y="136325"/>
                    </a:cubicBezTo>
                    <a:cubicBezTo>
                      <a:pt x="76277" y="122323"/>
                      <a:pt x="75040" y="101654"/>
                      <a:pt x="59528" y="94701"/>
                    </a:cubicBezTo>
                    <a:close/>
                    <a:moveTo>
                      <a:pt x="57815" y="140230"/>
                    </a:moveTo>
                    <a:cubicBezTo>
                      <a:pt x="54389" y="147183"/>
                      <a:pt x="49345" y="152708"/>
                      <a:pt x="43254" y="157280"/>
                    </a:cubicBezTo>
                    <a:cubicBezTo>
                      <a:pt x="39638" y="160042"/>
                      <a:pt x="36022" y="161566"/>
                      <a:pt x="32786" y="163376"/>
                    </a:cubicBezTo>
                    <a:cubicBezTo>
                      <a:pt x="33738" y="158042"/>
                      <a:pt x="34689" y="152708"/>
                      <a:pt x="36022" y="147374"/>
                    </a:cubicBezTo>
                    <a:cubicBezTo>
                      <a:pt x="37069" y="142992"/>
                      <a:pt x="44872" y="108703"/>
                      <a:pt x="49916" y="107845"/>
                    </a:cubicBezTo>
                    <a:lnTo>
                      <a:pt x="61431" y="129943"/>
                    </a:lnTo>
                    <a:cubicBezTo>
                      <a:pt x="60289" y="133372"/>
                      <a:pt x="59052" y="136897"/>
                      <a:pt x="57815" y="1403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5" name="Freeform 404">
                <a:extLst>
                  <a:ext uri="{FF2B5EF4-FFF2-40B4-BE49-F238E27FC236}">
                    <a16:creationId xmlns:a16="http://schemas.microsoft.com/office/drawing/2014/main" id="{DC8251B5-569E-07AC-C7D5-1D4A27AB41A0}"/>
                  </a:ext>
                </a:extLst>
              </p:cNvPr>
              <p:cNvSpPr/>
              <p:nvPr/>
            </p:nvSpPr>
            <p:spPr>
              <a:xfrm>
                <a:off x="1812201" y="3272816"/>
                <a:ext cx="77316" cy="16966"/>
              </a:xfrm>
              <a:custGeom>
                <a:avLst/>
                <a:gdLst>
                  <a:gd name="connsiteX0" fmla="*/ 75706 w 77316"/>
                  <a:gd name="connsiteY0" fmla="*/ 8736 h 16966"/>
                  <a:gd name="connsiteX1" fmla="*/ 40780 w 77316"/>
                  <a:gd name="connsiteY1" fmla="*/ 2354 h 16966"/>
                  <a:gd name="connsiteX2" fmla="*/ 1477 w 77316"/>
                  <a:gd name="connsiteY2" fmla="*/ 1783 h 16966"/>
                  <a:gd name="connsiteX3" fmla="*/ 1001 w 77316"/>
                  <a:gd name="connsiteY3" fmla="*/ 5593 h 16966"/>
                  <a:gd name="connsiteX4" fmla="*/ 35261 w 77316"/>
                  <a:gd name="connsiteY4" fmla="*/ 13118 h 16966"/>
                  <a:gd name="connsiteX5" fmla="*/ 74850 w 77316"/>
                  <a:gd name="connsiteY5" fmla="*/ 15118 h 16966"/>
                  <a:gd name="connsiteX6" fmla="*/ 75706 w 77316"/>
                  <a:gd name="connsiteY6" fmla="*/ 8831 h 16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316" h="16966">
                    <a:moveTo>
                      <a:pt x="75706" y="8736"/>
                    </a:moveTo>
                    <a:cubicBezTo>
                      <a:pt x="65904" y="2164"/>
                      <a:pt x="52296" y="3497"/>
                      <a:pt x="40780" y="2354"/>
                    </a:cubicBezTo>
                    <a:cubicBezTo>
                      <a:pt x="28219" y="1116"/>
                      <a:pt x="13754" y="-1932"/>
                      <a:pt x="1477" y="1783"/>
                    </a:cubicBezTo>
                    <a:cubicBezTo>
                      <a:pt x="-141" y="2259"/>
                      <a:pt x="-617" y="4640"/>
                      <a:pt x="1001" y="5593"/>
                    </a:cubicBezTo>
                    <a:cubicBezTo>
                      <a:pt x="11089" y="11213"/>
                      <a:pt x="23936" y="11594"/>
                      <a:pt x="35261" y="13118"/>
                    </a:cubicBezTo>
                    <a:cubicBezTo>
                      <a:pt x="47537" y="14737"/>
                      <a:pt x="63144" y="19595"/>
                      <a:pt x="74850" y="15118"/>
                    </a:cubicBezTo>
                    <a:cubicBezTo>
                      <a:pt x="77609" y="14070"/>
                      <a:pt x="78276" y="10546"/>
                      <a:pt x="75706" y="88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6" name="Freeform 405">
                <a:extLst>
                  <a:ext uri="{FF2B5EF4-FFF2-40B4-BE49-F238E27FC236}">
                    <a16:creationId xmlns:a16="http://schemas.microsoft.com/office/drawing/2014/main" id="{6C429CEA-4F7B-2C6E-5353-24F495B34701}"/>
                  </a:ext>
                </a:extLst>
              </p:cNvPr>
              <p:cNvSpPr/>
              <p:nvPr/>
            </p:nvSpPr>
            <p:spPr>
              <a:xfrm>
                <a:off x="1819258" y="3302579"/>
                <a:ext cx="89451" cy="22524"/>
              </a:xfrm>
              <a:custGeom>
                <a:avLst/>
                <a:gdLst>
                  <a:gd name="connsiteX0" fmla="*/ 87302 w 89451"/>
                  <a:gd name="connsiteY0" fmla="*/ 13359 h 22524"/>
                  <a:gd name="connsiteX1" fmla="*/ 45714 w 89451"/>
                  <a:gd name="connsiteY1" fmla="*/ 6120 h 22524"/>
                  <a:gd name="connsiteX2" fmla="*/ 3651 w 89451"/>
                  <a:gd name="connsiteY2" fmla="*/ 24 h 22524"/>
                  <a:gd name="connsiteX3" fmla="*/ 2604 w 89451"/>
                  <a:gd name="connsiteY3" fmla="*/ 7549 h 22524"/>
                  <a:gd name="connsiteX4" fmla="*/ 48760 w 89451"/>
                  <a:gd name="connsiteY4" fmla="*/ 18693 h 22524"/>
                  <a:gd name="connsiteX5" fmla="*/ 86160 w 89451"/>
                  <a:gd name="connsiteY5" fmla="*/ 21646 h 22524"/>
                  <a:gd name="connsiteX6" fmla="*/ 87206 w 89451"/>
                  <a:gd name="connsiteY6" fmla="*/ 13359 h 22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451" h="22524">
                    <a:moveTo>
                      <a:pt x="87302" y="13359"/>
                    </a:moveTo>
                    <a:cubicBezTo>
                      <a:pt x="74359" y="7835"/>
                      <a:pt x="59513" y="8120"/>
                      <a:pt x="45714" y="6120"/>
                    </a:cubicBezTo>
                    <a:cubicBezTo>
                      <a:pt x="31725" y="4120"/>
                      <a:pt x="17736" y="1548"/>
                      <a:pt x="3651" y="24"/>
                    </a:cubicBezTo>
                    <a:cubicBezTo>
                      <a:pt x="-822" y="-452"/>
                      <a:pt x="-1202" y="6216"/>
                      <a:pt x="2604" y="7549"/>
                    </a:cubicBezTo>
                    <a:cubicBezTo>
                      <a:pt x="17545" y="12788"/>
                      <a:pt x="33153" y="16122"/>
                      <a:pt x="48760" y="18693"/>
                    </a:cubicBezTo>
                    <a:cubicBezTo>
                      <a:pt x="61036" y="20789"/>
                      <a:pt x="73883" y="24123"/>
                      <a:pt x="86160" y="21646"/>
                    </a:cubicBezTo>
                    <a:cubicBezTo>
                      <a:pt x="89776" y="20979"/>
                      <a:pt x="90823" y="14883"/>
                      <a:pt x="87206" y="133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7" name="Freeform 406">
                <a:extLst>
                  <a:ext uri="{FF2B5EF4-FFF2-40B4-BE49-F238E27FC236}">
                    <a16:creationId xmlns:a16="http://schemas.microsoft.com/office/drawing/2014/main" id="{0B9636EA-CC45-B870-1693-CA05991D5C89}"/>
                  </a:ext>
                </a:extLst>
              </p:cNvPr>
              <p:cNvSpPr/>
              <p:nvPr/>
            </p:nvSpPr>
            <p:spPr>
              <a:xfrm>
                <a:off x="1983420" y="3178908"/>
                <a:ext cx="87656" cy="89211"/>
              </a:xfrm>
              <a:custGeom>
                <a:avLst/>
                <a:gdLst>
                  <a:gd name="connsiteX0" fmla="*/ 86063 w 87656"/>
                  <a:gd name="connsiteY0" fmla="*/ 69973 h 89211"/>
                  <a:gd name="connsiteX1" fmla="*/ 81685 w 87656"/>
                  <a:gd name="connsiteY1" fmla="*/ 16633 h 89211"/>
                  <a:gd name="connsiteX2" fmla="*/ 82827 w 87656"/>
                  <a:gd name="connsiteY2" fmla="*/ 16919 h 89211"/>
                  <a:gd name="connsiteX3" fmla="*/ 84445 w 87656"/>
                  <a:gd name="connsiteY3" fmla="*/ 11014 h 89211"/>
                  <a:gd name="connsiteX4" fmla="*/ 81019 w 87656"/>
                  <a:gd name="connsiteY4" fmla="*/ 9775 h 89211"/>
                  <a:gd name="connsiteX5" fmla="*/ 80733 w 87656"/>
                  <a:gd name="connsiteY5" fmla="*/ 6251 h 89211"/>
                  <a:gd name="connsiteX6" fmla="*/ 67791 w 87656"/>
                  <a:gd name="connsiteY6" fmla="*/ 6251 h 89211"/>
                  <a:gd name="connsiteX7" fmla="*/ 67791 w 87656"/>
                  <a:gd name="connsiteY7" fmla="*/ 6537 h 89211"/>
                  <a:gd name="connsiteX8" fmla="*/ 1936 w 87656"/>
                  <a:gd name="connsiteY8" fmla="*/ 83404 h 89211"/>
                  <a:gd name="connsiteX9" fmla="*/ 6504 w 87656"/>
                  <a:gd name="connsiteY9" fmla="*/ 87976 h 89211"/>
                  <a:gd name="connsiteX10" fmla="*/ 70360 w 87656"/>
                  <a:gd name="connsiteY10" fmla="*/ 53876 h 89211"/>
                  <a:gd name="connsiteX11" fmla="*/ 74072 w 87656"/>
                  <a:gd name="connsiteY11" fmla="*/ 79879 h 89211"/>
                  <a:gd name="connsiteX12" fmla="*/ 85492 w 87656"/>
                  <a:gd name="connsiteY12" fmla="*/ 79879 h 89211"/>
                  <a:gd name="connsiteX13" fmla="*/ 87395 w 87656"/>
                  <a:gd name="connsiteY13" fmla="*/ 74069 h 89211"/>
                  <a:gd name="connsiteX14" fmla="*/ 86063 w 87656"/>
                  <a:gd name="connsiteY14" fmla="*/ 69973 h 89211"/>
                  <a:gd name="connsiteX15" fmla="*/ 13737 w 87656"/>
                  <a:gd name="connsiteY15" fmla="*/ 75879 h 89211"/>
                  <a:gd name="connsiteX16" fmla="*/ 67505 w 87656"/>
                  <a:gd name="connsiteY16" fmla="*/ 14347 h 89211"/>
                  <a:gd name="connsiteX17" fmla="*/ 13737 w 87656"/>
                  <a:gd name="connsiteY17" fmla="*/ 75879 h 89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7656" h="89211">
                    <a:moveTo>
                      <a:pt x="86063" y="69973"/>
                    </a:moveTo>
                    <a:cubicBezTo>
                      <a:pt x="86158" y="52447"/>
                      <a:pt x="83493" y="34255"/>
                      <a:pt x="81685" y="16633"/>
                    </a:cubicBezTo>
                    <a:cubicBezTo>
                      <a:pt x="82066" y="16729"/>
                      <a:pt x="82446" y="16824"/>
                      <a:pt x="82827" y="16919"/>
                    </a:cubicBezTo>
                    <a:cubicBezTo>
                      <a:pt x="86729" y="18157"/>
                      <a:pt x="87966" y="12442"/>
                      <a:pt x="84445" y="11014"/>
                    </a:cubicBezTo>
                    <a:cubicBezTo>
                      <a:pt x="83303" y="10537"/>
                      <a:pt x="82161" y="10156"/>
                      <a:pt x="81019" y="9775"/>
                    </a:cubicBezTo>
                    <a:cubicBezTo>
                      <a:pt x="80924" y="8632"/>
                      <a:pt x="80829" y="7394"/>
                      <a:pt x="80733" y="6251"/>
                    </a:cubicBezTo>
                    <a:cubicBezTo>
                      <a:pt x="80162" y="-1940"/>
                      <a:pt x="67601" y="-2226"/>
                      <a:pt x="67791" y="6251"/>
                    </a:cubicBezTo>
                    <a:cubicBezTo>
                      <a:pt x="67791" y="6251"/>
                      <a:pt x="67791" y="6442"/>
                      <a:pt x="67791" y="6537"/>
                    </a:cubicBezTo>
                    <a:cubicBezTo>
                      <a:pt x="26204" y="917"/>
                      <a:pt x="-8722" y="39208"/>
                      <a:pt x="1936" y="83404"/>
                    </a:cubicBezTo>
                    <a:cubicBezTo>
                      <a:pt x="2412" y="85499"/>
                      <a:pt x="4411" y="87595"/>
                      <a:pt x="6504" y="87976"/>
                    </a:cubicBezTo>
                    <a:cubicBezTo>
                      <a:pt x="37053" y="93976"/>
                      <a:pt x="58655" y="77403"/>
                      <a:pt x="70360" y="53876"/>
                    </a:cubicBezTo>
                    <a:cubicBezTo>
                      <a:pt x="71122" y="62734"/>
                      <a:pt x="72169" y="71497"/>
                      <a:pt x="74072" y="79879"/>
                    </a:cubicBezTo>
                    <a:cubicBezTo>
                      <a:pt x="75404" y="85690"/>
                      <a:pt x="84064" y="85404"/>
                      <a:pt x="85492" y="79879"/>
                    </a:cubicBezTo>
                    <a:cubicBezTo>
                      <a:pt x="85872" y="77879"/>
                      <a:pt x="86538" y="75974"/>
                      <a:pt x="87395" y="74069"/>
                    </a:cubicBezTo>
                    <a:cubicBezTo>
                      <a:pt x="88061" y="72259"/>
                      <a:pt x="87395" y="70831"/>
                      <a:pt x="86063" y="69973"/>
                    </a:cubicBezTo>
                    <a:close/>
                    <a:moveTo>
                      <a:pt x="13737" y="75879"/>
                    </a:moveTo>
                    <a:cubicBezTo>
                      <a:pt x="7742" y="42065"/>
                      <a:pt x="35149" y="13586"/>
                      <a:pt x="67505" y="14347"/>
                    </a:cubicBezTo>
                    <a:cubicBezTo>
                      <a:pt x="65412" y="44828"/>
                      <a:pt x="48567" y="79689"/>
                      <a:pt x="13737" y="7587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8" name="Freeform 407">
                <a:extLst>
                  <a:ext uri="{FF2B5EF4-FFF2-40B4-BE49-F238E27FC236}">
                    <a16:creationId xmlns:a16="http://schemas.microsoft.com/office/drawing/2014/main" id="{3BBB2D2B-FFCA-6E9C-7C65-A94A658662A2}"/>
                  </a:ext>
                </a:extLst>
              </p:cNvPr>
              <p:cNvSpPr/>
              <p:nvPr/>
            </p:nvSpPr>
            <p:spPr>
              <a:xfrm>
                <a:off x="2095419" y="3176891"/>
                <a:ext cx="100435" cy="54866"/>
              </a:xfrm>
              <a:custGeom>
                <a:avLst/>
                <a:gdLst>
                  <a:gd name="connsiteX0" fmla="*/ 99396 w 100435"/>
                  <a:gd name="connsiteY0" fmla="*/ 47988 h 54866"/>
                  <a:gd name="connsiteX1" fmla="*/ 52670 w 100435"/>
                  <a:gd name="connsiteY1" fmla="*/ 21984 h 54866"/>
                  <a:gd name="connsiteX2" fmla="*/ 3755 w 100435"/>
                  <a:gd name="connsiteY2" fmla="*/ 172 h 54866"/>
                  <a:gd name="connsiteX3" fmla="*/ 1376 w 100435"/>
                  <a:gd name="connsiteY3" fmla="*/ 5887 h 54866"/>
                  <a:gd name="connsiteX4" fmla="*/ 53051 w 100435"/>
                  <a:gd name="connsiteY4" fmla="*/ 35319 h 54866"/>
                  <a:gd name="connsiteX5" fmla="*/ 96636 w 100435"/>
                  <a:gd name="connsiteY5" fmla="*/ 54846 h 54866"/>
                  <a:gd name="connsiteX6" fmla="*/ 99396 w 100435"/>
                  <a:gd name="connsiteY6" fmla="*/ 48083 h 5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435" h="54866">
                    <a:moveTo>
                      <a:pt x="99396" y="47988"/>
                    </a:moveTo>
                    <a:cubicBezTo>
                      <a:pt x="87976" y="35414"/>
                      <a:pt x="67801" y="29318"/>
                      <a:pt x="52670" y="21984"/>
                    </a:cubicBezTo>
                    <a:cubicBezTo>
                      <a:pt x="36777" y="14174"/>
                      <a:pt x="20694" y="5315"/>
                      <a:pt x="3755" y="172"/>
                    </a:cubicBezTo>
                    <a:cubicBezTo>
                      <a:pt x="139" y="-971"/>
                      <a:pt x="-1289" y="3887"/>
                      <a:pt x="1376" y="5887"/>
                    </a:cubicBezTo>
                    <a:cubicBezTo>
                      <a:pt x="17078" y="17698"/>
                      <a:pt x="35731" y="26175"/>
                      <a:pt x="53051" y="35319"/>
                    </a:cubicBezTo>
                    <a:cubicBezTo>
                      <a:pt x="66850" y="42654"/>
                      <a:pt x="80839" y="53131"/>
                      <a:pt x="96636" y="54846"/>
                    </a:cubicBezTo>
                    <a:cubicBezTo>
                      <a:pt x="100348" y="55226"/>
                      <a:pt x="101490" y="50369"/>
                      <a:pt x="99396" y="480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 408">
                <a:extLst>
                  <a:ext uri="{FF2B5EF4-FFF2-40B4-BE49-F238E27FC236}">
                    <a16:creationId xmlns:a16="http://schemas.microsoft.com/office/drawing/2014/main" id="{AD73FA48-DC48-75B7-6985-0BCCF79DDF8F}"/>
                  </a:ext>
                </a:extLst>
              </p:cNvPr>
              <p:cNvSpPr/>
              <p:nvPr/>
            </p:nvSpPr>
            <p:spPr>
              <a:xfrm>
                <a:off x="2109225" y="3160188"/>
                <a:ext cx="86919" cy="97991"/>
              </a:xfrm>
              <a:custGeom>
                <a:avLst/>
                <a:gdLst>
                  <a:gd name="connsiteX0" fmla="*/ 79500 w 86919"/>
                  <a:gd name="connsiteY0" fmla="*/ 969 h 97991"/>
                  <a:gd name="connsiteX1" fmla="*/ 1274 w 86919"/>
                  <a:gd name="connsiteY1" fmla="*/ 86979 h 97991"/>
                  <a:gd name="connsiteX2" fmla="*/ 14407 w 86919"/>
                  <a:gd name="connsiteY2" fmla="*/ 94695 h 97991"/>
                  <a:gd name="connsiteX3" fmla="*/ 17357 w 86919"/>
                  <a:gd name="connsiteY3" fmla="*/ 90408 h 97991"/>
                  <a:gd name="connsiteX4" fmla="*/ 85591 w 86919"/>
                  <a:gd name="connsiteY4" fmla="*/ 7160 h 97991"/>
                  <a:gd name="connsiteX5" fmla="*/ 79500 w 86919"/>
                  <a:gd name="connsiteY5" fmla="*/ 1064 h 97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919" h="97991">
                    <a:moveTo>
                      <a:pt x="79500" y="969"/>
                    </a:moveTo>
                    <a:cubicBezTo>
                      <a:pt x="49333" y="26115"/>
                      <a:pt x="22306" y="53642"/>
                      <a:pt x="1274" y="86979"/>
                    </a:cubicBezTo>
                    <a:cubicBezTo>
                      <a:pt x="-4055" y="95457"/>
                      <a:pt x="8697" y="102315"/>
                      <a:pt x="14407" y="94695"/>
                    </a:cubicBezTo>
                    <a:cubicBezTo>
                      <a:pt x="15739" y="92885"/>
                      <a:pt x="16691" y="91552"/>
                      <a:pt x="17357" y="90408"/>
                    </a:cubicBezTo>
                    <a:cubicBezTo>
                      <a:pt x="37818" y="60881"/>
                      <a:pt x="59611" y="32115"/>
                      <a:pt x="85591" y="7160"/>
                    </a:cubicBezTo>
                    <a:cubicBezTo>
                      <a:pt x="89588" y="3255"/>
                      <a:pt x="83687" y="-2365"/>
                      <a:pt x="79500" y="106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 409">
                <a:extLst>
                  <a:ext uri="{FF2B5EF4-FFF2-40B4-BE49-F238E27FC236}">
                    <a16:creationId xmlns:a16="http://schemas.microsoft.com/office/drawing/2014/main" id="{5315917E-9DE4-657B-8531-20B8CDE55BED}"/>
                  </a:ext>
                </a:extLst>
              </p:cNvPr>
              <p:cNvSpPr/>
              <p:nvPr/>
            </p:nvSpPr>
            <p:spPr>
              <a:xfrm>
                <a:off x="2237981" y="3104728"/>
                <a:ext cx="67848" cy="157207"/>
              </a:xfrm>
              <a:custGeom>
                <a:avLst/>
                <a:gdLst>
                  <a:gd name="connsiteX0" fmla="*/ 61802 w 67848"/>
                  <a:gd name="connsiteY0" fmla="*/ 83670 h 157207"/>
                  <a:gd name="connsiteX1" fmla="*/ 53238 w 67848"/>
                  <a:gd name="connsiteY1" fmla="*/ 4136 h 157207"/>
                  <a:gd name="connsiteX2" fmla="*/ 41342 w 67848"/>
                  <a:gd name="connsiteY2" fmla="*/ 5755 h 157207"/>
                  <a:gd name="connsiteX3" fmla="*/ 46481 w 67848"/>
                  <a:gd name="connsiteY3" fmla="*/ 63572 h 157207"/>
                  <a:gd name="connsiteX4" fmla="*/ 6511 w 67848"/>
                  <a:gd name="connsiteY4" fmla="*/ 89099 h 157207"/>
                  <a:gd name="connsiteX5" fmla="*/ 19073 w 67848"/>
                  <a:gd name="connsiteY5" fmla="*/ 130438 h 157207"/>
                  <a:gd name="connsiteX6" fmla="*/ 49907 w 67848"/>
                  <a:gd name="connsiteY6" fmla="*/ 109768 h 157207"/>
                  <a:gd name="connsiteX7" fmla="*/ 56093 w 67848"/>
                  <a:gd name="connsiteY7" fmla="*/ 153107 h 157207"/>
                  <a:gd name="connsiteX8" fmla="*/ 67417 w 67848"/>
                  <a:gd name="connsiteY8" fmla="*/ 151583 h 157207"/>
                  <a:gd name="connsiteX9" fmla="*/ 61707 w 67848"/>
                  <a:gd name="connsiteY9" fmla="*/ 83670 h 157207"/>
                  <a:gd name="connsiteX10" fmla="*/ 48384 w 67848"/>
                  <a:gd name="connsiteY10" fmla="*/ 83670 h 157207"/>
                  <a:gd name="connsiteX11" fmla="*/ 16789 w 67848"/>
                  <a:gd name="connsiteY11" fmla="*/ 117865 h 157207"/>
                  <a:gd name="connsiteX12" fmla="*/ 20120 w 67848"/>
                  <a:gd name="connsiteY12" fmla="*/ 88813 h 157207"/>
                  <a:gd name="connsiteX13" fmla="*/ 47337 w 67848"/>
                  <a:gd name="connsiteY13" fmla="*/ 70906 h 157207"/>
                  <a:gd name="connsiteX14" fmla="*/ 48384 w 67848"/>
                  <a:gd name="connsiteY14" fmla="*/ 82908 h 157207"/>
                  <a:gd name="connsiteX15" fmla="*/ 48384 w 67848"/>
                  <a:gd name="connsiteY15" fmla="*/ 83575 h 157207"/>
                  <a:gd name="connsiteX16" fmla="*/ 48384 w 67848"/>
                  <a:gd name="connsiteY16" fmla="*/ 83670 h 157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848" h="157207">
                    <a:moveTo>
                      <a:pt x="61802" y="83670"/>
                    </a:moveTo>
                    <a:cubicBezTo>
                      <a:pt x="68559" y="57381"/>
                      <a:pt x="63325" y="28901"/>
                      <a:pt x="53238" y="4136"/>
                    </a:cubicBezTo>
                    <a:cubicBezTo>
                      <a:pt x="50954" y="-1579"/>
                      <a:pt x="40676" y="-1674"/>
                      <a:pt x="41342" y="5755"/>
                    </a:cubicBezTo>
                    <a:cubicBezTo>
                      <a:pt x="43150" y="24996"/>
                      <a:pt x="44863" y="44236"/>
                      <a:pt x="46481" y="63572"/>
                    </a:cubicBezTo>
                    <a:cubicBezTo>
                      <a:pt x="29637" y="59095"/>
                      <a:pt x="14315" y="72906"/>
                      <a:pt x="6511" y="89099"/>
                    </a:cubicBezTo>
                    <a:cubicBezTo>
                      <a:pt x="-1102" y="104911"/>
                      <a:pt x="-7097" y="132343"/>
                      <a:pt x="19073" y="130438"/>
                    </a:cubicBezTo>
                    <a:cubicBezTo>
                      <a:pt x="31825" y="129485"/>
                      <a:pt x="42389" y="120627"/>
                      <a:pt x="49907" y="109768"/>
                    </a:cubicBezTo>
                    <a:cubicBezTo>
                      <a:pt x="50763" y="124532"/>
                      <a:pt x="52096" y="139391"/>
                      <a:pt x="56093" y="153107"/>
                    </a:cubicBezTo>
                    <a:cubicBezTo>
                      <a:pt x="57996" y="159584"/>
                      <a:pt x="66846" y="157870"/>
                      <a:pt x="67417" y="151583"/>
                    </a:cubicBezTo>
                    <a:cubicBezTo>
                      <a:pt x="69321" y="129580"/>
                      <a:pt x="64467" y="105863"/>
                      <a:pt x="61707" y="83670"/>
                    </a:cubicBezTo>
                    <a:close/>
                    <a:moveTo>
                      <a:pt x="48384" y="83670"/>
                    </a:moveTo>
                    <a:cubicBezTo>
                      <a:pt x="45815" y="91861"/>
                      <a:pt x="29922" y="124246"/>
                      <a:pt x="16789" y="117865"/>
                    </a:cubicBezTo>
                    <a:cubicBezTo>
                      <a:pt x="8034" y="113578"/>
                      <a:pt x="18217" y="92433"/>
                      <a:pt x="20120" y="88813"/>
                    </a:cubicBezTo>
                    <a:cubicBezTo>
                      <a:pt x="25640" y="78336"/>
                      <a:pt x="35251" y="69192"/>
                      <a:pt x="47337" y="70906"/>
                    </a:cubicBezTo>
                    <a:cubicBezTo>
                      <a:pt x="47718" y="74907"/>
                      <a:pt x="48099" y="78907"/>
                      <a:pt x="48384" y="82908"/>
                    </a:cubicBezTo>
                    <a:cubicBezTo>
                      <a:pt x="48384" y="83098"/>
                      <a:pt x="48384" y="83384"/>
                      <a:pt x="48384" y="83575"/>
                    </a:cubicBezTo>
                    <a:cubicBezTo>
                      <a:pt x="48384" y="83575"/>
                      <a:pt x="48384" y="83575"/>
                      <a:pt x="48384" y="836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 410">
                <a:extLst>
                  <a:ext uri="{FF2B5EF4-FFF2-40B4-BE49-F238E27FC236}">
                    <a16:creationId xmlns:a16="http://schemas.microsoft.com/office/drawing/2014/main" id="{47A4DF87-4C62-3670-9DD1-E1B6F0AB51EF}"/>
                  </a:ext>
                </a:extLst>
              </p:cNvPr>
              <p:cNvSpPr/>
              <p:nvPr/>
            </p:nvSpPr>
            <p:spPr>
              <a:xfrm>
                <a:off x="2010415" y="3282253"/>
                <a:ext cx="324255" cy="22449"/>
              </a:xfrm>
              <a:custGeom>
                <a:avLst/>
                <a:gdLst>
                  <a:gd name="connsiteX0" fmla="*/ 318298 w 324255"/>
                  <a:gd name="connsiteY0" fmla="*/ 2253 h 22449"/>
                  <a:gd name="connsiteX1" fmla="*/ 239216 w 324255"/>
                  <a:gd name="connsiteY1" fmla="*/ 6825 h 22449"/>
                  <a:gd name="connsiteX2" fmla="*/ 155565 w 324255"/>
                  <a:gd name="connsiteY2" fmla="*/ 8349 h 22449"/>
                  <a:gd name="connsiteX3" fmla="*/ 76388 w 324255"/>
                  <a:gd name="connsiteY3" fmla="*/ 5206 h 22449"/>
                  <a:gd name="connsiteX4" fmla="*/ 1398 w 324255"/>
                  <a:gd name="connsiteY4" fmla="*/ 2443 h 22449"/>
                  <a:gd name="connsiteX5" fmla="*/ 922 w 324255"/>
                  <a:gd name="connsiteY5" fmla="*/ 6063 h 22449"/>
                  <a:gd name="connsiteX6" fmla="*/ 72010 w 324255"/>
                  <a:gd name="connsiteY6" fmla="*/ 17969 h 22449"/>
                  <a:gd name="connsiteX7" fmla="*/ 155565 w 324255"/>
                  <a:gd name="connsiteY7" fmla="*/ 22160 h 22449"/>
                  <a:gd name="connsiteX8" fmla="*/ 239216 w 324255"/>
                  <a:gd name="connsiteY8" fmla="*/ 21398 h 22449"/>
                  <a:gd name="connsiteX9" fmla="*/ 319916 w 324255"/>
                  <a:gd name="connsiteY9" fmla="*/ 14254 h 22449"/>
                  <a:gd name="connsiteX10" fmla="*/ 318298 w 324255"/>
                  <a:gd name="connsiteY10" fmla="*/ 2348 h 22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4255" h="22449">
                    <a:moveTo>
                      <a:pt x="318298" y="2253"/>
                    </a:moveTo>
                    <a:cubicBezTo>
                      <a:pt x="292413" y="443"/>
                      <a:pt x="265196" y="5491"/>
                      <a:pt x="239216" y="6825"/>
                    </a:cubicBezTo>
                    <a:cubicBezTo>
                      <a:pt x="211332" y="8158"/>
                      <a:pt x="183449" y="8634"/>
                      <a:pt x="155565" y="8349"/>
                    </a:cubicBezTo>
                    <a:cubicBezTo>
                      <a:pt x="129110" y="8063"/>
                      <a:pt x="102749" y="7015"/>
                      <a:pt x="76388" y="5206"/>
                    </a:cubicBezTo>
                    <a:cubicBezTo>
                      <a:pt x="52882" y="3586"/>
                      <a:pt x="24237" y="-3748"/>
                      <a:pt x="1398" y="2443"/>
                    </a:cubicBezTo>
                    <a:cubicBezTo>
                      <a:pt x="-220" y="2919"/>
                      <a:pt x="-506" y="5206"/>
                      <a:pt x="922" y="6063"/>
                    </a:cubicBezTo>
                    <a:cubicBezTo>
                      <a:pt x="21002" y="17302"/>
                      <a:pt x="49456" y="16159"/>
                      <a:pt x="72010" y="17969"/>
                    </a:cubicBezTo>
                    <a:cubicBezTo>
                      <a:pt x="99799" y="20160"/>
                      <a:pt x="127682" y="21588"/>
                      <a:pt x="155565" y="22160"/>
                    </a:cubicBezTo>
                    <a:cubicBezTo>
                      <a:pt x="183449" y="22732"/>
                      <a:pt x="211332" y="22446"/>
                      <a:pt x="239216" y="21398"/>
                    </a:cubicBezTo>
                    <a:cubicBezTo>
                      <a:pt x="265481" y="20350"/>
                      <a:pt x="294412" y="21208"/>
                      <a:pt x="319916" y="14254"/>
                    </a:cubicBezTo>
                    <a:cubicBezTo>
                      <a:pt x="326768" y="12444"/>
                      <a:pt x="324960" y="2824"/>
                      <a:pt x="318298" y="234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 411">
                <a:extLst>
                  <a:ext uri="{FF2B5EF4-FFF2-40B4-BE49-F238E27FC236}">
                    <a16:creationId xmlns:a16="http://schemas.microsoft.com/office/drawing/2014/main" id="{12E56915-C39D-682B-607E-B1195BBBB758}"/>
                  </a:ext>
                </a:extLst>
              </p:cNvPr>
              <p:cNvSpPr/>
              <p:nvPr/>
            </p:nvSpPr>
            <p:spPr>
              <a:xfrm>
                <a:off x="2099023" y="3342165"/>
                <a:ext cx="91942" cy="91021"/>
              </a:xfrm>
              <a:custGeom>
                <a:avLst/>
                <a:gdLst>
                  <a:gd name="connsiteX0" fmla="*/ 78949 w 91942"/>
                  <a:gd name="connsiteY0" fmla="*/ 61498 h 91021"/>
                  <a:gd name="connsiteX1" fmla="*/ 17187 w 91942"/>
                  <a:gd name="connsiteY1" fmla="*/ 54640 h 91021"/>
                  <a:gd name="connsiteX2" fmla="*/ 56204 w 91942"/>
                  <a:gd name="connsiteY2" fmla="*/ 16064 h 91021"/>
                  <a:gd name="connsiteX3" fmla="*/ 61153 w 91942"/>
                  <a:gd name="connsiteY3" fmla="*/ 7586 h 91021"/>
                  <a:gd name="connsiteX4" fmla="*/ 1009 w 91942"/>
                  <a:gd name="connsiteY4" fmla="*/ 54068 h 91021"/>
                  <a:gd name="connsiteX5" fmla="*/ 89893 w 91942"/>
                  <a:gd name="connsiteY5" fmla="*/ 72452 h 91021"/>
                  <a:gd name="connsiteX6" fmla="*/ 78854 w 91942"/>
                  <a:gd name="connsiteY6" fmla="*/ 61403 h 91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942" h="91021">
                    <a:moveTo>
                      <a:pt x="78949" y="61498"/>
                    </a:moveTo>
                    <a:cubicBezTo>
                      <a:pt x="60772" y="79786"/>
                      <a:pt x="28321" y="82453"/>
                      <a:pt x="17187" y="54640"/>
                    </a:cubicBezTo>
                    <a:cubicBezTo>
                      <a:pt x="5957" y="26636"/>
                      <a:pt x="32699" y="12540"/>
                      <a:pt x="56204" y="16064"/>
                    </a:cubicBezTo>
                    <a:cubicBezTo>
                      <a:pt x="60582" y="16731"/>
                      <a:pt x="65531" y="11206"/>
                      <a:pt x="61153" y="7586"/>
                    </a:cubicBezTo>
                    <a:cubicBezTo>
                      <a:pt x="31366" y="-16702"/>
                      <a:pt x="-6700" y="22350"/>
                      <a:pt x="1009" y="54068"/>
                    </a:cubicBezTo>
                    <a:cubicBezTo>
                      <a:pt x="11001" y="95121"/>
                      <a:pt x="63627" y="103027"/>
                      <a:pt x="89893" y="72452"/>
                    </a:cubicBezTo>
                    <a:cubicBezTo>
                      <a:pt x="96364" y="64927"/>
                      <a:pt x="86086" y="54259"/>
                      <a:pt x="78854" y="614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13" name="Graphic 7">
              <a:extLst>
                <a:ext uri="{FF2B5EF4-FFF2-40B4-BE49-F238E27FC236}">
                  <a16:creationId xmlns:a16="http://schemas.microsoft.com/office/drawing/2014/main" id="{DBAD5DB0-1A5E-BB60-1F91-3E789C8BC46F}"/>
                </a:ext>
              </a:extLst>
            </p:cNvPr>
            <p:cNvGrpSpPr/>
            <p:nvPr/>
          </p:nvGrpSpPr>
          <p:grpSpPr>
            <a:xfrm>
              <a:off x="2002146" y="5132466"/>
              <a:ext cx="2314314" cy="1989697"/>
              <a:chOff x="1537565" y="3512280"/>
              <a:chExt cx="1308778" cy="1125202"/>
            </a:xfrm>
            <a:solidFill>
              <a:schemeClr val="bg1">
                <a:alpha val="20000"/>
              </a:schemeClr>
            </a:solidFill>
          </p:grpSpPr>
          <p:grpSp>
            <p:nvGrpSpPr>
              <p:cNvPr id="414" name="Graphic 7">
                <a:extLst>
                  <a:ext uri="{FF2B5EF4-FFF2-40B4-BE49-F238E27FC236}">
                    <a16:creationId xmlns:a16="http://schemas.microsoft.com/office/drawing/2014/main" id="{D18CEF08-5C5B-AA9E-C258-93B91F324550}"/>
                  </a:ext>
                </a:extLst>
              </p:cNvPr>
              <p:cNvGrpSpPr/>
              <p:nvPr/>
            </p:nvGrpSpPr>
            <p:grpSpPr>
              <a:xfrm>
                <a:off x="1537565" y="3512280"/>
                <a:ext cx="1272339" cy="1048550"/>
                <a:chOff x="1537565" y="3512280"/>
                <a:chExt cx="1272339" cy="1048550"/>
              </a:xfrm>
              <a:grpFill/>
            </p:grpSpPr>
            <p:sp>
              <p:nvSpPr>
                <p:cNvPr id="415" name="Freeform 414">
                  <a:extLst>
                    <a:ext uri="{FF2B5EF4-FFF2-40B4-BE49-F238E27FC236}">
                      <a16:creationId xmlns:a16="http://schemas.microsoft.com/office/drawing/2014/main" id="{5172705D-C6F3-E956-AD28-243591852C47}"/>
                    </a:ext>
                  </a:extLst>
                </p:cNvPr>
                <p:cNvSpPr/>
                <p:nvPr/>
              </p:nvSpPr>
              <p:spPr>
                <a:xfrm>
                  <a:off x="1556657" y="3556196"/>
                  <a:ext cx="264457" cy="721120"/>
                </a:xfrm>
                <a:custGeom>
                  <a:avLst/>
                  <a:gdLst>
                    <a:gd name="connsiteX0" fmla="*/ 264444 w 264457"/>
                    <a:gd name="connsiteY0" fmla="*/ 1200 h 721120"/>
                    <a:gd name="connsiteX1" fmla="*/ 262446 w 264457"/>
                    <a:gd name="connsiteY1" fmla="*/ 724 h 721120"/>
                    <a:gd name="connsiteX2" fmla="*/ 360 w 264457"/>
                    <a:gd name="connsiteY2" fmla="*/ 717004 h 721120"/>
                    <a:gd name="connsiteX3" fmla="*/ 5309 w 264457"/>
                    <a:gd name="connsiteY3" fmla="*/ 719671 h 721120"/>
                    <a:gd name="connsiteX4" fmla="*/ 264444 w 264457"/>
                    <a:gd name="connsiteY4" fmla="*/ 1200 h 721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4457" h="721120">
                      <a:moveTo>
                        <a:pt x="264444" y="1200"/>
                      </a:moveTo>
                      <a:cubicBezTo>
                        <a:pt x="264634" y="-38"/>
                        <a:pt x="262731" y="-514"/>
                        <a:pt x="262446" y="724"/>
                      </a:cubicBezTo>
                      <a:cubicBezTo>
                        <a:pt x="205251" y="251422"/>
                        <a:pt x="119983" y="489261"/>
                        <a:pt x="360" y="717004"/>
                      </a:cubicBezTo>
                      <a:cubicBezTo>
                        <a:pt x="-1353" y="720147"/>
                        <a:pt x="3501" y="722910"/>
                        <a:pt x="5309" y="719671"/>
                      </a:cubicBezTo>
                      <a:cubicBezTo>
                        <a:pt x="126930" y="496786"/>
                        <a:pt x="217337" y="250946"/>
                        <a:pt x="264444" y="1200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6" name="Freeform 415">
                  <a:extLst>
                    <a:ext uri="{FF2B5EF4-FFF2-40B4-BE49-F238E27FC236}">
                      <a16:creationId xmlns:a16="http://schemas.microsoft.com/office/drawing/2014/main" id="{F8474278-41CE-A943-721A-12C5913CD67B}"/>
                    </a:ext>
                  </a:extLst>
                </p:cNvPr>
                <p:cNvSpPr/>
                <p:nvPr/>
              </p:nvSpPr>
              <p:spPr>
                <a:xfrm>
                  <a:off x="1571196" y="3887788"/>
                  <a:ext cx="937872" cy="673042"/>
                </a:xfrm>
                <a:custGeom>
                  <a:avLst/>
                  <a:gdLst>
                    <a:gd name="connsiteX0" fmla="*/ 937665 w 937872"/>
                    <a:gd name="connsiteY0" fmla="*/ 3841 h 673042"/>
                    <a:gd name="connsiteX1" fmla="*/ 931384 w 937872"/>
                    <a:gd name="connsiteY1" fmla="*/ 2317 h 673042"/>
                    <a:gd name="connsiteX2" fmla="*/ 804243 w 937872"/>
                    <a:gd name="connsiteY2" fmla="*/ 344264 h 673042"/>
                    <a:gd name="connsiteX3" fmla="*/ 737437 w 937872"/>
                    <a:gd name="connsiteY3" fmla="*/ 506665 h 673042"/>
                    <a:gd name="connsiteX4" fmla="*/ 701750 w 937872"/>
                    <a:gd name="connsiteY4" fmla="*/ 590771 h 673042"/>
                    <a:gd name="connsiteX5" fmla="*/ 659592 w 937872"/>
                    <a:gd name="connsiteY5" fmla="*/ 661542 h 673042"/>
                    <a:gd name="connsiteX6" fmla="*/ 620003 w 937872"/>
                    <a:gd name="connsiteY6" fmla="*/ 645254 h 673042"/>
                    <a:gd name="connsiteX7" fmla="*/ 580415 w 937872"/>
                    <a:gd name="connsiteY7" fmla="*/ 628871 h 673042"/>
                    <a:gd name="connsiteX8" fmla="*/ 501427 w 937872"/>
                    <a:gd name="connsiteY8" fmla="*/ 596010 h 673042"/>
                    <a:gd name="connsiteX9" fmla="*/ 330510 w 937872"/>
                    <a:gd name="connsiteY9" fmla="*/ 523906 h 673042"/>
                    <a:gd name="connsiteX10" fmla="*/ 2666 w 937872"/>
                    <a:gd name="connsiteY10" fmla="*/ 383031 h 673042"/>
                    <a:gd name="connsiteX11" fmla="*/ 953 w 937872"/>
                    <a:gd name="connsiteY11" fmla="*/ 386174 h 673042"/>
                    <a:gd name="connsiteX12" fmla="*/ 669584 w 937872"/>
                    <a:gd name="connsiteY12" fmla="*/ 672686 h 673042"/>
                    <a:gd name="connsiteX13" fmla="*/ 674057 w 937872"/>
                    <a:gd name="connsiteY13" fmla="*/ 671448 h 673042"/>
                    <a:gd name="connsiteX14" fmla="*/ 937760 w 937872"/>
                    <a:gd name="connsiteY14" fmla="*/ 3936 h 673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37872" h="673042">
                      <a:moveTo>
                        <a:pt x="937665" y="3841"/>
                      </a:moveTo>
                      <a:cubicBezTo>
                        <a:pt x="939093" y="-64"/>
                        <a:pt x="932717" y="-1684"/>
                        <a:pt x="931384" y="2317"/>
                      </a:cubicBezTo>
                      <a:cubicBezTo>
                        <a:pt x="891986" y="117379"/>
                        <a:pt x="849257" y="231298"/>
                        <a:pt x="804243" y="344264"/>
                      </a:cubicBezTo>
                      <a:cubicBezTo>
                        <a:pt x="782546" y="398652"/>
                        <a:pt x="760087" y="452754"/>
                        <a:pt x="737437" y="506665"/>
                      </a:cubicBezTo>
                      <a:cubicBezTo>
                        <a:pt x="725637" y="534764"/>
                        <a:pt x="713646" y="562768"/>
                        <a:pt x="701750" y="590771"/>
                      </a:cubicBezTo>
                      <a:cubicBezTo>
                        <a:pt x="694423" y="607916"/>
                        <a:pt x="681766" y="660304"/>
                        <a:pt x="659592" y="661542"/>
                      </a:cubicBezTo>
                      <a:cubicBezTo>
                        <a:pt x="651503" y="662018"/>
                        <a:pt x="627616" y="648397"/>
                        <a:pt x="620003" y="645254"/>
                      </a:cubicBezTo>
                      <a:cubicBezTo>
                        <a:pt x="606775" y="639825"/>
                        <a:pt x="593643" y="634396"/>
                        <a:pt x="580415" y="628871"/>
                      </a:cubicBezTo>
                      <a:cubicBezTo>
                        <a:pt x="554054" y="617918"/>
                        <a:pt x="527693" y="606964"/>
                        <a:pt x="501427" y="596010"/>
                      </a:cubicBezTo>
                      <a:cubicBezTo>
                        <a:pt x="444423" y="572197"/>
                        <a:pt x="387419" y="548099"/>
                        <a:pt x="330510" y="523906"/>
                      </a:cubicBezTo>
                      <a:cubicBezTo>
                        <a:pt x="221070" y="477329"/>
                        <a:pt x="112391" y="429037"/>
                        <a:pt x="2666" y="383031"/>
                      </a:cubicBezTo>
                      <a:cubicBezTo>
                        <a:pt x="572" y="382174"/>
                        <a:pt x="-1141" y="385222"/>
                        <a:pt x="953" y="386174"/>
                      </a:cubicBezTo>
                      <a:cubicBezTo>
                        <a:pt x="220690" y="488378"/>
                        <a:pt x="445470" y="580579"/>
                        <a:pt x="669584" y="672686"/>
                      </a:cubicBezTo>
                      <a:cubicBezTo>
                        <a:pt x="671107" y="673353"/>
                        <a:pt x="673296" y="673162"/>
                        <a:pt x="674057" y="671448"/>
                      </a:cubicBezTo>
                      <a:cubicBezTo>
                        <a:pt x="769698" y="452087"/>
                        <a:pt x="854966" y="228440"/>
                        <a:pt x="937760" y="393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7" name="Freeform 416">
                  <a:extLst>
                    <a:ext uri="{FF2B5EF4-FFF2-40B4-BE49-F238E27FC236}">
                      <a16:creationId xmlns:a16="http://schemas.microsoft.com/office/drawing/2014/main" id="{F78B284E-B9B0-6321-5574-C297F96A2AD4}"/>
                    </a:ext>
                  </a:extLst>
                </p:cNvPr>
                <p:cNvSpPr/>
                <p:nvPr/>
              </p:nvSpPr>
              <p:spPr>
                <a:xfrm>
                  <a:off x="1810014" y="3542648"/>
                  <a:ext cx="715334" cy="316501"/>
                </a:xfrm>
                <a:custGeom>
                  <a:avLst/>
                  <a:gdLst>
                    <a:gd name="connsiteX0" fmla="*/ 713788 w 715334"/>
                    <a:gd name="connsiteY0" fmla="*/ 311071 h 316501"/>
                    <a:gd name="connsiteX1" fmla="*/ 1856 w 715334"/>
                    <a:gd name="connsiteY1" fmla="*/ 80 h 316501"/>
                    <a:gd name="connsiteX2" fmla="*/ 809 w 715334"/>
                    <a:gd name="connsiteY2" fmla="*/ 2842 h 316501"/>
                    <a:gd name="connsiteX3" fmla="*/ 358060 w 715334"/>
                    <a:gd name="connsiteY3" fmla="*/ 154385 h 316501"/>
                    <a:gd name="connsiteX4" fmla="*/ 710933 w 715334"/>
                    <a:gd name="connsiteY4" fmla="*/ 316214 h 316501"/>
                    <a:gd name="connsiteX5" fmla="*/ 713788 w 715334"/>
                    <a:gd name="connsiteY5" fmla="*/ 310976 h 316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334" h="316501">
                      <a:moveTo>
                        <a:pt x="713788" y="311071"/>
                      </a:moveTo>
                      <a:cubicBezTo>
                        <a:pt x="484059" y="194390"/>
                        <a:pt x="242815" y="91234"/>
                        <a:pt x="1856" y="80"/>
                      </a:cubicBezTo>
                      <a:cubicBezTo>
                        <a:pt x="238" y="-492"/>
                        <a:pt x="-809" y="2175"/>
                        <a:pt x="809" y="2842"/>
                      </a:cubicBezTo>
                      <a:cubicBezTo>
                        <a:pt x="119956" y="53324"/>
                        <a:pt x="239674" y="102188"/>
                        <a:pt x="358060" y="154385"/>
                      </a:cubicBezTo>
                      <a:cubicBezTo>
                        <a:pt x="476541" y="206677"/>
                        <a:pt x="592928" y="263160"/>
                        <a:pt x="710933" y="316214"/>
                      </a:cubicBezTo>
                      <a:cubicBezTo>
                        <a:pt x="714359" y="317739"/>
                        <a:pt x="717214" y="312785"/>
                        <a:pt x="713788" y="31097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8" name="Freeform 417">
                  <a:extLst>
                    <a:ext uri="{FF2B5EF4-FFF2-40B4-BE49-F238E27FC236}">
                      <a16:creationId xmlns:a16="http://schemas.microsoft.com/office/drawing/2014/main" id="{F88966B0-AC33-FE8A-03DB-63B2A4A20044}"/>
                    </a:ext>
                  </a:extLst>
                </p:cNvPr>
                <p:cNvSpPr/>
                <p:nvPr/>
              </p:nvSpPr>
              <p:spPr>
                <a:xfrm>
                  <a:off x="2245423" y="4472558"/>
                  <a:ext cx="331803" cy="64560"/>
                </a:xfrm>
                <a:custGeom>
                  <a:avLst/>
                  <a:gdLst>
                    <a:gd name="connsiteX0" fmla="*/ 329293 w 331803"/>
                    <a:gd name="connsiteY0" fmla="*/ 0 h 64560"/>
                    <a:gd name="connsiteX1" fmla="*/ 1448 w 331803"/>
                    <a:gd name="connsiteY1" fmla="*/ 60484 h 64560"/>
                    <a:gd name="connsiteX2" fmla="*/ 2590 w 331803"/>
                    <a:gd name="connsiteY2" fmla="*/ 64484 h 64560"/>
                    <a:gd name="connsiteX3" fmla="*/ 329388 w 331803"/>
                    <a:gd name="connsiteY3" fmla="*/ 5239 h 64560"/>
                    <a:gd name="connsiteX4" fmla="*/ 329293 w 331803"/>
                    <a:gd name="connsiteY4" fmla="*/ 95 h 64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803" h="64560">
                      <a:moveTo>
                        <a:pt x="329293" y="0"/>
                      </a:moveTo>
                      <a:cubicBezTo>
                        <a:pt x="218711" y="6953"/>
                        <a:pt x="107367" y="28194"/>
                        <a:pt x="1448" y="60484"/>
                      </a:cubicBezTo>
                      <a:cubicBezTo>
                        <a:pt x="-1121" y="61246"/>
                        <a:pt x="21" y="65151"/>
                        <a:pt x="2590" y="64484"/>
                      </a:cubicBezTo>
                      <a:cubicBezTo>
                        <a:pt x="110318" y="35052"/>
                        <a:pt x="218235" y="16097"/>
                        <a:pt x="329388" y="5239"/>
                      </a:cubicBezTo>
                      <a:cubicBezTo>
                        <a:pt x="332624" y="4953"/>
                        <a:pt x="332624" y="-95"/>
                        <a:pt x="329293" y="95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9" name="Freeform 418">
                  <a:extLst>
                    <a:ext uri="{FF2B5EF4-FFF2-40B4-BE49-F238E27FC236}">
                      <a16:creationId xmlns:a16="http://schemas.microsoft.com/office/drawing/2014/main" id="{CAF69434-941A-DCB8-53AF-CB66E7BA10F5}"/>
                    </a:ext>
                  </a:extLst>
                </p:cNvPr>
                <p:cNvSpPr/>
                <p:nvPr/>
              </p:nvSpPr>
              <p:spPr>
                <a:xfrm>
                  <a:off x="2518828" y="3807514"/>
                  <a:ext cx="279242" cy="641917"/>
                </a:xfrm>
                <a:custGeom>
                  <a:avLst/>
                  <a:gdLst>
                    <a:gd name="connsiteX0" fmla="*/ 157810 w 279242"/>
                    <a:gd name="connsiteY0" fmla="*/ 328526 h 641917"/>
                    <a:gd name="connsiteX1" fmla="*/ 279051 w 279242"/>
                    <a:gd name="connsiteY1" fmla="*/ 5438 h 641917"/>
                    <a:gd name="connsiteX2" fmla="*/ 274673 w 279242"/>
                    <a:gd name="connsiteY2" fmla="*/ 8 h 641917"/>
                    <a:gd name="connsiteX3" fmla="*/ 311 w 279242"/>
                    <a:gd name="connsiteY3" fmla="*/ 59730 h 641917"/>
                    <a:gd name="connsiteX4" fmla="*/ 597 w 279242"/>
                    <a:gd name="connsiteY4" fmla="*/ 60588 h 641917"/>
                    <a:gd name="connsiteX5" fmla="*/ 224045 w 279242"/>
                    <a:gd name="connsiteY5" fmla="*/ 12582 h 641917"/>
                    <a:gd name="connsiteX6" fmla="*/ 265442 w 279242"/>
                    <a:gd name="connsiteY6" fmla="*/ 16582 h 641917"/>
                    <a:gd name="connsiteX7" fmla="*/ 242888 w 279242"/>
                    <a:gd name="connsiteY7" fmla="*/ 75828 h 641917"/>
                    <a:gd name="connsiteX8" fmla="*/ 200729 w 279242"/>
                    <a:gd name="connsiteY8" fmla="*/ 187842 h 641917"/>
                    <a:gd name="connsiteX9" fmla="*/ 120695 w 279242"/>
                    <a:gd name="connsiteY9" fmla="*/ 405964 h 641917"/>
                    <a:gd name="connsiteX10" fmla="*/ 38948 w 279242"/>
                    <a:gd name="connsiteY10" fmla="*/ 638374 h 641917"/>
                    <a:gd name="connsiteX11" fmla="*/ 44182 w 279242"/>
                    <a:gd name="connsiteY11" fmla="*/ 640470 h 641917"/>
                    <a:gd name="connsiteX12" fmla="*/ 157810 w 279242"/>
                    <a:gd name="connsiteY12" fmla="*/ 328621 h 641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79242" h="641917">
                      <a:moveTo>
                        <a:pt x="157810" y="328526"/>
                      </a:moveTo>
                      <a:cubicBezTo>
                        <a:pt x="197589" y="220608"/>
                        <a:pt x="238034" y="112880"/>
                        <a:pt x="279051" y="5438"/>
                      </a:cubicBezTo>
                      <a:cubicBezTo>
                        <a:pt x="280002" y="2866"/>
                        <a:pt x="277242" y="-182"/>
                        <a:pt x="274673" y="8"/>
                      </a:cubicBezTo>
                      <a:cubicBezTo>
                        <a:pt x="181411" y="9057"/>
                        <a:pt x="89005" y="29631"/>
                        <a:pt x="311" y="59730"/>
                      </a:cubicBezTo>
                      <a:cubicBezTo>
                        <a:pt x="-260" y="59921"/>
                        <a:pt x="26" y="60778"/>
                        <a:pt x="597" y="60588"/>
                      </a:cubicBezTo>
                      <a:cubicBezTo>
                        <a:pt x="73493" y="36584"/>
                        <a:pt x="147627" y="19916"/>
                        <a:pt x="224045" y="12582"/>
                      </a:cubicBezTo>
                      <a:cubicBezTo>
                        <a:pt x="235750" y="11439"/>
                        <a:pt x="260874" y="3914"/>
                        <a:pt x="265442" y="16582"/>
                      </a:cubicBezTo>
                      <a:cubicBezTo>
                        <a:pt x="269249" y="27250"/>
                        <a:pt x="247075" y="64683"/>
                        <a:pt x="242888" y="75828"/>
                      </a:cubicBezTo>
                      <a:cubicBezTo>
                        <a:pt x="228708" y="113166"/>
                        <a:pt x="214623" y="150504"/>
                        <a:pt x="200729" y="187842"/>
                      </a:cubicBezTo>
                      <a:cubicBezTo>
                        <a:pt x="173702" y="260422"/>
                        <a:pt x="147056" y="333098"/>
                        <a:pt x="120695" y="405964"/>
                      </a:cubicBezTo>
                      <a:cubicBezTo>
                        <a:pt x="92907" y="482736"/>
                        <a:pt x="60741" y="559698"/>
                        <a:pt x="38948" y="638374"/>
                      </a:cubicBezTo>
                      <a:cubicBezTo>
                        <a:pt x="38092" y="641422"/>
                        <a:pt x="42945" y="643422"/>
                        <a:pt x="44182" y="640470"/>
                      </a:cubicBezTo>
                      <a:cubicBezTo>
                        <a:pt x="87673" y="539409"/>
                        <a:pt x="119649" y="431967"/>
                        <a:pt x="157810" y="32862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0" name="Freeform 419">
                  <a:extLst>
                    <a:ext uri="{FF2B5EF4-FFF2-40B4-BE49-F238E27FC236}">
                      <a16:creationId xmlns:a16="http://schemas.microsoft.com/office/drawing/2014/main" id="{8A055C08-9E63-E55A-E9D3-668429D0F991}"/>
                    </a:ext>
                  </a:extLst>
                </p:cNvPr>
                <p:cNvSpPr/>
                <p:nvPr/>
              </p:nvSpPr>
              <p:spPr>
                <a:xfrm>
                  <a:off x="1799546" y="3531106"/>
                  <a:ext cx="337099" cy="18960"/>
                </a:xfrm>
                <a:custGeom>
                  <a:avLst/>
                  <a:gdLst>
                    <a:gd name="connsiteX0" fmla="*/ 334554 w 337099"/>
                    <a:gd name="connsiteY0" fmla="*/ 1 h 18960"/>
                    <a:gd name="connsiteX1" fmla="*/ 714 w 337099"/>
                    <a:gd name="connsiteY1" fmla="*/ 17527 h 18960"/>
                    <a:gd name="connsiteX2" fmla="*/ 714 w 337099"/>
                    <a:gd name="connsiteY2" fmla="*/ 18956 h 18960"/>
                    <a:gd name="connsiteX3" fmla="*/ 334649 w 337099"/>
                    <a:gd name="connsiteY3" fmla="*/ 5145 h 18960"/>
                    <a:gd name="connsiteX4" fmla="*/ 334554 w 337099"/>
                    <a:gd name="connsiteY4" fmla="*/ 1 h 18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7099" h="18960">
                      <a:moveTo>
                        <a:pt x="334554" y="1"/>
                      </a:moveTo>
                      <a:cubicBezTo>
                        <a:pt x="223210" y="4002"/>
                        <a:pt x="111772" y="9812"/>
                        <a:pt x="714" y="17527"/>
                      </a:cubicBezTo>
                      <a:cubicBezTo>
                        <a:pt x="-238" y="17527"/>
                        <a:pt x="-238" y="19051"/>
                        <a:pt x="714" y="18956"/>
                      </a:cubicBezTo>
                      <a:cubicBezTo>
                        <a:pt x="112057" y="16194"/>
                        <a:pt x="223496" y="11527"/>
                        <a:pt x="334649" y="5145"/>
                      </a:cubicBezTo>
                      <a:cubicBezTo>
                        <a:pt x="337980" y="4954"/>
                        <a:pt x="337885" y="-94"/>
                        <a:pt x="334554" y="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1" name="Freeform 420">
                  <a:extLst>
                    <a:ext uri="{FF2B5EF4-FFF2-40B4-BE49-F238E27FC236}">
                      <a16:creationId xmlns:a16="http://schemas.microsoft.com/office/drawing/2014/main" id="{A3B08305-20F2-F44C-AFC5-0E3D635FAC6A}"/>
                    </a:ext>
                  </a:extLst>
                </p:cNvPr>
                <p:cNvSpPr/>
                <p:nvPr/>
              </p:nvSpPr>
              <p:spPr>
                <a:xfrm>
                  <a:off x="2153106" y="3512280"/>
                  <a:ext cx="656798" cy="287316"/>
                </a:xfrm>
                <a:custGeom>
                  <a:avLst/>
                  <a:gdLst>
                    <a:gd name="connsiteX0" fmla="*/ 654669 w 656798"/>
                    <a:gd name="connsiteY0" fmla="*/ 281241 h 287316"/>
                    <a:gd name="connsiteX1" fmla="*/ 3453 w 656798"/>
                    <a:gd name="connsiteY1" fmla="*/ 444 h 287316"/>
                    <a:gd name="connsiteX2" fmla="*/ 693 w 656798"/>
                    <a:gd name="connsiteY2" fmla="*/ 3207 h 287316"/>
                    <a:gd name="connsiteX3" fmla="*/ 653242 w 656798"/>
                    <a:gd name="connsiteY3" fmla="*/ 287147 h 287316"/>
                    <a:gd name="connsiteX4" fmla="*/ 654669 w 656798"/>
                    <a:gd name="connsiteY4" fmla="*/ 281241 h 287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6798" h="287316">
                      <a:moveTo>
                        <a:pt x="654669" y="281241"/>
                      </a:moveTo>
                      <a:cubicBezTo>
                        <a:pt x="430650" y="205518"/>
                        <a:pt x="195116" y="145701"/>
                        <a:pt x="3453" y="444"/>
                      </a:cubicBezTo>
                      <a:cubicBezTo>
                        <a:pt x="1455" y="-1080"/>
                        <a:pt x="-1305" y="1683"/>
                        <a:pt x="693" y="3207"/>
                      </a:cubicBezTo>
                      <a:cubicBezTo>
                        <a:pt x="191976" y="150558"/>
                        <a:pt x="428557" y="210661"/>
                        <a:pt x="653242" y="287147"/>
                      </a:cubicBezTo>
                      <a:cubicBezTo>
                        <a:pt x="656953" y="288385"/>
                        <a:pt x="658286" y="282480"/>
                        <a:pt x="654669" y="28124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2" name="Freeform 421">
                  <a:extLst>
                    <a:ext uri="{FF2B5EF4-FFF2-40B4-BE49-F238E27FC236}">
                      <a16:creationId xmlns:a16="http://schemas.microsoft.com/office/drawing/2014/main" id="{E67C268A-755B-3E7A-4635-52DB7D402F48}"/>
                    </a:ext>
                  </a:extLst>
                </p:cNvPr>
                <p:cNvSpPr/>
                <p:nvPr/>
              </p:nvSpPr>
              <p:spPr>
                <a:xfrm>
                  <a:off x="2124502" y="3524725"/>
                  <a:ext cx="57877" cy="102879"/>
                </a:xfrm>
                <a:custGeom>
                  <a:avLst/>
                  <a:gdLst>
                    <a:gd name="connsiteX0" fmla="*/ 57752 w 57877"/>
                    <a:gd name="connsiteY0" fmla="*/ 1334 h 102879"/>
                    <a:gd name="connsiteX1" fmla="*/ 56229 w 57877"/>
                    <a:gd name="connsiteY1" fmla="*/ 477 h 102879"/>
                    <a:gd name="connsiteX2" fmla="*/ 177 w 57877"/>
                    <a:gd name="connsiteY2" fmla="*/ 100584 h 102879"/>
                    <a:gd name="connsiteX3" fmla="*/ 2936 w 57877"/>
                    <a:gd name="connsiteY3" fmla="*/ 102109 h 102879"/>
                    <a:gd name="connsiteX4" fmla="*/ 57752 w 57877"/>
                    <a:gd name="connsiteY4" fmla="*/ 1334 h 102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877" h="102879">
                      <a:moveTo>
                        <a:pt x="57752" y="1334"/>
                      </a:moveTo>
                      <a:cubicBezTo>
                        <a:pt x="58323" y="286"/>
                        <a:pt x="56800" y="-571"/>
                        <a:pt x="56229" y="477"/>
                      </a:cubicBezTo>
                      <a:cubicBezTo>
                        <a:pt x="37006" y="33148"/>
                        <a:pt x="15784" y="66009"/>
                        <a:pt x="177" y="100584"/>
                      </a:cubicBezTo>
                      <a:cubicBezTo>
                        <a:pt x="-680" y="102394"/>
                        <a:pt x="1795" y="103823"/>
                        <a:pt x="2936" y="102109"/>
                      </a:cubicBezTo>
                      <a:cubicBezTo>
                        <a:pt x="23968" y="70486"/>
                        <a:pt x="40337" y="35053"/>
                        <a:pt x="57752" y="1334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3" name="Freeform 422">
                  <a:extLst>
                    <a:ext uri="{FF2B5EF4-FFF2-40B4-BE49-F238E27FC236}">
                      <a16:creationId xmlns:a16="http://schemas.microsoft.com/office/drawing/2014/main" id="{0E1FD5E9-C689-A9A6-A35E-4F390668B06A}"/>
                    </a:ext>
                  </a:extLst>
                </p:cNvPr>
                <p:cNvSpPr/>
                <p:nvPr/>
              </p:nvSpPr>
              <p:spPr>
                <a:xfrm>
                  <a:off x="2074297" y="3726555"/>
                  <a:ext cx="19384" cy="70020"/>
                </a:xfrm>
                <a:custGeom>
                  <a:avLst/>
                  <a:gdLst>
                    <a:gd name="connsiteX0" fmla="*/ 19358 w 19384"/>
                    <a:gd name="connsiteY0" fmla="*/ 1339 h 70020"/>
                    <a:gd name="connsiteX1" fmla="*/ 17169 w 19384"/>
                    <a:gd name="connsiteY1" fmla="*/ 863 h 70020"/>
                    <a:gd name="connsiteX2" fmla="*/ 40 w 19384"/>
                    <a:gd name="connsiteY2" fmla="*/ 68395 h 70020"/>
                    <a:gd name="connsiteX3" fmla="*/ 2609 w 19384"/>
                    <a:gd name="connsiteY3" fmla="*/ 69062 h 70020"/>
                    <a:gd name="connsiteX4" fmla="*/ 19263 w 19384"/>
                    <a:gd name="connsiteY4" fmla="*/ 1434 h 7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84" h="70020">
                      <a:moveTo>
                        <a:pt x="19358" y="1339"/>
                      </a:moveTo>
                      <a:cubicBezTo>
                        <a:pt x="19644" y="-90"/>
                        <a:pt x="17550" y="-566"/>
                        <a:pt x="17169" y="863"/>
                      </a:cubicBezTo>
                      <a:cubicBezTo>
                        <a:pt x="11269" y="23246"/>
                        <a:pt x="4608" y="45630"/>
                        <a:pt x="40" y="68395"/>
                      </a:cubicBezTo>
                      <a:cubicBezTo>
                        <a:pt x="-341" y="70110"/>
                        <a:pt x="2133" y="70681"/>
                        <a:pt x="2609" y="69062"/>
                      </a:cubicBezTo>
                      <a:cubicBezTo>
                        <a:pt x="9366" y="46868"/>
                        <a:pt x="13934" y="24009"/>
                        <a:pt x="19263" y="1434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4" name="Freeform 423">
                  <a:extLst>
                    <a:ext uri="{FF2B5EF4-FFF2-40B4-BE49-F238E27FC236}">
                      <a16:creationId xmlns:a16="http://schemas.microsoft.com/office/drawing/2014/main" id="{88EE1F81-2D0D-2A86-273C-44961A602E65}"/>
                    </a:ext>
                  </a:extLst>
                </p:cNvPr>
                <p:cNvSpPr/>
                <p:nvPr/>
              </p:nvSpPr>
              <p:spPr>
                <a:xfrm>
                  <a:off x="2024779" y="3852704"/>
                  <a:ext cx="20500" cy="35509"/>
                </a:xfrm>
                <a:custGeom>
                  <a:avLst/>
                  <a:gdLst>
                    <a:gd name="connsiteX0" fmla="*/ 20342 w 20500"/>
                    <a:gd name="connsiteY0" fmla="*/ 1872 h 35509"/>
                    <a:gd name="connsiteX1" fmla="*/ 18058 w 20500"/>
                    <a:gd name="connsiteY1" fmla="*/ 634 h 35509"/>
                    <a:gd name="connsiteX2" fmla="*/ 72 w 20500"/>
                    <a:gd name="connsiteY2" fmla="*/ 34352 h 35509"/>
                    <a:gd name="connsiteX3" fmla="*/ 1404 w 20500"/>
                    <a:gd name="connsiteY3" fmla="*/ 35114 h 35509"/>
                    <a:gd name="connsiteX4" fmla="*/ 20342 w 20500"/>
                    <a:gd name="connsiteY4" fmla="*/ 1872 h 35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00" h="35509">
                      <a:moveTo>
                        <a:pt x="20342" y="1872"/>
                      </a:moveTo>
                      <a:cubicBezTo>
                        <a:pt x="21103" y="443"/>
                        <a:pt x="18914" y="-795"/>
                        <a:pt x="18058" y="634"/>
                      </a:cubicBezTo>
                      <a:cubicBezTo>
                        <a:pt x="11872" y="11778"/>
                        <a:pt x="5211" y="22732"/>
                        <a:pt x="72" y="34352"/>
                      </a:cubicBezTo>
                      <a:cubicBezTo>
                        <a:pt x="-309" y="35305"/>
                        <a:pt x="928" y="35972"/>
                        <a:pt x="1404" y="35114"/>
                      </a:cubicBezTo>
                      <a:cubicBezTo>
                        <a:pt x="8446" y="24541"/>
                        <a:pt x="14156" y="13016"/>
                        <a:pt x="20342" y="187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5" name="Freeform 424">
                  <a:extLst>
                    <a:ext uri="{FF2B5EF4-FFF2-40B4-BE49-F238E27FC236}">
                      <a16:creationId xmlns:a16="http://schemas.microsoft.com/office/drawing/2014/main" id="{10C7F6C6-ECCA-6C6D-3E74-5DC181968781}"/>
                    </a:ext>
                  </a:extLst>
                </p:cNvPr>
                <p:cNvSpPr/>
                <p:nvPr/>
              </p:nvSpPr>
              <p:spPr>
                <a:xfrm>
                  <a:off x="1968417" y="3957448"/>
                  <a:ext cx="30173" cy="52724"/>
                </a:xfrm>
                <a:custGeom>
                  <a:avLst/>
                  <a:gdLst>
                    <a:gd name="connsiteX0" fmla="*/ 29977 w 30173"/>
                    <a:gd name="connsiteY0" fmla="*/ 2379 h 52724"/>
                    <a:gd name="connsiteX1" fmla="*/ 27122 w 30173"/>
                    <a:gd name="connsiteY1" fmla="*/ 855 h 52724"/>
                    <a:gd name="connsiteX2" fmla="*/ 96 w 30173"/>
                    <a:gd name="connsiteY2" fmla="*/ 51433 h 52724"/>
                    <a:gd name="connsiteX3" fmla="*/ 1618 w 30173"/>
                    <a:gd name="connsiteY3" fmla="*/ 52290 h 52724"/>
                    <a:gd name="connsiteX4" fmla="*/ 29977 w 30173"/>
                    <a:gd name="connsiteY4" fmla="*/ 2379 h 52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173" h="52724">
                      <a:moveTo>
                        <a:pt x="29977" y="2379"/>
                      </a:moveTo>
                      <a:cubicBezTo>
                        <a:pt x="30929" y="570"/>
                        <a:pt x="28169" y="-1050"/>
                        <a:pt x="27122" y="855"/>
                      </a:cubicBezTo>
                      <a:cubicBezTo>
                        <a:pt x="17796" y="17619"/>
                        <a:pt x="8375" y="34193"/>
                        <a:pt x="96" y="51433"/>
                      </a:cubicBezTo>
                      <a:cubicBezTo>
                        <a:pt x="-380" y="52481"/>
                        <a:pt x="1047" y="53243"/>
                        <a:pt x="1618" y="52290"/>
                      </a:cubicBezTo>
                      <a:cubicBezTo>
                        <a:pt x="11801" y="36003"/>
                        <a:pt x="20842" y="19239"/>
                        <a:pt x="29977" y="2379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6" name="Freeform 425">
                  <a:extLst>
                    <a:ext uri="{FF2B5EF4-FFF2-40B4-BE49-F238E27FC236}">
                      <a16:creationId xmlns:a16="http://schemas.microsoft.com/office/drawing/2014/main" id="{6FE3C96E-CB41-45A6-49D5-C44602615DE2}"/>
                    </a:ext>
                  </a:extLst>
                </p:cNvPr>
                <p:cNvSpPr/>
                <p:nvPr/>
              </p:nvSpPr>
              <p:spPr>
                <a:xfrm>
                  <a:off x="1921920" y="4058019"/>
                  <a:ext cx="21195" cy="36158"/>
                </a:xfrm>
                <a:custGeom>
                  <a:avLst/>
                  <a:gdLst>
                    <a:gd name="connsiteX0" fmla="*/ 20993 w 21195"/>
                    <a:gd name="connsiteY0" fmla="*/ 2203 h 36158"/>
                    <a:gd name="connsiteX1" fmla="*/ 18329 w 21195"/>
                    <a:gd name="connsiteY1" fmla="*/ 774 h 36158"/>
                    <a:gd name="connsiteX2" fmla="*/ 57 w 21195"/>
                    <a:gd name="connsiteY2" fmla="*/ 34683 h 36158"/>
                    <a:gd name="connsiteX3" fmla="*/ 2056 w 21195"/>
                    <a:gd name="connsiteY3" fmla="*/ 35826 h 36158"/>
                    <a:gd name="connsiteX4" fmla="*/ 20993 w 21195"/>
                    <a:gd name="connsiteY4" fmla="*/ 2203 h 36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95" h="36158">
                      <a:moveTo>
                        <a:pt x="20993" y="2203"/>
                      </a:moveTo>
                      <a:cubicBezTo>
                        <a:pt x="21945" y="488"/>
                        <a:pt x="19281" y="-941"/>
                        <a:pt x="18329" y="774"/>
                      </a:cubicBezTo>
                      <a:cubicBezTo>
                        <a:pt x="12143" y="11728"/>
                        <a:pt x="4340" y="22872"/>
                        <a:pt x="57" y="34683"/>
                      </a:cubicBezTo>
                      <a:cubicBezTo>
                        <a:pt x="-323" y="35731"/>
                        <a:pt x="1294" y="36683"/>
                        <a:pt x="2056" y="35826"/>
                      </a:cubicBezTo>
                      <a:cubicBezTo>
                        <a:pt x="9859" y="25920"/>
                        <a:pt x="15093" y="13347"/>
                        <a:pt x="20993" y="2203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7" name="Freeform 426">
                  <a:extLst>
                    <a:ext uri="{FF2B5EF4-FFF2-40B4-BE49-F238E27FC236}">
                      <a16:creationId xmlns:a16="http://schemas.microsoft.com/office/drawing/2014/main" id="{BD6F10F0-7769-945C-6EE9-BE59EEF3FA8C}"/>
                    </a:ext>
                  </a:extLst>
                </p:cNvPr>
                <p:cNvSpPr/>
                <p:nvPr/>
              </p:nvSpPr>
              <p:spPr>
                <a:xfrm>
                  <a:off x="1890991" y="4139319"/>
                  <a:ext cx="19333" cy="47427"/>
                </a:xfrm>
                <a:custGeom>
                  <a:avLst/>
                  <a:gdLst>
                    <a:gd name="connsiteX0" fmla="*/ 18995 w 19333"/>
                    <a:gd name="connsiteY0" fmla="*/ 1864 h 47427"/>
                    <a:gd name="connsiteX1" fmla="*/ 17377 w 19333"/>
                    <a:gd name="connsiteY1" fmla="*/ 340 h 47427"/>
                    <a:gd name="connsiteX2" fmla="*/ 628 w 19333"/>
                    <a:gd name="connsiteY2" fmla="*/ 47013 h 47427"/>
                    <a:gd name="connsiteX3" fmla="*/ 1865 w 19333"/>
                    <a:gd name="connsiteY3" fmla="*/ 46822 h 47427"/>
                    <a:gd name="connsiteX4" fmla="*/ 18995 w 19333"/>
                    <a:gd name="connsiteY4" fmla="*/ 1864 h 474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333" h="47427">
                      <a:moveTo>
                        <a:pt x="18995" y="1864"/>
                      </a:moveTo>
                      <a:cubicBezTo>
                        <a:pt x="20042" y="912"/>
                        <a:pt x="18424" y="-707"/>
                        <a:pt x="17377" y="340"/>
                      </a:cubicBezTo>
                      <a:cubicBezTo>
                        <a:pt x="4339" y="12532"/>
                        <a:pt x="-2132" y="29296"/>
                        <a:pt x="628" y="47013"/>
                      </a:cubicBezTo>
                      <a:cubicBezTo>
                        <a:pt x="723" y="47679"/>
                        <a:pt x="1865" y="47489"/>
                        <a:pt x="1865" y="46822"/>
                      </a:cubicBezTo>
                      <a:cubicBezTo>
                        <a:pt x="818" y="29677"/>
                        <a:pt x="6338" y="13675"/>
                        <a:pt x="18995" y="1864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8" name="Freeform 427">
                  <a:extLst>
                    <a:ext uri="{FF2B5EF4-FFF2-40B4-BE49-F238E27FC236}">
                      <a16:creationId xmlns:a16="http://schemas.microsoft.com/office/drawing/2014/main" id="{B35769A8-5ECB-99C0-65B2-985793FFBA8C}"/>
                    </a:ext>
                  </a:extLst>
                </p:cNvPr>
                <p:cNvSpPr/>
                <p:nvPr/>
              </p:nvSpPr>
              <p:spPr>
                <a:xfrm>
                  <a:off x="1537565" y="4274153"/>
                  <a:ext cx="96964" cy="9716"/>
                </a:xfrm>
                <a:custGeom>
                  <a:avLst/>
                  <a:gdLst>
                    <a:gd name="connsiteX0" fmla="*/ 95870 w 96964"/>
                    <a:gd name="connsiteY0" fmla="*/ 6287 h 9716"/>
                    <a:gd name="connsiteX1" fmla="*/ 1561 w 96964"/>
                    <a:gd name="connsiteY1" fmla="*/ 0 h 9716"/>
                    <a:gd name="connsiteX2" fmla="*/ 1181 w 96964"/>
                    <a:gd name="connsiteY2" fmla="*/ 3238 h 9716"/>
                    <a:gd name="connsiteX3" fmla="*/ 95489 w 96964"/>
                    <a:gd name="connsiteY3" fmla="*/ 9430 h 9716"/>
                    <a:gd name="connsiteX4" fmla="*/ 95775 w 96964"/>
                    <a:gd name="connsiteY4" fmla="*/ 6382 h 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64" h="9716">
                      <a:moveTo>
                        <a:pt x="95870" y="6287"/>
                      </a:moveTo>
                      <a:cubicBezTo>
                        <a:pt x="65417" y="762"/>
                        <a:pt x="32490" y="667"/>
                        <a:pt x="1561" y="0"/>
                      </a:cubicBezTo>
                      <a:cubicBezTo>
                        <a:pt x="-247" y="0"/>
                        <a:pt x="-627" y="2953"/>
                        <a:pt x="1181" y="3238"/>
                      </a:cubicBezTo>
                      <a:cubicBezTo>
                        <a:pt x="31919" y="6667"/>
                        <a:pt x="64561" y="10858"/>
                        <a:pt x="95489" y="9430"/>
                      </a:cubicBezTo>
                      <a:cubicBezTo>
                        <a:pt x="97203" y="9430"/>
                        <a:pt x="97583" y="6667"/>
                        <a:pt x="95775" y="638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9" name="Freeform 428">
                  <a:extLst>
                    <a:ext uri="{FF2B5EF4-FFF2-40B4-BE49-F238E27FC236}">
                      <a16:creationId xmlns:a16="http://schemas.microsoft.com/office/drawing/2014/main" id="{9B1EE859-A41D-96B8-758A-31AE05F38455}"/>
                    </a:ext>
                  </a:extLst>
                </p:cNvPr>
                <p:cNvSpPr/>
                <p:nvPr/>
              </p:nvSpPr>
              <p:spPr>
                <a:xfrm>
                  <a:off x="1701189" y="4244613"/>
                  <a:ext cx="41992" cy="13507"/>
                </a:xfrm>
                <a:custGeom>
                  <a:avLst/>
                  <a:gdLst>
                    <a:gd name="connsiteX0" fmla="*/ 40830 w 41992"/>
                    <a:gd name="connsiteY0" fmla="*/ 13 h 13507"/>
                    <a:gd name="connsiteX1" fmla="*/ 1241 w 41992"/>
                    <a:gd name="connsiteY1" fmla="*/ 10014 h 13507"/>
                    <a:gd name="connsiteX2" fmla="*/ 2193 w 41992"/>
                    <a:gd name="connsiteY2" fmla="*/ 13443 h 13507"/>
                    <a:gd name="connsiteX3" fmla="*/ 41211 w 41992"/>
                    <a:gd name="connsiteY3" fmla="*/ 2299 h 13507"/>
                    <a:gd name="connsiteX4" fmla="*/ 40830 w 41992"/>
                    <a:gd name="connsiteY4" fmla="*/ 13 h 13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992" h="13507">
                      <a:moveTo>
                        <a:pt x="40830" y="13"/>
                      </a:moveTo>
                      <a:cubicBezTo>
                        <a:pt x="27412" y="2013"/>
                        <a:pt x="14279" y="6394"/>
                        <a:pt x="1241" y="10014"/>
                      </a:cubicBezTo>
                      <a:cubicBezTo>
                        <a:pt x="-948" y="10585"/>
                        <a:pt x="4" y="14015"/>
                        <a:pt x="2193" y="13443"/>
                      </a:cubicBezTo>
                      <a:cubicBezTo>
                        <a:pt x="15230" y="10014"/>
                        <a:pt x="28649" y="7252"/>
                        <a:pt x="41211" y="2299"/>
                      </a:cubicBezTo>
                      <a:cubicBezTo>
                        <a:pt x="42352" y="1823"/>
                        <a:pt x="42257" y="-178"/>
                        <a:pt x="40830" y="13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0" name="Freeform 429">
                  <a:extLst>
                    <a:ext uri="{FF2B5EF4-FFF2-40B4-BE49-F238E27FC236}">
                      <a16:creationId xmlns:a16="http://schemas.microsoft.com/office/drawing/2014/main" id="{B627901C-C092-3999-B14C-D7742A37D191}"/>
                    </a:ext>
                  </a:extLst>
                </p:cNvPr>
                <p:cNvSpPr/>
                <p:nvPr/>
              </p:nvSpPr>
              <p:spPr>
                <a:xfrm>
                  <a:off x="1796144" y="4229362"/>
                  <a:ext cx="40434" cy="13217"/>
                </a:xfrm>
                <a:custGeom>
                  <a:avLst/>
                  <a:gdLst>
                    <a:gd name="connsiteX0" fmla="*/ 39613 w 40434"/>
                    <a:gd name="connsiteY0" fmla="*/ 23 h 13217"/>
                    <a:gd name="connsiteX1" fmla="*/ 690 w 40434"/>
                    <a:gd name="connsiteY1" fmla="*/ 11262 h 13217"/>
                    <a:gd name="connsiteX2" fmla="*/ 1261 w 40434"/>
                    <a:gd name="connsiteY2" fmla="*/ 13168 h 13217"/>
                    <a:gd name="connsiteX3" fmla="*/ 39993 w 40434"/>
                    <a:gd name="connsiteY3" fmla="*/ 1166 h 13217"/>
                    <a:gd name="connsiteX4" fmla="*/ 39613 w 40434"/>
                    <a:gd name="connsiteY4" fmla="*/ 23 h 1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34" h="13217">
                      <a:moveTo>
                        <a:pt x="39613" y="23"/>
                      </a:moveTo>
                      <a:cubicBezTo>
                        <a:pt x="26480" y="2976"/>
                        <a:pt x="13537" y="7262"/>
                        <a:pt x="690" y="11262"/>
                      </a:cubicBezTo>
                      <a:cubicBezTo>
                        <a:pt x="-547" y="11643"/>
                        <a:pt x="24" y="13549"/>
                        <a:pt x="1261" y="13168"/>
                      </a:cubicBezTo>
                      <a:cubicBezTo>
                        <a:pt x="14204" y="9453"/>
                        <a:pt x="27336" y="5928"/>
                        <a:pt x="39993" y="1166"/>
                      </a:cubicBezTo>
                      <a:cubicBezTo>
                        <a:pt x="40755" y="880"/>
                        <a:pt x="40469" y="-167"/>
                        <a:pt x="39613" y="23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1" name="Freeform 430">
                  <a:extLst>
                    <a:ext uri="{FF2B5EF4-FFF2-40B4-BE49-F238E27FC236}">
                      <a16:creationId xmlns:a16="http://schemas.microsoft.com/office/drawing/2014/main" id="{F52ECE4E-CB3F-BC6C-7DE3-3F9650800F85}"/>
                    </a:ext>
                  </a:extLst>
                </p:cNvPr>
                <p:cNvSpPr/>
                <p:nvPr/>
              </p:nvSpPr>
              <p:spPr>
                <a:xfrm>
                  <a:off x="1878481" y="4206508"/>
                  <a:ext cx="14961" cy="5795"/>
                </a:xfrm>
                <a:custGeom>
                  <a:avLst/>
                  <a:gdLst>
                    <a:gd name="connsiteX0" fmla="*/ 13995 w 14961"/>
                    <a:gd name="connsiteY0" fmla="*/ 17 h 5795"/>
                    <a:gd name="connsiteX1" fmla="*/ 862 w 14961"/>
                    <a:gd name="connsiteY1" fmla="*/ 3351 h 5795"/>
                    <a:gd name="connsiteX2" fmla="*/ 1528 w 14961"/>
                    <a:gd name="connsiteY2" fmla="*/ 5732 h 5795"/>
                    <a:gd name="connsiteX3" fmla="*/ 14375 w 14961"/>
                    <a:gd name="connsiteY3" fmla="*/ 1637 h 5795"/>
                    <a:gd name="connsiteX4" fmla="*/ 13900 w 14961"/>
                    <a:gd name="connsiteY4" fmla="*/ 17 h 5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1" h="5795">
                      <a:moveTo>
                        <a:pt x="13995" y="17"/>
                      </a:moveTo>
                      <a:cubicBezTo>
                        <a:pt x="9522" y="875"/>
                        <a:pt x="5239" y="2208"/>
                        <a:pt x="862" y="3351"/>
                      </a:cubicBezTo>
                      <a:cubicBezTo>
                        <a:pt x="-661" y="3827"/>
                        <a:pt x="5" y="6209"/>
                        <a:pt x="1528" y="5732"/>
                      </a:cubicBezTo>
                      <a:cubicBezTo>
                        <a:pt x="5906" y="4494"/>
                        <a:pt x="10188" y="3256"/>
                        <a:pt x="14375" y="1637"/>
                      </a:cubicBezTo>
                      <a:cubicBezTo>
                        <a:pt x="15422" y="1256"/>
                        <a:pt x="14946" y="-173"/>
                        <a:pt x="13900" y="1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2" name="Freeform 431">
                  <a:extLst>
                    <a:ext uri="{FF2B5EF4-FFF2-40B4-BE49-F238E27FC236}">
                      <a16:creationId xmlns:a16="http://schemas.microsoft.com/office/drawing/2014/main" id="{DAC116C9-35E7-3F9E-2BF6-04CC69E2991D}"/>
                    </a:ext>
                  </a:extLst>
                </p:cNvPr>
                <p:cNvSpPr/>
                <p:nvPr/>
              </p:nvSpPr>
              <p:spPr>
                <a:xfrm>
                  <a:off x="1908249" y="4215080"/>
                  <a:ext cx="74095" cy="31453"/>
                </a:xfrm>
                <a:custGeom>
                  <a:avLst/>
                  <a:gdLst>
                    <a:gd name="connsiteX0" fmla="*/ 73111 w 74095"/>
                    <a:gd name="connsiteY0" fmla="*/ 28593 h 31453"/>
                    <a:gd name="connsiteX1" fmla="*/ 1927 w 74095"/>
                    <a:gd name="connsiteY1" fmla="*/ 209 h 31453"/>
                    <a:gd name="connsiteX2" fmla="*/ 405 w 74095"/>
                    <a:gd name="connsiteY2" fmla="*/ 2304 h 31453"/>
                    <a:gd name="connsiteX3" fmla="*/ 72730 w 74095"/>
                    <a:gd name="connsiteY3" fmla="*/ 31451 h 31453"/>
                    <a:gd name="connsiteX4" fmla="*/ 73016 w 74095"/>
                    <a:gd name="connsiteY4" fmla="*/ 28593 h 31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95" h="31453">
                      <a:moveTo>
                        <a:pt x="73111" y="28593"/>
                      </a:moveTo>
                      <a:cubicBezTo>
                        <a:pt x="47226" y="23545"/>
                        <a:pt x="23815" y="15258"/>
                        <a:pt x="1927" y="209"/>
                      </a:cubicBezTo>
                      <a:cubicBezTo>
                        <a:pt x="785" y="-649"/>
                        <a:pt x="-738" y="1352"/>
                        <a:pt x="405" y="2304"/>
                      </a:cubicBezTo>
                      <a:cubicBezTo>
                        <a:pt x="21531" y="18306"/>
                        <a:pt x="46179" y="29355"/>
                        <a:pt x="72730" y="31451"/>
                      </a:cubicBezTo>
                      <a:cubicBezTo>
                        <a:pt x="74348" y="31546"/>
                        <a:pt x="74633" y="28879"/>
                        <a:pt x="73016" y="28593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3" name="Freeform 432">
                  <a:extLst>
                    <a:ext uri="{FF2B5EF4-FFF2-40B4-BE49-F238E27FC236}">
                      <a16:creationId xmlns:a16="http://schemas.microsoft.com/office/drawing/2014/main" id="{FD562FC3-82E6-D7B4-B3AB-7C8BB82E6933}"/>
                    </a:ext>
                  </a:extLst>
                </p:cNvPr>
                <p:cNvSpPr/>
                <p:nvPr/>
              </p:nvSpPr>
              <p:spPr>
                <a:xfrm>
                  <a:off x="2085050" y="4291278"/>
                  <a:ext cx="43678" cy="25070"/>
                </a:xfrm>
                <a:custGeom>
                  <a:avLst/>
                  <a:gdLst>
                    <a:gd name="connsiteX0" fmla="*/ 43245 w 43678"/>
                    <a:gd name="connsiteY0" fmla="*/ 23356 h 25070"/>
                    <a:gd name="connsiteX1" fmla="*/ 1467 w 43678"/>
                    <a:gd name="connsiteY1" fmla="*/ 115 h 25070"/>
                    <a:gd name="connsiteX2" fmla="*/ 515 w 43678"/>
                    <a:gd name="connsiteY2" fmla="*/ 1925 h 25070"/>
                    <a:gd name="connsiteX3" fmla="*/ 42388 w 43678"/>
                    <a:gd name="connsiteY3" fmla="*/ 24975 h 25070"/>
                    <a:gd name="connsiteX4" fmla="*/ 43245 w 43678"/>
                    <a:gd name="connsiteY4" fmla="*/ 23451 h 25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678" h="25070">
                      <a:moveTo>
                        <a:pt x="43245" y="23356"/>
                      </a:moveTo>
                      <a:cubicBezTo>
                        <a:pt x="29731" y="14878"/>
                        <a:pt x="15456" y="7735"/>
                        <a:pt x="1467" y="115"/>
                      </a:cubicBezTo>
                      <a:cubicBezTo>
                        <a:pt x="325" y="-457"/>
                        <a:pt x="-626" y="1258"/>
                        <a:pt x="515" y="1925"/>
                      </a:cubicBezTo>
                      <a:cubicBezTo>
                        <a:pt x="14410" y="9735"/>
                        <a:pt x="28113" y="18022"/>
                        <a:pt x="42388" y="24975"/>
                      </a:cubicBezTo>
                      <a:cubicBezTo>
                        <a:pt x="43435" y="25451"/>
                        <a:pt x="44196" y="24022"/>
                        <a:pt x="43245" y="2345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4" name="Freeform 433">
                  <a:extLst>
                    <a:ext uri="{FF2B5EF4-FFF2-40B4-BE49-F238E27FC236}">
                      <a16:creationId xmlns:a16="http://schemas.microsoft.com/office/drawing/2014/main" id="{4938DB92-C225-11E7-E2EF-24066A6AB763}"/>
                    </a:ext>
                  </a:extLst>
                </p:cNvPr>
                <p:cNvSpPr/>
                <p:nvPr/>
              </p:nvSpPr>
              <p:spPr>
                <a:xfrm>
                  <a:off x="2227697" y="4348080"/>
                  <a:ext cx="61050" cy="34987"/>
                </a:xfrm>
                <a:custGeom>
                  <a:avLst/>
                  <a:gdLst>
                    <a:gd name="connsiteX0" fmla="*/ 60571 w 61050"/>
                    <a:gd name="connsiteY0" fmla="*/ 32848 h 34987"/>
                    <a:gd name="connsiteX1" fmla="*/ 2139 w 61050"/>
                    <a:gd name="connsiteY1" fmla="*/ 177 h 34987"/>
                    <a:gd name="connsiteX2" fmla="*/ 712 w 61050"/>
                    <a:gd name="connsiteY2" fmla="*/ 2749 h 34987"/>
                    <a:gd name="connsiteX3" fmla="*/ 59429 w 61050"/>
                    <a:gd name="connsiteY3" fmla="*/ 34848 h 34987"/>
                    <a:gd name="connsiteX4" fmla="*/ 60475 w 61050"/>
                    <a:gd name="connsiteY4" fmla="*/ 32848 h 34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1050" h="34987">
                      <a:moveTo>
                        <a:pt x="60571" y="32848"/>
                      </a:moveTo>
                      <a:cubicBezTo>
                        <a:pt x="41633" y="21132"/>
                        <a:pt x="21743" y="10845"/>
                        <a:pt x="2139" y="177"/>
                      </a:cubicBezTo>
                      <a:cubicBezTo>
                        <a:pt x="521" y="-680"/>
                        <a:pt x="-906" y="1797"/>
                        <a:pt x="712" y="2749"/>
                      </a:cubicBezTo>
                      <a:cubicBezTo>
                        <a:pt x="20125" y="13608"/>
                        <a:pt x="39444" y="25038"/>
                        <a:pt x="59429" y="34848"/>
                      </a:cubicBezTo>
                      <a:cubicBezTo>
                        <a:pt x="60761" y="35515"/>
                        <a:pt x="61713" y="33610"/>
                        <a:pt x="60475" y="32848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5" name="Freeform 434">
                  <a:extLst>
                    <a:ext uri="{FF2B5EF4-FFF2-40B4-BE49-F238E27FC236}">
                      <a16:creationId xmlns:a16="http://schemas.microsoft.com/office/drawing/2014/main" id="{06FB8FEA-6268-B54B-54F0-0307FA9DEBE4}"/>
                    </a:ext>
                  </a:extLst>
                </p:cNvPr>
                <p:cNvSpPr/>
                <p:nvPr/>
              </p:nvSpPr>
              <p:spPr>
                <a:xfrm>
                  <a:off x="2374547" y="4417662"/>
                  <a:ext cx="32129" cy="7667"/>
                </a:xfrm>
                <a:custGeom>
                  <a:avLst/>
                  <a:gdLst>
                    <a:gd name="connsiteX0" fmla="*/ 31440 w 32129"/>
                    <a:gd name="connsiteY0" fmla="*/ 5939 h 7667"/>
                    <a:gd name="connsiteX1" fmla="*/ 1844 w 32129"/>
                    <a:gd name="connsiteY1" fmla="*/ 33 h 7667"/>
                    <a:gd name="connsiteX2" fmla="*/ 1178 w 32129"/>
                    <a:gd name="connsiteY2" fmla="*/ 2986 h 7667"/>
                    <a:gd name="connsiteX3" fmla="*/ 31060 w 32129"/>
                    <a:gd name="connsiteY3" fmla="*/ 7653 h 7667"/>
                    <a:gd name="connsiteX4" fmla="*/ 31440 w 32129"/>
                    <a:gd name="connsiteY4" fmla="*/ 5939 h 7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29" h="7667">
                      <a:moveTo>
                        <a:pt x="31440" y="5939"/>
                      </a:moveTo>
                      <a:cubicBezTo>
                        <a:pt x="21638" y="3748"/>
                        <a:pt x="11741" y="1938"/>
                        <a:pt x="1844" y="33"/>
                      </a:cubicBezTo>
                      <a:cubicBezTo>
                        <a:pt x="-59" y="-348"/>
                        <a:pt x="-821" y="2700"/>
                        <a:pt x="1178" y="2986"/>
                      </a:cubicBezTo>
                      <a:cubicBezTo>
                        <a:pt x="11170" y="4605"/>
                        <a:pt x="21067" y="6415"/>
                        <a:pt x="31060" y="7653"/>
                      </a:cubicBezTo>
                      <a:cubicBezTo>
                        <a:pt x="32202" y="7843"/>
                        <a:pt x="32582" y="6129"/>
                        <a:pt x="31440" y="5939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6" name="Freeform 435">
                  <a:extLst>
                    <a:ext uri="{FF2B5EF4-FFF2-40B4-BE49-F238E27FC236}">
                      <a16:creationId xmlns:a16="http://schemas.microsoft.com/office/drawing/2014/main" id="{1D3B7CFF-D02C-E958-374C-1F080DCE2781}"/>
                    </a:ext>
                  </a:extLst>
                </p:cNvPr>
                <p:cNvSpPr/>
                <p:nvPr/>
              </p:nvSpPr>
              <p:spPr>
                <a:xfrm>
                  <a:off x="2513860" y="4462475"/>
                  <a:ext cx="44065" cy="25514"/>
                </a:xfrm>
                <a:custGeom>
                  <a:avLst/>
                  <a:gdLst>
                    <a:gd name="connsiteX0" fmla="*/ 43726 w 44065"/>
                    <a:gd name="connsiteY0" fmla="*/ 23800 h 25514"/>
                    <a:gd name="connsiteX1" fmla="*/ 2139 w 44065"/>
                    <a:gd name="connsiteY1" fmla="*/ 177 h 25514"/>
                    <a:gd name="connsiteX2" fmla="*/ 712 w 44065"/>
                    <a:gd name="connsiteY2" fmla="*/ 2749 h 25514"/>
                    <a:gd name="connsiteX3" fmla="*/ 42775 w 44065"/>
                    <a:gd name="connsiteY3" fmla="*/ 25419 h 25514"/>
                    <a:gd name="connsiteX4" fmla="*/ 43631 w 44065"/>
                    <a:gd name="connsiteY4" fmla="*/ 23895 h 25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065" h="25514">
                      <a:moveTo>
                        <a:pt x="43726" y="23800"/>
                      </a:moveTo>
                      <a:cubicBezTo>
                        <a:pt x="30213" y="15417"/>
                        <a:pt x="16128" y="7893"/>
                        <a:pt x="2139" y="177"/>
                      </a:cubicBezTo>
                      <a:cubicBezTo>
                        <a:pt x="521" y="-680"/>
                        <a:pt x="-906" y="1797"/>
                        <a:pt x="712" y="2749"/>
                      </a:cubicBezTo>
                      <a:cubicBezTo>
                        <a:pt x="14701" y="10465"/>
                        <a:pt x="28500" y="18370"/>
                        <a:pt x="42775" y="25419"/>
                      </a:cubicBezTo>
                      <a:cubicBezTo>
                        <a:pt x="43822" y="25895"/>
                        <a:pt x="44583" y="24466"/>
                        <a:pt x="43631" y="23895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37" name="Freeform 436">
                <a:extLst>
                  <a:ext uri="{FF2B5EF4-FFF2-40B4-BE49-F238E27FC236}">
                    <a16:creationId xmlns:a16="http://schemas.microsoft.com/office/drawing/2014/main" id="{8F547C5B-4AF6-219D-623E-A397A4F621DD}"/>
                  </a:ext>
                </a:extLst>
              </p:cNvPr>
              <p:cNvSpPr/>
              <p:nvPr/>
            </p:nvSpPr>
            <p:spPr>
              <a:xfrm>
                <a:off x="2732442" y="4074678"/>
                <a:ext cx="113901" cy="123750"/>
              </a:xfrm>
              <a:custGeom>
                <a:avLst/>
                <a:gdLst>
                  <a:gd name="connsiteX0" fmla="*/ 81900 w 113901"/>
                  <a:gd name="connsiteY0" fmla="*/ 121274 h 123750"/>
                  <a:gd name="connsiteX1" fmla="*/ 98173 w 113901"/>
                  <a:gd name="connsiteY1" fmla="*/ 23262 h 123750"/>
                  <a:gd name="connsiteX2" fmla="*/ 90560 w 113901"/>
                  <a:gd name="connsiteY2" fmla="*/ 19071 h 123750"/>
                  <a:gd name="connsiteX3" fmla="*/ 48973 w 113901"/>
                  <a:gd name="connsiteY3" fmla="*/ 58886 h 123750"/>
                  <a:gd name="connsiteX4" fmla="*/ 36220 w 113901"/>
                  <a:gd name="connsiteY4" fmla="*/ 64887 h 123750"/>
                  <a:gd name="connsiteX5" fmla="*/ 15569 w 113901"/>
                  <a:gd name="connsiteY5" fmla="*/ 59362 h 123750"/>
                  <a:gd name="connsiteX6" fmla="*/ 18234 w 113901"/>
                  <a:gd name="connsiteY6" fmla="*/ 32311 h 123750"/>
                  <a:gd name="connsiteX7" fmla="*/ 110925 w 113901"/>
                  <a:gd name="connsiteY7" fmla="*/ 12213 h 123750"/>
                  <a:gd name="connsiteX8" fmla="*/ 112828 w 113901"/>
                  <a:gd name="connsiteY8" fmla="*/ 8689 h 123750"/>
                  <a:gd name="connsiteX9" fmla="*/ 248 w 113901"/>
                  <a:gd name="connsiteY9" fmla="*/ 51647 h 123750"/>
                  <a:gd name="connsiteX10" fmla="*/ 30986 w 113901"/>
                  <a:gd name="connsiteY10" fmla="*/ 74507 h 123750"/>
                  <a:gd name="connsiteX11" fmla="*/ 79616 w 113901"/>
                  <a:gd name="connsiteY11" fmla="*/ 45551 h 123750"/>
                  <a:gd name="connsiteX12" fmla="*/ 77427 w 113901"/>
                  <a:gd name="connsiteY12" fmla="*/ 122132 h 123750"/>
                  <a:gd name="connsiteX13" fmla="*/ 81900 w 113901"/>
                  <a:gd name="connsiteY13" fmla="*/ 121465 h 123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3901" h="123750">
                    <a:moveTo>
                      <a:pt x="81900" y="121274"/>
                    </a:moveTo>
                    <a:cubicBezTo>
                      <a:pt x="82090" y="86508"/>
                      <a:pt x="83137" y="55362"/>
                      <a:pt x="98173" y="23262"/>
                    </a:cubicBezTo>
                    <a:cubicBezTo>
                      <a:pt x="100552" y="18214"/>
                      <a:pt x="93415" y="14214"/>
                      <a:pt x="90560" y="19071"/>
                    </a:cubicBezTo>
                    <a:cubicBezTo>
                      <a:pt x="80377" y="35835"/>
                      <a:pt x="66102" y="49456"/>
                      <a:pt x="48973" y="58886"/>
                    </a:cubicBezTo>
                    <a:cubicBezTo>
                      <a:pt x="44690" y="60886"/>
                      <a:pt x="40503" y="62886"/>
                      <a:pt x="36220" y="64887"/>
                    </a:cubicBezTo>
                    <a:cubicBezTo>
                      <a:pt x="26799" y="70982"/>
                      <a:pt x="19947" y="69173"/>
                      <a:pt x="15569" y="59362"/>
                    </a:cubicBezTo>
                    <a:cubicBezTo>
                      <a:pt x="5196" y="47932"/>
                      <a:pt x="9384" y="43265"/>
                      <a:pt x="18234" y="32311"/>
                    </a:cubicBezTo>
                    <a:cubicBezTo>
                      <a:pt x="40217" y="5165"/>
                      <a:pt x="79806" y="-2360"/>
                      <a:pt x="110925" y="12213"/>
                    </a:cubicBezTo>
                    <a:cubicBezTo>
                      <a:pt x="113209" y="13261"/>
                      <a:pt x="115208" y="9927"/>
                      <a:pt x="112828" y="8689"/>
                    </a:cubicBezTo>
                    <a:cubicBezTo>
                      <a:pt x="76285" y="-10742"/>
                      <a:pt x="6719" y="1926"/>
                      <a:pt x="248" y="51647"/>
                    </a:cubicBezTo>
                    <a:cubicBezTo>
                      <a:pt x="-2226" y="70792"/>
                      <a:pt x="14237" y="77650"/>
                      <a:pt x="30986" y="74507"/>
                    </a:cubicBezTo>
                    <a:cubicBezTo>
                      <a:pt x="49734" y="70982"/>
                      <a:pt x="66007" y="59362"/>
                      <a:pt x="79616" y="45551"/>
                    </a:cubicBezTo>
                    <a:cubicBezTo>
                      <a:pt x="71527" y="70411"/>
                      <a:pt x="68957" y="97272"/>
                      <a:pt x="77427" y="122132"/>
                    </a:cubicBezTo>
                    <a:cubicBezTo>
                      <a:pt x="78284" y="124608"/>
                      <a:pt x="81900" y="124132"/>
                      <a:pt x="81900" y="12146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 437">
                <a:extLst>
                  <a:ext uri="{FF2B5EF4-FFF2-40B4-BE49-F238E27FC236}">
                    <a16:creationId xmlns:a16="http://schemas.microsoft.com/office/drawing/2014/main" id="{76A7A749-19E8-B5C1-1E8F-789EA9AA1AC3}"/>
                  </a:ext>
                </a:extLst>
              </p:cNvPr>
              <p:cNvSpPr/>
              <p:nvPr/>
            </p:nvSpPr>
            <p:spPr>
              <a:xfrm>
                <a:off x="2360869" y="4533858"/>
                <a:ext cx="79293" cy="103624"/>
              </a:xfrm>
              <a:custGeom>
                <a:avLst/>
                <a:gdLst>
                  <a:gd name="connsiteX0" fmla="*/ 77094 w 79293"/>
                  <a:gd name="connsiteY0" fmla="*/ 44904 h 103624"/>
                  <a:gd name="connsiteX1" fmla="*/ 72621 w 79293"/>
                  <a:gd name="connsiteY1" fmla="*/ 42428 h 103624"/>
                  <a:gd name="connsiteX2" fmla="*/ 22279 w 79293"/>
                  <a:gd name="connsiteY2" fmla="*/ 73194 h 103624"/>
                  <a:gd name="connsiteX3" fmla="*/ 30368 w 79293"/>
                  <a:gd name="connsiteY3" fmla="*/ 2042 h 103624"/>
                  <a:gd name="connsiteX4" fmla="*/ 26181 w 79293"/>
                  <a:gd name="connsiteY4" fmla="*/ 1566 h 103624"/>
                  <a:gd name="connsiteX5" fmla="*/ 14190 w 79293"/>
                  <a:gd name="connsiteY5" fmla="*/ 83766 h 103624"/>
                  <a:gd name="connsiteX6" fmla="*/ 6862 w 79293"/>
                  <a:gd name="connsiteY6" fmla="*/ 77861 h 103624"/>
                  <a:gd name="connsiteX7" fmla="*/ 296 w 79293"/>
                  <a:gd name="connsiteY7" fmla="*/ 81766 h 103624"/>
                  <a:gd name="connsiteX8" fmla="*/ 52732 w 79293"/>
                  <a:gd name="connsiteY8" fmla="*/ 100626 h 103624"/>
                  <a:gd name="connsiteX9" fmla="*/ 77189 w 79293"/>
                  <a:gd name="connsiteY9" fmla="*/ 44809 h 103624"/>
                  <a:gd name="connsiteX10" fmla="*/ 46070 w 79293"/>
                  <a:gd name="connsiteY10" fmla="*/ 92529 h 103624"/>
                  <a:gd name="connsiteX11" fmla="*/ 21042 w 79293"/>
                  <a:gd name="connsiteY11" fmla="*/ 88243 h 103624"/>
                  <a:gd name="connsiteX12" fmla="*/ 70718 w 79293"/>
                  <a:gd name="connsiteY12" fmla="*/ 50238 h 103624"/>
                  <a:gd name="connsiteX13" fmla="*/ 45975 w 79293"/>
                  <a:gd name="connsiteY13" fmla="*/ 92529 h 103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9293" h="103624">
                    <a:moveTo>
                      <a:pt x="77094" y="44904"/>
                    </a:moveTo>
                    <a:cubicBezTo>
                      <a:pt x="76428" y="42904"/>
                      <a:pt x="74525" y="42047"/>
                      <a:pt x="72621" y="42428"/>
                    </a:cubicBezTo>
                    <a:cubicBezTo>
                      <a:pt x="51875" y="45952"/>
                      <a:pt x="34270" y="56810"/>
                      <a:pt x="22279" y="73194"/>
                    </a:cubicBezTo>
                    <a:cubicBezTo>
                      <a:pt x="25134" y="49476"/>
                      <a:pt x="27894" y="25854"/>
                      <a:pt x="30368" y="2042"/>
                    </a:cubicBezTo>
                    <a:cubicBezTo>
                      <a:pt x="30653" y="-340"/>
                      <a:pt x="26561" y="-816"/>
                      <a:pt x="26181" y="1566"/>
                    </a:cubicBezTo>
                    <a:cubicBezTo>
                      <a:pt x="21898" y="28902"/>
                      <a:pt x="17996" y="56334"/>
                      <a:pt x="14190" y="83766"/>
                    </a:cubicBezTo>
                    <a:cubicBezTo>
                      <a:pt x="11715" y="81957"/>
                      <a:pt x="9241" y="79956"/>
                      <a:pt x="6862" y="77861"/>
                    </a:cubicBezTo>
                    <a:cubicBezTo>
                      <a:pt x="4102" y="75575"/>
                      <a:pt x="-1322" y="77861"/>
                      <a:pt x="296" y="81766"/>
                    </a:cubicBezTo>
                    <a:cubicBezTo>
                      <a:pt x="8194" y="101388"/>
                      <a:pt x="34079" y="108150"/>
                      <a:pt x="52732" y="100626"/>
                    </a:cubicBezTo>
                    <a:cubicBezTo>
                      <a:pt x="74429" y="91958"/>
                      <a:pt x="83851" y="66240"/>
                      <a:pt x="77189" y="44809"/>
                    </a:cubicBezTo>
                    <a:close/>
                    <a:moveTo>
                      <a:pt x="46070" y="92529"/>
                    </a:moveTo>
                    <a:cubicBezTo>
                      <a:pt x="36554" y="94625"/>
                      <a:pt x="28465" y="92529"/>
                      <a:pt x="21042" y="88243"/>
                    </a:cubicBezTo>
                    <a:cubicBezTo>
                      <a:pt x="31510" y="68241"/>
                      <a:pt x="48830" y="55001"/>
                      <a:pt x="70718" y="50238"/>
                    </a:cubicBezTo>
                    <a:cubicBezTo>
                      <a:pt x="74620" y="68526"/>
                      <a:pt x="65484" y="88148"/>
                      <a:pt x="45975" y="9252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4779C0C1-95BF-A693-49B6-1CFE02B35418}"/>
                  </a:ext>
                </a:extLst>
              </p:cNvPr>
              <p:cNvSpPr/>
              <p:nvPr/>
            </p:nvSpPr>
            <p:spPr>
              <a:xfrm>
                <a:off x="2281825" y="4118552"/>
                <a:ext cx="67325" cy="77359"/>
              </a:xfrm>
              <a:custGeom>
                <a:avLst/>
                <a:gdLst>
                  <a:gd name="connsiteX0" fmla="*/ 53645 w 67325"/>
                  <a:gd name="connsiteY0" fmla="*/ 61684 h 77359"/>
                  <a:gd name="connsiteX1" fmla="*/ 49648 w 67325"/>
                  <a:gd name="connsiteY1" fmla="*/ 60160 h 77359"/>
                  <a:gd name="connsiteX2" fmla="*/ 9393 w 67325"/>
                  <a:gd name="connsiteY2" fmla="*/ 46159 h 77359"/>
                  <a:gd name="connsiteX3" fmla="*/ 23478 w 67325"/>
                  <a:gd name="connsiteY3" fmla="*/ 18822 h 77359"/>
                  <a:gd name="connsiteX4" fmla="*/ 61925 w 67325"/>
                  <a:gd name="connsiteY4" fmla="*/ 14917 h 77359"/>
                  <a:gd name="connsiteX5" fmla="*/ 67159 w 67325"/>
                  <a:gd name="connsiteY5" fmla="*/ 13392 h 77359"/>
                  <a:gd name="connsiteX6" fmla="*/ 30805 w 67325"/>
                  <a:gd name="connsiteY6" fmla="*/ 3391 h 77359"/>
                  <a:gd name="connsiteX7" fmla="*/ 67 w 67325"/>
                  <a:gd name="connsiteY7" fmla="*/ 44634 h 77359"/>
                  <a:gd name="connsiteX8" fmla="*/ 23763 w 67325"/>
                  <a:gd name="connsiteY8" fmla="*/ 76543 h 77359"/>
                  <a:gd name="connsiteX9" fmla="*/ 53550 w 67325"/>
                  <a:gd name="connsiteY9" fmla="*/ 61684 h 77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325" h="77359">
                    <a:moveTo>
                      <a:pt x="53645" y="61684"/>
                    </a:moveTo>
                    <a:cubicBezTo>
                      <a:pt x="54311" y="59303"/>
                      <a:pt x="50790" y="57970"/>
                      <a:pt x="49648" y="60160"/>
                    </a:cubicBezTo>
                    <a:cubicBezTo>
                      <a:pt x="38799" y="79782"/>
                      <a:pt x="9013" y="65971"/>
                      <a:pt x="9393" y="46159"/>
                    </a:cubicBezTo>
                    <a:cubicBezTo>
                      <a:pt x="9679" y="35586"/>
                      <a:pt x="15960" y="25870"/>
                      <a:pt x="23478" y="18822"/>
                    </a:cubicBezTo>
                    <a:cubicBezTo>
                      <a:pt x="31472" y="11392"/>
                      <a:pt x="54977" y="-1943"/>
                      <a:pt x="61925" y="14917"/>
                    </a:cubicBezTo>
                    <a:cubicBezTo>
                      <a:pt x="63257" y="18060"/>
                      <a:pt x="68301" y="16822"/>
                      <a:pt x="67159" y="13392"/>
                    </a:cubicBezTo>
                    <a:cubicBezTo>
                      <a:pt x="62210" y="-1943"/>
                      <a:pt x="43462" y="-2324"/>
                      <a:pt x="30805" y="3391"/>
                    </a:cubicBezTo>
                    <a:cubicBezTo>
                      <a:pt x="14913" y="10535"/>
                      <a:pt x="1209" y="26823"/>
                      <a:pt x="67" y="44634"/>
                    </a:cubicBezTo>
                    <a:cubicBezTo>
                      <a:pt x="-885" y="60446"/>
                      <a:pt x="8346" y="73019"/>
                      <a:pt x="23763" y="76543"/>
                    </a:cubicBezTo>
                    <a:cubicBezTo>
                      <a:pt x="36420" y="79401"/>
                      <a:pt x="49839" y="74829"/>
                      <a:pt x="53550" y="6168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0" name="Graphic 7">
              <a:extLst>
                <a:ext uri="{FF2B5EF4-FFF2-40B4-BE49-F238E27FC236}">
                  <a16:creationId xmlns:a16="http://schemas.microsoft.com/office/drawing/2014/main" id="{63AB6692-B3E0-1C81-61D2-295D15CFFBEE}"/>
                </a:ext>
              </a:extLst>
            </p:cNvPr>
            <p:cNvGrpSpPr/>
            <p:nvPr/>
          </p:nvGrpSpPr>
          <p:grpSpPr>
            <a:xfrm>
              <a:off x="10428698" y="-454349"/>
              <a:ext cx="1747545" cy="1502703"/>
              <a:chOff x="6302901" y="352856"/>
              <a:chExt cx="988262" cy="849800"/>
            </a:xfrm>
            <a:solidFill>
              <a:schemeClr val="bg1">
                <a:alpha val="20000"/>
              </a:schemeClr>
            </a:solidFill>
          </p:grpSpPr>
          <p:grpSp>
            <p:nvGrpSpPr>
              <p:cNvPr id="441" name="Graphic 7">
                <a:extLst>
                  <a:ext uri="{FF2B5EF4-FFF2-40B4-BE49-F238E27FC236}">
                    <a16:creationId xmlns:a16="http://schemas.microsoft.com/office/drawing/2014/main" id="{89B3C11D-B1FE-0B8D-C3F4-CFFF743D984D}"/>
                  </a:ext>
                </a:extLst>
              </p:cNvPr>
              <p:cNvGrpSpPr/>
              <p:nvPr/>
            </p:nvGrpSpPr>
            <p:grpSpPr>
              <a:xfrm>
                <a:off x="6302901" y="352856"/>
                <a:ext cx="960801" cy="792024"/>
                <a:chOff x="6302901" y="352856"/>
                <a:chExt cx="960801" cy="792024"/>
              </a:xfrm>
              <a:grpFill/>
            </p:grpSpPr>
            <p:sp>
              <p:nvSpPr>
                <p:cNvPr id="442" name="Freeform 441">
                  <a:extLst>
                    <a:ext uri="{FF2B5EF4-FFF2-40B4-BE49-F238E27FC236}">
                      <a16:creationId xmlns:a16="http://schemas.microsoft.com/office/drawing/2014/main" id="{C287ECBC-4DBE-DCDC-AD36-F803DA87B14B}"/>
                    </a:ext>
                  </a:extLst>
                </p:cNvPr>
                <p:cNvSpPr/>
                <p:nvPr/>
              </p:nvSpPr>
              <p:spPr>
                <a:xfrm>
                  <a:off x="6317219" y="386068"/>
                  <a:ext cx="199737" cy="544590"/>
                </a:xfrm>
                <a:custGeom>
                  <a:avLst/>
                  <a:gdLst>
                    <a:gd name="connsiteX0" fmla="*/ 199720 w 199737"/>
                    <a:gd name="connsiteY0" fmla="*/ 933 h 544590"/>
                    <a:gd name="connsiteX1" fmla="*/ 198198 w 199737"/>
                    <a:gd name="connsiteY1" fmla="*/ 552 h 544590"/>
                    <a:gd name="connsiteX2" fmla="*/ 254 w 199737"/>
                    <a:gd name="connsiteY2" fmla="*/ 541476 h 544590"/>
                    <a:gd name="connsiteX3" fmla="*/ 3965 w 199737"/>
                    <a:gd name="connsiteY3" fmla="*/ 543477 h 544590"/>
                    <a:gd name="connsiteX4" fmla="*/ 199625 w 199737"/>
                    <a:gd name="connsiteY4" fmla="*/ 837 h 544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737" h="544590">
                      <a:moveTo>
                        <a:pt x="199720" y="933"/>
                      </a:moveTo>
                      <a:cubicBezTo>
                        <a:pt x="199911" y="-20"/>
                        <a:pt x="198483" y="-401"/>
                        <a:pt x="198198" y="552"/>
                      </a:cubicBezTo>
                      <a:cubicBezTo>
                        <a:pt x="154993" y="189909"/>
                        <a:pt x="90661" y="369455"/>
                        <a:pt x="254" y="541476"/>
                      </a:cubicBezTo>
                      <a:cubicBezTo>
                        <a:pt x="-983" y="543858"/>
                        <a:pt x="2633" y="545953"/>
                        <a:pt x="3965" y="543477"/>
                      </a:cubicBezTo>
                      <a:cubicBezTo>
                        <a:pt x="95800" y="375075"/>
                        <a:pt x="164129" y="189432"/>
                        <a:pt x="199625" y="83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3" name="Freeform 442">
                  <a:extLst>
                    <a:ext uri="{FF2B5EF4-FFF2-40B4-BE49-F238E27FC236}">
                      <a16:creationId xmlns:a16="http://schemas.microsoft.com/office/drawing/2014/main" id="{31B41380-D874-5A68-BC1A-7C39CFBEFA28}"/>
                    </a:ext>
                  </a:extLst>
                </p:cNvPr>
                <p:cNvSpPr/>
                <p:nvPr/>
              </p:nvSpPr>
              <p:spPr>
                <a:xfrm>
                  <a:off x="6328064" y="636641"/>
                  <a:ext cx="708438" cy="508239"/>
                </a:xfrm>
                <a:custGeom>
                  <a:avLst/>
                  <a:gdLst>
                    <a:gd name="connsiteX0" fmla="*/ 708289 w 708438"/>
                    <a:gd name="connsiteY0" fmla="*/ 2867 h 508239"/>
                    <a:gd name="connsiteX1" fmla="*/ 703530 w 708438"/>
                    <a:gd name="connsiteY1" fmla="*/ 1724 h 508239"/>
                    <a:gd name="connsiteX2" fmla="*/ 607508 w 708438"/>
                    <a:gd name="connsiteY2" fmla="*/ 259947 h 508239"/>
                    <a:gd name="connsiteX3" fmla="*/ 557071 w 708438"/>
                    <a:gd name="connsiteY3" fmla="*/ 382629 h 508239"/>
                    <a:gd name="connsiteX4" fmla="*/ 530044 w 708438"/>
                    <a:gd name="connsiteY4" fmla="*/ 446161 h 508239"/>
                    <a:gd name="connsiteX5" fmla="*/ 498163 w 708438"/>
                    <a:gd name="connsiteY5" fmla="*/ 499596 h 508239"/>
                    <a:gd name="connsiteX6" fmla="*/ 468281 w 708438"/>
                    <a:gd name="connsiteY6" fmla="*/ 487309 h 508239"/>
                    <a:gd name="connsiteX7" fmla="*/ 438400 w 708438"/>
                    <a:gd name="connsiteY7" fmla="*/ 474926 h 508239"/>
                    <a:gd name="connsiteX8" fmla="*/ 378731 w 708438"/>
                    <a:gd name="connsiteY8" fmla="*/ 450066 h 508239"/>
                    <a:gd name="connsiteX9" fmla="*/ 249687 w 708438"/>
                    <a:gd name="connsiteY9" fmla="*/ 395583 h 508239"/>
                    <a:gd name="connsiteX10" fmla="*/ 2066 w 708438"/>
                    <a:gd name="connsiteY10" fmla="*/ 289189 h 508239"/>
                    <a:gd name="connsiteX11" fmla="*/ 734 w 708438"/>
                    <a:gd name="connsiteY11" fmla="*/ 291570 h 508239"/>
                    <a:gd name="connsiteX12" fmla="*/ 505681 w 708438"/>
                    <a:gd name="connsiteY12" fmla="*/ 507978 h 508239"/>
                    <a:gd name="connsiteX13" fmla="*/ 509012 w 708438"/>
                    <a:gd name="connsiteY13" fmla="*/ 507025 h 508239"/>
                    <a:gd name="connsiteX14" fmla="*/ 708098 w 708438"/>
                    <a:gd name="connsiteY14" fmla="*/ 2867 h 508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08438" h="508239">
                      <a:moveTo>
                        <a:pt x="708289" y="2867"/>
                      </a:moveTo>
                      <a:cubicBezTo>
                        <a:pt x="709335" y="-86"/>
                        <a:pt x="704577" y="-1229"/>
                        <a:pt x="703530" y="1724"/>
                      </a:cubicBezTo>
                      <a:cubicBezTo>
                        <a:pt x="673744" y="88592"/>
                        <a:pt x="641482" y="174603"/>
                        <a:pt x="607508" y="259947"/>
                      </a:cubicBezTo>
                      <a:cubicBezTo>
                        <a:pt x="591140" y="301000"/>
                        <a:pt x="574200" y="341862"/>
                        <a:pt x="557071" y="382629"/>
                      </a:cubicBezTo>
                      <a:cubicBezTo>
                        <a:pt x="548125" y="403870"/>
                        <a:pt x="539180" y="425015"/>
                        <a:pt x="530044" y="446161"/>
                      </a:cubicBezTo>
                      <a:cubicBezTo>
                        <a:pt x="524524" y="459115"/>
                        <a:pt x="514913" y="498643"/>
                        <a:pt x="498163" y="499596"/>
                      </a:cubicBezTo>
                      <a:cubicBezTo>
                        <a:pt x="492073" y="499977"/>
                        <a:pt x="473992" y="489690"/>
                        <a:pt x="468281" y="487309"/>
                      </a:cubicBezTo>
                      <a:cubicBezTo>
                        <a:pt x="458289" y="483213"/>
                        <a:pt x="448392" y="479117"/>
                        <a:pt x="438400" y="474926"/>
                      </a:cubicBezTo>
                      <a:cubicBezTo>
                        <a:pt x="418510" y="466639"/>
                        <a:pt x="398620" y="458353"/>
                        <a:pt x="378731" y="450066"/>
                      </a:cubicBezTo>
                      <a:cubicBezTo>
                        <a:pt x="335621" y="432064"/>
                        <a:pt x="292607" y="413871"/>
                        <a:pt x="249687" y="395583"/>
                      </a:cubicBezTo>
                      <a:cubicBezTo>
                        <a:pt x="167083" y="360340"/>
                        <a:pt x="84956" y="323955"/>
                        <a:pt x="2066" y="289189"/>
                      </a:cubicBezTo>
                      <a:cubicBezTo>
                        <a:pt x="449" y="288522"/>
                        <a:pt x="-884" y="290808"/>
                        <a:pt x="734" y="291570"/>
                      </a:cubicBezTo>
                      <a:cubicBezTo>
                        <a:pt x="166702" y="368722"/>
                        <a:pt x="336478" y="438350"/>
                        <a:pt x="505681" y="507978"/>
                      </a:cubicBezTo>
                      <a:cubicBezTo>
                        <a:pt x="506824" y="508454"/>
                        <a:pt x="508441" y="508359"/>
                        <a:pt x="509012" y="507025"/>
                      </a:cubicBezTo>
                      <a:cubicBezTo>
                        <a:pt x="581243" y="341386"/>
                        <a:pt x="645670" y="172412"/>
                        <a:pt x="708098" y="286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4" name="Freeform 443">
                  <a:extLst>
                    <a:ext uri="{FF2B5EF4-FFF2-40B4-BE49-F238E27FC236}">
                      <a16:creationId xmlns:a16="http://schemas.microsoft.com/office/drawing/2014/main" id="{0754C031-C380-6E6B-D782-AC453CBFD59B}"/>
                    </a:ext>
                  </a:extLst>
                </p:cNvPr>
                <p:cNvSpPr/>
                <p:nvPr/>
              </p:nvSpPr>
              <p:spPr>
                <a:xfrm>
                  <a:off x="6508575" y="375881"/>
                  <a:ext cx="540250" cy="239077"/>
                </a:xfrm>
                <a:custGeom>
                  <a:avLst/>
                  <a:gdLst>
                    <a:gd name="connsiteX0" fmla="*/ 539102 w 540250"/>
                    <a:gd name="connsiteY0" fmla="*/ 234956 h 239077"/>
                    <a:gd name="connsiteX1" fmla="*/ 1418 w 540250"/>
                    <a:gd name="connsiteY1" fmla="*/ 70 h 239077"/>
                    <a:gd name="connsiteX2" fmla="*/ 561 w 540250"/>
                    <a:gd name="connsiteY2" fmla="*/ 2165 h 239077"/>
                    <a:gd name="connsiteX3" fmla="*/ 270355 w 540250"/>
                    <a:gd name="connsiteY3" fmla="*/ 116656 h 239077"/>
                    <a:gd name="connsiteX4" fmla="*/ 536913 w 540250"/>
                    <a:gd name="connsiteY4" fmla="*/ 238862 h 239077"/>
                    <a:gd name="connsiteX5" fmla="*/ 539102 w 540250"/>
                    <a:gd name="connsiteY5" fmla="*/ 234956 h 239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40250" h="239077">
                      <a:moveTo>
                        <a:pt x="539102" y="234956"/>
                      </a:moveTo>
                      <a:cubicBezTo>
                        <a:pt x="365615" y="146850"/>
                        <a:pt x="183374" y="68936"/>
                        <a:pt x="1418" y="70"/>
                      </a:cubicBezTo>
                      <a:cubicBezTo>
                        <a:pt x="180" y="-406"/>
                        <a:pt x="-581" y="1689"/>
                        <a:pt x="561" y="2165"/>
                      </a:cubicBezTo>
                      <a:cubicBezTo>
                        <a:pt x="90492" y="40265"/>
                        <a:pt x="180899" y="77222"/>
                        <a:pt x="270355" y="116656"/>
                      </a:cubicBezTo>
                      <a:cubicBezTo>
                        <a:pt x="359810" y="156089"/>
                        <a:pt x="447743" y="198761"/>
                        <a:pt x="536913" y="238862"/>
                      </a:cubicBezTo>
                      <a:cubicBezTo>
                        <a:pt x="539482" y="240005"/>
                        <a:pt x="541671" y="236290"/>
                        <a:pt x="539102" y="23495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5" name="Freeform 444">
                  <a:extLst>
                    <a:ext uri="{FF2B5EF4-FFF2-40B4-BE49-F238E27FC236}">
                      <a16:creationId xmlns:a16="http://schemas.microsoft.com/office/drawing/2014/main" id="{F49876C3-083E-069D-B6E9-7EC72F6BC8EE}"/>
                    </a:ext>
                  </a:extLst>
                </p:cNvPr>
                <p:cNvSpPr/>
                <p:nvPr/>
              </p:nvSpPr>
              <p:spPr>
                <a:xfrm>
                  <a:off x="6837434" y="1078223"/>
                  <a:ext cx="250628" cy="48731"/>
                </a:xfrm>
                <a:custGeom>
                  <a:avLst/>
                  <a:gdLst>
                    <a:gd name="connsiteX0" fmla="*/ 248689 w 250628"/>
                    <a:gd name="connsiteY0" fmla="*/ 7 h 48731"/>
                    <a:gd name="connsiteX1" fmla="*/ 1069 w 250628"/>
                    <a:gd name="connsiteY1" fmla="*/ 45632 h 48731"/>
                    <a:gd name="connsiteX2" fmla="*/ 1926 w 250628"/>
                    <a:gd name="connsiteY2" fmla="*/ 48680 h 48731"/>
                    <a:gd name="connsiteX3" fmla="*/ 248785 w 250628"/>
                    <a:gd name="connsiteY3" fmla="*/ 3912 h 48731"/>
                    <a:gd name="connsiteX4" fmla="*/ 248689 w 250628"/>
                    <a:gd name="connsiteY4" fmla="*/ 7 h 487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0628" h="48731">
                      <a:moveTo>
                        <a:pt x="248689" y="7"/>
                      </a:moveTo>
                      <a:cubicBezTo>
                        <a:pt x="165135" y="5246"/>
                        <a:pt x="81103" y="21248"/>
                        <a:pt x="1069" y="45632"/>
                      </a:cubicBezTo>
                      <a:cubicBezTo>
                        <a:pt x="-834" y="46203"/>
                        <a:pt x="22" y="49156"/>
                        <a:pt x="1926" y="48680"/>
                      </a:cubicBezTo>
                      <a:cubicBezTo>
                        <a:pt x="83292" y="26486"/>
                        <a:pt x="164849" y="12199"/>
                        <a:pt x="248785" y="3912"/>
                      </a:cubicBezTo>
                      <a:cubicBezTo>
                        <a:pt x="251259" y="3626"/>
                        <a:pt x="251259" y="-184"/>
                        <a:pt x="248689" y="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6" name="Freeform 445">
                  <a:extLst>
                    <a:ext uri="{FF2B5EF4-FFF2-40B4-BE49-F238E27FC236}">
                      <a16:creationId xmlns:a16="http://schemas.microsoft.com/office/drawing/2014/main" id="{BEF0B83D-1605-294D-CE70-BE481D1F4954}"/>
                    </a:ext>
                  </a:extLst>
                </p:cNvPr>
                <p:cNvSpPr/>
                <p:nvPr/>
              </p:nvSpPr>
              <p:spPr>
                <a:xfrm>
                  <a:off x="7043948" y="575870"/>
                  <a:ext cx="210873" cy="484725"/>
                </a:xfrm>
                <a:custGeom>
                  <a:avLst/>
                  <a:gdLst>
                    <a:gd name="connsiteX0" fmla="*/ 119164 w 210873"/>
                    <a:gd name="connsiteY0" fmla="*/ 248137 h 484725"/>
                    <a:gd name="connsiteX1" fmla="*/ 210713 w 210873"/>
                    <a:gd name="connsiteY1" fmla="*/ 4106 h 484725"/>
                    <a:gd name="connsiteX2" fmla="*/ 207382 w 210873"/>
                    <a:gd name="connsiteY2" fmla="*/ 11 h 484725"/>
                    <a:gd name="connsiteX3" fmla="*/ 208 w 210873"/>
                    <a:gd name="connsiteY3" fmla="*/ 45064 h 484725"/>
                    <a:gd name="connsiteX4" fmla="*/ 398 w 210873"/>
                    <a:gd name="connsiteY4" fmla="*/ 45731 h 484725"/>
                    <a:gd name="connsiteX5" fmla="*/ 169221 w 210873"/>
                    <a:gd name="connsiteY5" fmla="*/ 9441 h 484725"/>
                    <a:gd name="connsiteX6" fmla="*/ 200531 w 210873"/>
                    <a:gd name="connsiteY6" fmla="*/ 12489 h 484725"/>
                    <a:gd name="connsiteX7" fmla="*/ 183496 w 210873"/>
                    <a:gd name="connsiteY7" fmla="*/ 57256 h 484725"/>
                    <a:gd name="connsiteX8" fmla="*/ 151616 w 210873"/>
                    <a:gd name="connsiteY8" fmla="*/ 141838 h 484725"/>
                    <a:gd name="connsiteX9" fmla="*/ 91186 w 210873"/>
                    <a:gd name="connsiteY9" fmla="*/ 306621 h 484725"/>
                    <a:gd name="connsiteX10" fmla="*/ 29424 w 210873"/>
                    <a:gd name="connsiteY10" fmla="*/ 482071 h 484725"/>
                    <a:gd name="connsiteX11" fmla="*/ 33420 w 210873"/>
                    <a:gd name="connsiteY11" fmla="*/ 483595 h 484725"/>
                    <a:gd name="connsiteX12" fmla="*/ 119164 w 210873"/>
                    <a:gd name="connsiteY12" fmla="*/ 248042 h 484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0873" h="484725">
                      <a:moveTo>
                        <a:pt x="119164" y="248137"/>
                      </a:moveTo>
                      <a:cubicBezTo>
                        <a:pt x="149236" y="166603"/>
                        <a:pt x="179785" y="85260"/>
                        <a:pt x="210713" y="4106"/>
                      </a:cubicBezTo>
                      <a:cubicBezTo>
                        <a:pt x="211474" y="2202"/>
                        <a:pt x="209381" y="-180"/>
                        <a:pt x="207382" y="11"/>
                      </a:cubicBezTo>
                      <a:cubicBezTo>
                        <a:pt x="136960" y="6869"/>
                        <a:pt x="67204" y="22395"/>
                        <a:pt x="208" y="45064"/>
                      </a:cubicBezTo>
                      <a:cubicBezTo>
                        <a:pt x="-173" y="45159"/>
                        <a:pt x="17" y="45826"/>
                        <a:pt x="398" y="45731"/>
                      </a:cubicBezTo>
                      <a:cubicBezTo>
                        <a:pt x="55404" y="27633"/>
                        <a:pt x="111456" y="14965"/>
                        <a:pt x="169221" y="9441"/>
                      </a:cubicBezTo>
                      <a:cubicBezTo>
                        <a:pt x="178072" y="8583"/>
                        <a:pt x="197105" y="2868"/>
                        <a:pt x="200531" y="12489"/>
                      </a:cubicBezTo>
                      <a:cubicBezTo>
                        <a:pt x="203385" y="20490"/>
                        <a:pt x="186636" y="48874"/>
                        <a:pt x="183496" y="57256"/>
                      </a:cubicBezTo>
                      <a:cubicBezTo>
                        <a:pt x="172837" y="85450"/>
                        <a:pt x="162179" y="113644"/>
                        <a:pt x="151616" y="141838"/>
                      </a:cubicBezTo>
                      <a:cubicBezTo>
                        <a:pt x="131250" y="196702"/>
                        <a:pt x="111075" y="251566"/>
                        <a:pt x="91186" y="306621"/>
                      </a:cubicBezTo>
                      <a:cubicBezTo>
                        <a:pt x="70249" y="364533"/>
                        <a:pt x="45887" y="422730"/>
                        <a:pt x="29424" y="482071"/>
                      </a:cubicBezTo>
                      <a:cubicBezTo>
                        <a:pt x="28757" y="484357"/>
                        <a:pt x="32468" y="485881"/>
                        <a:pt x="33420" y="483595"/>
                      </a:cubicBezTo>
                      <a:cubicBezTo>
                        <a:pt x="66252" y="407205"/>
                        <a:pt x="90424" y="326147"/>
                        <a:pt x="119164" y="24804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7" name="Freeform 446">
                  <a:extLst>
                    <a:ext uri="{FF2B5EF4-FFF2-40B4-BE49-F238E27FC236}">
                      <a16:creationId xmlns:a16="http://schemas.microsoft.com/office/drawing/2014/main" id="{AE22D297-F100-EACA-6A75-3FB2DD55FE0E}"/>
                    </a:ext>
                  </a:extLst>
                </p:cNvPr>
                <p:cNvSpPr/>
                <p:nvPr/>
              </p:nvSpPr>
              <p:spPr>
                <a:xfrm>
                  <a:off x="6500738" y="367186"/>
                  <a:ext cx="254591" cy="14384"/>
                </a:xfrm>
                <a:custGeom>
                  <a:avLst/>
                  <a:gdLst>
                    <a:gd name="connsiteX0" fmla="*/ 252687 w 254591"/>
                    <a:gd name="connsiteY0" fmla="*/ 2 h 14384"/>
                    <a:gd name="connsiteX1" fmla="*/ 499 w 254591"/>
                    <a:gd name="connsiteY1" fmla="*/ 13242 h 14384"/>
                    <a:gd name="connsiteX2" fmla="*/ 499 w 254591"/>
                    <a:gd name="connsiteY2" fmla="*/ 14385 h 14384"/>
                    <a:gd name="connsiteX3" fmla="*/ 252783 w 254591"/>
                    <a:gd name="connsiteY3" fmla="*/ 3907 h 14384"/>
                    <a:gd name="connsiteX4" fmla="*/ 252687 w 254591"/>
                    <a:gd name="connsiteY4" fmla="*/ 2 h 14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4591" h="14384">
                      <a:moveTo>
                        <a:pt x="252687" y="2"/>
                      </a:moveTo>
                      <a:cubicBezTo>
                        <a:pt x="168657" y="3050"/>
                        <a:pt x="84435" y="7431"/>
                        <a:pt x="499" y="13242"/>
                      </a:cubicBezTo>
                      <a:cubicBezTo>
                        <a:pt x="-166" y="13242"/>
                        <a:pt x="-166" y="14385"/>
                        <a:pt x="499" y="14385"/>
                      </a:cubicBezTo>
                      <a:cubicBezTo>
                        <a:pt x="84530" y="12289"/>
                        <a:pt x="168752" y="8765"/>
                        <a:pt x="252783" y="3907"/>
                      </a:cubicBezTo>
                      <a:cubicBezTo>
                        <a:pt x="255257" y="3717"/>
                        <a:pt x="255162" y="-93"/>
                        <a:pt x="252687" y="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8" name="Freeform 447">
                  <a:extLst>
                    <a:ext uri="{FF2B5EF4-FFF2-40B4-BE49-F238E27FC236}">
                      <a16:creationId xmlns:a16="http://schemas.microsoft.com/office/drawing/2014/main" id="{34276FA9-2CB0-AB9C-1159-5570CC2B23ED}"/>
                    </a:ext>
                  </a:extLst>
                </p:cNvPr>
                <p:cNvSpPr/>
                <p:nvPr/>
              </p:nvSpPr>
              <p:spPr>
                <a:xfrm>
                  <a:off x="6767742" y="352856"/>
                  <a:ext cx="495961" cy="216966"/>
                </a:xfrm>
                <a:custGeom>
                  <a:avLst/>
                  <a:gdLst>
                    <a:gd name="connsiteX0" fmla="*/ 494437 w 495961"/>
                    <a:gd name="connsiteY0" fmla="*/ 212453 h 216966"/>
                    <a:gd name="connsiteX1" fmla="*/ 2623 w 495961"/>
                    <a:gd name="connsiteY1" fmla="*/ 331 h 216966"/>
                    <a:gd name="connsiteX2" fmla="*/ 530 w 495961"/>
                    <a:gd name="connsiteY2" fmla="*/ 2426 h 216966"/>
                    <a:gd name="connsiteX3" fmla="*/ 493295 w 495961"/>
                    <a:gd name="connsiteY3" fmla="*/ 216834 h 216966"/>
                    <a:gd name="connsiteX4" fmla="*/ 494342 w 495961"/>
                    <a:gd name="connsiteY4" fmla="*/ 212357 h 216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5961" h="216966">
                      <a:moveTo>
                        <a:pt x="494437" y="212453"/>
                      </a:moveTo>
                      <a:cubicBezTo>
                        <a:pt x="325234" y="155303"/>
                        <a:pt x="147370" y="110154"/>
                        <a:pt x="2623" y="331"/>
                      </a:cubicBezTo>
                      <a:cubicBezTo>
                        <a:pt x="1101" y="-812"/>
                        <a:pt x="-993" y="1283"/>
                        <a:pt x="530" y="2426"/>
                      </a:cubicBezTo>
                      <a:cubicBezTo>
                        <a:pt x="144991" y="113678"/>
                        <a:pt x="323616" y="159113"/>
                        <a:pt x="493295" y="216834"/>
                      </a:cubicBezTo>
                      <a:cubicBezTo>
                        <a:pt x="496055" y="217787"/>
                        <a:pt x="497102" y="213310"/>
                        <a:pt x="494342" y="21235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9" name="Freeform 448">
                  <a:extLst>
                    <a:ext uri="{FF2B5EF4-FFF2-40B4-BE49-F238E27FC236}">
                      <a16:creationId xmlns:a16="http://schemas.microsoft.com/office/drawing/2014/main" id="{34E49532-D055-0082-109F-779B84C2D1C4}"/>
                    </a:ext>
                  </a:extLst>
                </p:cNvPr>
                <p:cNvSpPr/>
                <p:nvPr/>
              </p:nvSpPr>
              <p:spPr>
                <a:xfrm>
                  <a:off x="6746054" y="362375"/>
                  <a:ext cx="43705" cy="77679"/>
                </a:xfrm>
                <a:custGeom>
                  <a:avLst/>
                  <a:gdLst>
                    <a:gd name="connsiteX0" fmla="*/ 43629 w 43705"/>
                    <a:gd name="connsiteY0" fmla="*/ 1003 h 77679"/>
                    <a:gd name="connsiteX1" fmla="*/ 42487 w 43705"/>
                    <a:gd name="connsiteY1" fmla="*/ 336 h 77679"/>
                    <a:gd name="connsiteX2" fmla="*/ 139 w 43705"/>
                    <a:gd name="connsiteY2" fmla="*/ 75965 h 77679"/>
                    <a:gd name="connsiteX3" fmla="*/ 2232 w 43705"/>
                    <a:gd name="connsiteY3" fmla="*/ 77108 h 77679"/>
                    <a:gd name="connsiteX4" fmla="*/ 43629 w 43705"/>
                    <a:gd name="connsiteY4" fmla="*/ 1003 h 77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705" h="77679">
                      <a:moveTo>
                        <a:pt x="43629" y="1003"/>
                      </a:moveTo>
                      <a:cubicBezTo>
                        <a:pt x="44010" y="241"/>
                        <a:pt x="42868" y="-426"/>
                        <a:pt x="42487" y="336"/>
                      </a:cubicBezTo>
                      <a:cubicBezTo>
                        <a:pt x="27927" y="25006"/>
                        <a:pt x="11939" y="49771"/>
                        <a:pt x="139" y="75965"/>
                      </a:cubicBezTo>
                      <a:cubicBezTo>
                        <a:pt x="-527" y="77394"/>
                        <a:pt x="1376" y="78346"/>
                        <a:pt x="2232" y="77108"/>
                      </a:cubicBezTo>
                      <a:cubicBezTo>
                        <a:pt x="18125" y="53200"/>
                        <a:pt x="30497" y="26435"/>
                        <a:pt x="43629" y="1003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0" name="Freeform 449">
                  <a:extLst>
                    <a:ext uri="{FF2B5EF4-FFF2-40B4-BE49-F238E27FC236}">
                      <a16:creationId xmlns:a16="http://schemas.microsoft.com/office/drawing/2014/main" id="{FF021D35-D842-B1AC-4C2E-46A6CF952FAD}"/>
                    </a:ext>
                  </a:extLst>
                </p:cNvPr>
                <p:cNvSpPr/>
                <p:nvPr/>
              </p:nvSpPr>
              <p:spPr>
                <a:xfrm>
                  <a:off x="6708288" y="514777"/>
                  <a:ext cx="14623" cy="52779"/>
                </a:xfrm>
                <a:custGeom>
                  <a:avLst/>
                  <a:gdLst>
                    <a:gd name="connsiteX0" fmla="*/ 14590 w 14623"/>
                    <a:gd name="connsiteY0" fmla="*/ 1002 h 52779"/>
                    <a:gd name="connsiteX1" fmla="*/ 12972 w 14623"/>
                    <a:gd name="connsiteY1" fmla="*/ 621 h 52779"/>
                    <a:gd name="connsiteX2" fmla="*/ 29 w 14623"/>
                    <a:gd name="connsiteY2" fmla="*/ 51579 h 52779"/>
                    <a:gd name="connsiteX3" fmla="*/ 2028 w 14623"/>
                    <a:gd name="connsiteY3" fmla="*/ 52056 h 52779"/>
                    <a:gd name="connsiteX4" fmla="*/ 14590 w 14623"/>
                    <a:gd name="connsiteY4" fmla="*/ 1002 h 52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23" h="52779">
                      <a:moveTo>
                        <a:pt x="14590" y="1002"/>
                      </a:moveTo>
                      <a:cubicBezTo>
                        <a:pt x="14875" y="-46"/>
                        <a:pt x="13257" y="-427"/>
                        <a:pt x="12972" y="621"/>
                      </a:cubicBezTo>
                      <a:cubicBezTo>
                        <a:pt x="8499" y="17575"/>
                        <a:pt x="3455" y="34434"/>
                        <a:pt x="29" y="51579"/>
                      </a:cubicBezTo>
                      <a:cubicBezTo>
                        <a:pt x="-256" y="52818"/>
                        <a:pt x="1647" y="53294"/>
                        <a:pt x="2028" y="52056"/>
                      </a:cubicBezTo>
                      <a:cubicBezTo>
                        <a:pt x="7071" y="35292"/>
                        <a:pt x="10593" y="18051"/>
                        <a:pt x="14590" y="100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1" name="Freeform 450">
                  <a:extLst>
                    <a:ext uri="{FF2B5EF4-FFF2-40B4-BE49-F238E27FC236}">
                      <a16:creationId xmlns:a16="http://schemas.microsoft.com/office/drawing/2014/main" id="{3438CAC3-2E50-EE23-1197-475D787DDCA4}"/>
                    </a:ext>
                  </a:extLst>
                </p:cNvPr>
                <p:cNvSpPr/>
                <p:nvPr/>
              </p:nvSpPr>
              <p:spPr>
                <a:xfrm>
                  <a:off x="6670765" y="610078"/>
                  <a:ext cx="15493" cy="26869"/>
                </a:xfrm>
                <a:custGeom>
                  <a:avLst/>
                  <a:gdLst>
                    <a:gd name="connsiteX0" fmla="*/ 15379 w 15493"/>
                    <a:gd name="connsiteY0" fmla="*/ 1426 h 26869"/>
                    <a:gd name="connsiteX1" fmla="*/ 13665 w 15493"/>
                    <a:gd name="connsiteY1" fmla="*/ 474 h 26869"/>
                    <a:gd name="connsiteX2" fmla="*/ 57 w 15493"/>
                    <a:gd name="connsiteY2" fmla="*/ 26001 h 26869"/>
                    <a:gd name="connsiteX3" fmla="*/ 1104 w 15493"/>
                    <a:gd name="connsiteY3" fmla="*/ 26572 h 26869"/>
                    <a:gd name="connsiteX4" fmla="*/ 15379 w 15493"/>
                    <a:gd name="connsiteY4" fmla="*/ 1426 h 2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93" h="26869">
                      <a:moveTo>
                        <a:pt x="15379" y="1426"/>
                      </a:moveTo>
                      <a:cubicBezTo>
                        <a:pt x="15950" y="283"/>
                        <a:pt x="14237" y="-574"/>
                        <a:pt x="13665" y="474"/>
                      </a:cubicBezTo>
                      <a:cubicBezTo>
                        <a:pt x="9002" y="8856"/>
                        <a:pt x="3959" y="17142"/>
                        <a:pt x="57" y="26001"/>
                      </a:cubicBezTo>
                      <a:cubicBezTo>
                        <a:pt x="-228" y="26667"/>
                        <a:pt x="628" y="27239"/>
                        <a:pt x="1104" y="26572"/>
                      </a:cubicBezTo>
                      <a:cubicBezTo>
                        <a:pt x="6433" y="18571"/>
                        <a:pt x="10811" y="9903"/>
                        <a:pt x="15379" y="142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2" name="Freeform 451">
                  <a:extLst>
                    <a:ext uri="{FF2B5EF4-FFF2-40B4-BE49-F238E27FC236}">
                      <a16:creationId xmlns:a16="http://schemas.microsoft.com/office/drawing/2014/main" id="{4020DC11-8553-EC06-DCDC-7553AB569DB1}"/>
                    </a:ext>
                  </a:extLst>
                </p:cNvPr>
                <p:cNvSpPr/>
                <p:nvPr/>
              </p:nvSpPr>
              <p:spPr>
                <a:xfrm>
                  <a:off x="6628111" y="689143"/>
                  <a:ext cx="22889" cy="39855"/>
                </a:xfrm>
                <a:custGeom>
                  <a:avLst/>
                  <a:gdLst>
                    <a:gd name="connsiteX0" fmla="*/ 22726 w 22889"/>
                    <a:gd name="connsiteY0" fmla="*/ 1800 h 39855"/>
                    <a:gd name="connsiteX1" fmla="*/ 20537 w 22889"/>
                    <a:gd name="connsiteY1" fmla="*/ 657 h 39855"/>
                    <a:gd name="connsiteX2" fmla="*/ 77 w 22889"/>
                    <a:gd name="connsiteY2" fmla="*/ 38852 h 39855"/>
                    <a:gd name="connsiteX3" fmla="*/ 1218 w 22889"/>
                    <a:gd name="connsiteY3" fmla="*/ 39519 h 39855"/>
                    <a:gd name="connsiteX4" fmla="*/ 22631 w 22889"/>
                    <a:gd name="connsiteY4" fmla="*/ 1800 h 398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89" h="39855">
                      <a:moveTo>
                        <a:pt x="22726" y="1800"/>
                      </a:moveTo>
                      <a:cubicBezTo>
                        <a:pt x="23487" y="371"/>
                        <a:pt x="21393" y="-772"/>
                        <a:pt x="20537" y="657"/>
                      </a:cubicBezTo>
                      <a:cubicBezTo>
                        <a:pt x="13495" y="13325"/>
                        <a:pt x="6357" y="25803"/>
                        <a:pt x="77" y="38852"/>
                      </a:cubicBezTo>
                      <a:cubicBezTo>
                        <a:pt x="-304" y="39614"/>
                        <a:pt x="838" y="40281"/>
                        <a:pt x="1218" y="39519"/>
                      </a:cubicBezTo>
                      <a:cubicBezTo>
                        <a:pt x="8927" y="27231"/>
                        <a:pt x="15684" y="14563"/>
                        <a:pt x="22631" y="1800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3" name="Freeform 452">
                  <a:extLst>
                    <a:ext uri="{FF2B5EF4-FFF2-40B4-BE49-F238E27FC236}">
                      <a16:creationId xmlns:a16="http://schemas.microsoft.com/office/drawing/2014/main" id="{B76B4CDE-9B8F-3EEC-62E6-2F85EFB33277}"/>
                    </a:ext>
                  </a:extLst>
                </p:cNvPr>
                <p:cNvSpPr/>
                <p:nvPr/>
              </p:nvSpPr>
              <p:spPr>
                <a:xfrm>
                  <a:off x="6593125" y="765067"/>
                  <a:ext cx="15978" cy="27287"/>
                </a:xfrm>
                <a:custGeom>
                  <a:avLst/>
                  <a:gdLst>
                    <a:gd name="connsiteX0" fmla="*/ 15839 w 15978"/>
                    <a:gd name="connsiteY0" fmla="*/ 1695 h 27287"/>
                    <a:gd name="connsiteX1" fmla="*/ 13841 w 15978"/>
                    <a:gd name="connsiteY1" fmla="*/ 552 h 27287"/>
                    <a:gd name="connsiteX2" fmla="*/ 42 w 15978"/>
                    <a:gd name="connsiteY2" fmla="*/ 26174 h 27287"/>
                    <a:gd name="connsiteX3" fmla="*/ 1565 w 15978"/>
                    <a:gd name="connsiteY3" fmla="*/ 27032 h 27287"/>
                    <a:gd name="connsiteX4" fmla="*/ 15839 w 15978"/>
                    <a:gd name="connsiteY4" fmla="*/ 1695 h 2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78" h="27287">
                      <a:moveTo>
                        <a:pt x="15839" y="1695"/>
                      </a:moveTo>
                      <a:cubicBezTo>
                        <a:pt x="16506" y="362"/>
                        <a:pt x="14602" y="-686"/>
                        <a:pt x="13841" y="552"/>
                      </a:cubicBezTo>
                      <a:cubicBezTo>
                        <a:pt x="9178" y="8839"/>
                        <a:pt x="3278" y="17221"/>
                        <a:pt x="42" y="26174"/>
                      </a:cubicBezTo>
                      <a:cubicBezTo>
                        <a:pt x="-244" y="26936"/>
                        <a:pt x="994" y="27698"/>
                        <a:pt x="1565" y="27032"/>
                      </a:cubicBezTo>
                      <a:cubicBezTo>
                        <a:pt x="7465" y="19507"/>
                        <a:pt x="11367" y="10077"/>
                        <a:pt x="15839" y="1695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4" name="Freeform 453">
                  <a:extLst>
                    <a:ext uri="{FF2B5EF4-FFF2-40B4-BE49-F238E27FC236}">
                      <a16:creationId xmlns:a16="http://schemas.microsoft.com/office/drawing/2014/main" id="{C0A9418E-FE31-31A6-662E-50154D733665}"/>
                    </a:ext>
                  </a:extLst>
                </p:cNvPr>
                <p:cNvSpPr/>
                <p:nvPr/>
              </p:nvSpPr>
              <p:spPr>
                <a:xfrm>
                  <a:off x="6569657" y="826518"/>
                  <a:ext cx="14623" cy="35806"/>
                </a:xfrm>
                <a:custGeom>
                  <a:avLst/>
                  <a:gdLst>
                    <a:gd name="connsiteX0" fmla="*/ 14374 w 14623"/>
                    <a:gd name="connsiteY0" fmla="*/ 1394 h 35806"/>
                    <a:gd name="connsiteX1" fmla="*/ 13137 w 14623"/>
                    <a:gd name="connsiteY1" fmla="*/ 251 h 35806"/>
                    <a:gd name="connsiteX2" fmla="*/ 480 w 14623"/>
                    <a:gd name="connsiteY2" fmla="*/ 35494 h 35806"/>
                    <a:gd name="connsiteX3" fmla="*/ 1431 w 14623"/>
                    <a:gd name="connsiteY3" fmla="*/ 35399 h 35806"/>
                    <a:gd name="connsiteX4" fmla="*/ 14374 w 14623"/>
                    <a:gd name="connsiteY4" fmla="*/ 1490 h 3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23" h="35806">
                      <a:moveTo>
                        <a:pt x="14374" y="1394"/>
                      </a:moveTo>
                      <a:cubicBezTo>
                        <a:pt x="15135" y="632"/>
                        <a:pt x="13993" y="-511"/>
                        <a:pt x="13137" y="251"/>
                      </a:cubicBezTo>
                      <a:cubicBezTo>
                        <a:pt x="3240" y="9395"/>
                        <a:pt x="-1614" y="22159"/>
                        <a:pt x="480" y="35494"/>
                      </a:cubicBezTo>
                      <a:cubicBezTo>
                        <a:pt x="480" y="35970"/>
                        <a:pt x="1431" y="35875"/>
                        <a:pt x="1431" y="35399"/>
                      </a:cubicBezTo>
                      <a:cubicBezTo>
                        <a:pt x="575" y="22445"/>
                        <a:pt x="4857" y="10348"/>
                        <a:pt x="14374" y="1490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5" name="Freeform 454">
                  <a:extLst>
                    <a:ext uri="{FF2B5EF4-FFF2-40B4-BE49-F238E27FC236}">
                      <a16:creationId xmlns:a16="http://schemas.microsoft.com/office/drawing/2014/main" id="{B882BA8A-9154-BE2D-358E-464C89D0D7A0}"/>
                    </a:ext>
                  </a:extLst>
                </p:cNvPr>
                <p:cNvSpPr/>
                <p:nvPr/>
              </p:nvSpPr>
              <p:spPr>
                <a:xfrm>
                  <a:off x="6302901" y="928306"/>
                  <a:ext cx="73204" cy="7284"/>
                </a:xfrm>
                <a:custGeom>
                  <a:avLst/>
                  <a:gdLst>
                    <a:gd name="connsiteX0" fmla="*/ 72337 w 73204"/>
                    <a:gd name="connsiteY0" fmla="*/ 4763 h 7284"/>
                    <a:gd name="connsiteX1" fmla="*/ 1153 w 73204"/>
                    <a:gd name="connsiteY1" fmla="*/ 0 h 7284"/>
                    <a:gd name="connsiteX2" fmla="*/ 868 w 73204"/>
                    <a:gd name="connsiteY2" fmla="*/ 2381 h 7284"/>
                    <a:gd name="connsiteX3" fmla="*/ 72052 w 73204"/>
                    <a:gd name="connsiteY3" fmla="*/ 7048 h 7284"/>
                    <a:gd name="connsiteX4" fmla="*/ 72337 w 73204"/>
                    <a:gd name="connsiteY4" fmla="*/ 4667 h 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204" h="7284">
                      <a:moveTo>
                        <a:pt x="72337" y="4763"/>
                      </a:moveTo>
                      <a:cubicBezTo>
                        <a:pt x="49307" y="571"/>
                        <a:pt x="24469" y="476"/>
                        <a:pt x="1153" y="0"/>
                      </a:cubicBezTo>
                      <a:cubicBezTo>
                        <a:pt x="-179" y="0"/>
                        <a:pt x="-464" y="2286"/>
                        <a:pt x="868" y="2381"/>
                      </a:cubicBezTo>
                      <a:cubicBezTo>
                        <a:pt x="24088" y="4953"/>
                        <a:pt x="48736" y="8192"/>
                        <a:pt x="72052" y="7048"/>
                      </a:cubicBezTo>
                      <a:cubicBezTo>
                        <a:pt x="73384" y="7048"/>
                        <a:pt x="73669" y="4953"/>
                        <a:pt x="72337" y="466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6" name="Freeform 455">
                  <a:extLst>
                    <a:ext uri="{FF2B5EF4-FFF2-40B4-BE49-F238E27FC236}">
                      <a16:creationId xmlns:a16="http://schemas.microsoft.com/office/drawing/2014/main" id="{EF94E4C6-15F8-42B4-4E0C-9090AAF3CC7E}"/>
                    </a:ext>
                  </a:extLst>
                </p:cNvPr>
                <p:cNvSpPr/>
                <p:nvPr/>
              </p:nvSpPr>
              <p:spPr>
                <a:xfrm>
                  <a:off x="6426424" y="906001"/>
                  <a:ext cx="31710" cy="10171"/>
                </a:xfrm>
                <a:custGeom>
                  <a:avLst/>
                  <a:gdLst>
                    <a:gd name="connsiteX0" fmla="*/ 30847 w 31710"/>
                    <a:gd name="connsiteY0" fmla="*/ 16 h 10171"/>
                    <a:gd name="connsiteX1" fmla="*/ 966 w 31710"/>
                    <a:gd name="connsiteY1" fmla="*/ 7541 h 10171"/>
                    <a:gd name="connsiteX2" fmla="*/ 1727 w 31710"/>
                    <a:gd name="connsiteY2" fmla="*/ 10113 h 10171"/>
                    <a:gd name="connsiteX3" fmla="*/ 31133 w 31710"/>
                    <a:gd name="connsiteY3" fmla="*/ 1731 h 10171"/>
                    <a:gd name="connsiteX4" fmla="*/ 30847 w 31710"/>
                    <a:gd name="connsiteY4" fmla="*/ 16 h 10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710" h="10171">
                      <a:moveTo>
                        <a:pt x="30847" y="16"/>
                      </a:moveTo>
                      <a:cubicBezTo>
                        <a:pt x="20665" y="1540"/>
                        <a:pt x="10767" y="4874"/>
                        <a:pt x="966" y="7541"/>
                      </a:cubicBezTo>
                      <a:cubicBezTo>
                        <a:pt x="-747" y="8017"/>
                        <a:pt x="14" y="10589"/>
                        <a:pt x="1727" y="10113"/>
                      </a:cubicBezTo>
                      <a:cubicBezTo>
                        <a:pt x="11529" y="7541"/>
                        <a:pt x="21712" y="5446"/>
                        <a:pt x="31133" y="1731"/>
                      </a:cubicBezTo>
                      <a:cubicBezTo>
                        <a:pt x="31989" y="1350"/>
                        <a:pt x="31894" y="-174"/>
                        <a:pt x="30847" y="1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7" name="Freeform 456">
                  <a:extLst>
                    <a:ext uri="{FF2B5EF4-FFF2-40B4-BE49-F238E27FC236}">
                      <a16:creationId xmlns:a16="http://schemas.microsoft.com/office/drawing/2014/main" id="{7DAFF1CB-15EF-3974-FB0D-20F03E8E8F2E}"/>
                    </a:ext>
                  </a:extLst>
                </p:cNvPr>
                <p:cNvSpPr/>
                <p:nvPr/>
              </p:nvSpPr>
              <p:spPr>
                <a:xfrm>
                  <a:off x="6498144" y="894465"/>
                  <a:ext cx="30431" cy="9970"/>
                </a:xfrm>
                <a:custGeom>
                  <a:avLst/>
                  <a:gdLst>
                    <a:gd name="connsiteX0" fmla="*/ 29930 w 30431"/>
                    <a:gd name="connsiteY0" fmla="*/ 27 h 9970"/>
                    <a:gd name="connsiteX1" fmla="*/ 524 w 30431"/>
                    <a:gd name="connsiteY1" fmla="*/ 8505 h 9970"/>
                    <a:gd name="connsiteX2" fmla="*/ 905 w 30431"/>
                    <a:gd name="connsiteY2" fmla="*/ 9933 h 9970"/>
                    <a:gd name="connsiteX3" fmla="*/ 30121 w 30431"/>
                    <a:gd name="connsiteY3" fmla="*/ 885 h 9970"/>
                    <a:gd name="connsiteX4" fmla="*/ 29835 w 30431"/>
                    <a:gd name="connsiteY4" fmla="*/ 27 h 9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31" h="9970">
                      <a:moveTo>
                        <a:pt x="29930" y="27"/>
                      </a:moveTo>
                      <a:cubicBezTo>
                        <a:pt x="20033" y="2313"/>
                        <a:pt x="10231" y="5552"/>
                        <a:pt x="524" y="8505"/>
                      </a:cubicBezTo>
                      <a:cubicBezTo>
                        <a:pt x="-428" y="8790"/>
                        <a:pt x="49" y="10219"/>
                        <a:pt x="905" y="9933"/>
                      </a:cubicBezTo>
                      <a:cubicBezTo>
                        <a:pt x="10707" y="7076"/>
                        <a:pt x="20604" y="4409"/>
                        <a:pt x="30121" y="885"/>
                      </a:cubicBezTo>
                      <a:cubicBezTo>
                        <a:pt x="30692" y="694"/>
                        <a:pt x="30406" y="-163"/>
                        <a:pt x="29835" y="2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8" name="Freeform 457">
                  <a:extLst>
                    <a:ext uri="{FF2B5EF4-FFF2-40B4-BE49-F238E27FC236}">
                      <a16:creationId xmlns:a16="http://schemas.microsoft.com/office/drawing/2014/main" id="{F388185D-1484-85D2-56E8-4127F0FD6584}"/>
                    </a:ext>
                  </a:extLst>
                </p:cNvPr>
                <p:cNvSpPr/>
                <p:nvPr/>
              </p:nvSpPr>
              <p:spPr>
                <a:xfrm>
                  <a:off x="6560346" y="877246"/>
                  <a:ext cx="11279" cy="4418"/>
                </a:xfrm>
                <a:custGeom>
                  <a:avLst/>
                  <a:gdLst>
                    <a:gd name="connsiteX0" fmla="*/ 10552 w 11279"/>
                    <a:gd name="connsiteY0" fmla="*/ 6 h 4418"/>
                    <a:gd name="connsiteX1" fmla="*/ 655 w 11279"/>
                    <a:gd name="connsiteY1" fmla="*/ 2578 h 4418"/>
                    <a:gd name="connsiteX2" fmla="*/ 1130 w 11279"/>
                    <a:gd name="connsiteY2" fmla="*/ 4388 h 4418"/>
                    <a:gd name="connsiteX3" fmla="*/ 10838 w 11279"/>
                    <a:gd name="connsiteY3" fmla="*/ 1244 h 4418"/>
                    <a:gd name="connsiteX4" fmla="*/ 10457 w 11279"/>
                    <a:gd name="connsiteY4" fmla="*/ 6 h 4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79" h="4418">
                      <a:moveTo>
                        <a:pt x="10552" y="6"/>
                      </a:moveTo>
                      <a:cubicBezTo>
                        <a:pt x="7221" y="673"/>
                        <a:pt x="3985" y="1625"/>
                        <a:pt x="655" y="2578"/>
                      </a:cubicBezTo>
                      <a:cubicBezTo>
                        <a:pt x="-487" y="2864"/>
                        <a:pt x="-11" y="4673"/>
                        <a:pt x="1130" y="4388"/>
                      </a:cubicBezTo>
                      <a:cubicBezTo>
                        <a:pt x="4366" y="3435"/>
                        <a:pt x="7697" y="2483"/>
                        <a:pt x="10838" y="1244"/>
                      </a:cubicBezTo>
                      <a:cubicBezTo>
                        <a:pt x="11599" y="959"/>
                        <a:pt x="11313" y="-89"/>
                        <a:pt x="10457" y="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9" name="Freeform 458">
                  <a:extLst>
                    <a:ext uri="{FF2B5EF4-FFF2-40B4-BE49-F238E27FC236}">
                      <a16:creationId xmlns:a16="http://schemas.microsoft.com/office/drawing/2014/main" id="{AC227AC9-63BA-466F-D4D1-6FB0E910FB1B}"/>
                    </a:ext>
                  </a:extLst>
                </p:cNvPr>
                <p:cNvSpPr/>
                <p:nvPr/>
              </p:nvSpPr>
              <p:spPr>
                <a:xfrm>
                  <a:off x="6582776" y="883787"/>
                  <a:ext cx="55956" cy="23662"/>
                </a:xfrm>
                <a:custGeom>
                  <a:avLst/>
                  <a:gdLst>
                    <a:gd name="connsiteX0" fmla="*/ 55214 w 55956"/>
                    <a:gd name="connsiteY0" fmla="*/ 21563 h 23662"/>
                    <a:gd name="connsiteX1" fmla="*/ 1445 w 55956"/>
                    <a:gd name="connsiteY1" fmla="*/ 132 h 23662"/>
                    <a:gd name="connsiteX2" fmla="*/ 303 w 55956"/>
                    <a:gd name="connsiteY2" fmla="*/ 1656 h 23662"/>
                    <a:gd name="connsiteX3" fmla="*/ 54928 w 55956"/>
                    <a:gd name="connsiteY3" fmla="*/ 23659 h 23662"/>
                    <a:gd name="connsiteX4" fmla="*/ 55119 w 55956"/>
                    <a:gd name="connsiteY4" fmla="*/ 21468 h 23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956" h="23662">
                      <a:moveTo>
                        <a:pt x="55214" y="21563"/>
                      </a:moveTo>
                      <a:cubicBezTo>
                        <a:pt x="35705" y="17753"/>
                        <a:pt x="18004" y="11562"/>
                        <a:pt x="1445" y="132"/>
                      </a:cubicBezTo>
                      <a:cubicBezTo>
                        <a:pt x="589" y="-439"/>
                        <a:pt x="-553" y="989"/>
                        <a:pt x="303" y="1656"/>
                      </a:cubicBezTo>
                      <a:cubicBezTo>
                        <a:pt x="16196" y="13753"/>
                        <a:pt x="34849" y="22040"/>
                        <a:pt x="54928" y="23659"/>
                      </a:cubicBezTo>
                      <a:cubicBezTo>
                        <a:pt x="56165" y="23754"/>
                        <a:pt x="56356" y="21754"/>
                        <a:pt x="55119" y="21468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0" name="Freeform 459">
                  <a:extLst>
                    <a:ext uri="{FF2B5EF4-FFF2-40B4-BE49-F238E27FC236}">
                      <a16:creationId xmlns:a16="http://schemas.microsoft.com/office/drawing/2014/main" id="{56A706BD-1FED-2D2B-601C-50DF594E85CF}"/>
                    </a:ext>
                  </a:extLst>
                </p:cNvPr>
                <p:cNvSpPr/>
                <p:nvPr/>
              </p:nvSpPr>
              <p:spPr>
                <a:xfrm>
                  <a:off x="6716221" y="941254"/>
                  <a:ext cx="32972" cy="18846"/>
                </a:xfrm>
                <a:custGeom>
                  <a:avLst/>
                  <a:gdLst>
                    <a:gd name="connsiteX0" fmla="*/ 32732 w 32972"/>
                    <a:gd name="connsiteY0" fmla="*/ 17627 h 18846"/>
                    <a:gd name="connsiteX1" fmla="*/ 1137 w 32972"/>
                    <a:gd name="connsiteY1" fmla="*/ 101 h 18846"/>
                    <a:gd name="connsiteX2" fmla="*/ 375 w 32972"/>
                    <a:gd name="connsiteY2" fmla="*/ 1435 h 18846"/>
                    <a:gd name="connsiteX3" fmla="*/ 31970 w 32972"/>
                    <a:gd name="connsiteY3" fmla="*/ 18770 h 18846"/>
                    <a:gd name="connsiteX4" fmla="*/ 32636 w 32972"/>
                    <a:gd name="connsiteY4" fmla="*/ 17627 h 18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972" h="18846">
                      <a:moveTo>
                        <a:pt x="32732" y="17627"/>
                      </a:moveTo>
                      <a:cubicBezTo>
                        <a:pt x="22549" y="11245"/>
                        <a:pt x="11700" y="5816"/>
                        <a:pt x="1137" y="101"/>
                      </a:cubicBezTo>
                      <a:cubicBezTo>
                        <a:pt x="281" y="-375"/>
                        <a:pt x="-481" y="958"/>
                        <a:pt x="375" y="1435"/>
                      </a:cubicBezTo>
                      <a:cubicBezTo>
                        <a:pt x="10844" y="7340"/>
                        <a:pt x="21216" y="13627"/>
                        <a:pt x="31970" y="18770"/>
                      </a:cubicBezTo>
                      <a:cubicBezTo>
                        <a:pt x="32732" y="19151"/>
                        <a:pt x="33398" y="18008"/>
                        <a:pt x="32636" y="1762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1" name="Freeform 460">
                  <a:extLst>
                    <a:ext uri="{FF2B5EF4-FFF2-40B4-BE49-F238E27FC236}">
                      <a16:creationId xmlns:a16="http://schemas.microsoft.com/office/drawing/2014/main" id="{E2094050-2AED-0CFA-E30E-45D4C57F285B}"/>
                    </a:ext>
                  </a:extLst>
                </p:cNvPr>
                <p:cNvSpPr/>
                <p:nvPr/>
              </p:nvSpPr>
              <p:spPr>
                <a:xfrm>
                  <a:off x="6824055" y="984174"/>
                  <a:ext cx="46130" cy="26333"/>
                </a:xfrm>
                <a:custGeom>
                  <a:avLst/>
                  <a:gdLst>
                    <a:gd name="connsiteX0" fmla="*/ 45663 w 46130"/>
                    <a:gd name="connsiteY0" fmla="*/ 24809 h 26333"/>
                    <a:gd name="connsiteX1" fmla="*/ 1601 w 46130"/>
                    <a:gd name="connsiteY1" fmla="*/ 139 h 26333"/>
                    <a:gd name="connsiteX2" fmla="*/ 555 w 46130"/>
                    <a:gd name="connsiteY2" fmla="*/ 2044 h 26333"/>
                    <a:gd name="connsiteX3" fmla="*/ 44902 w 46130"/>
                    <a:gd name="connsiteY3" fmla="*/ 26238 h 26333"/>
                    <a:gd name="connsiteX4" fmla="*/ 45758 w 46130"/>
                    <a:gd name="connsiteY4" fmla="*/ 24714 h 26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30" h="26333">
                      <a:moveTo>
                        <a:pt x="45663" y="24809"/>
                      </a:moveTo>
                      <a:cubicBezTo>
                        <a:pt x="31388" y="15951"/>
                        <a:pt x="16352" y="8236"/>
                        <a:pt x="1601" y="139"/>
                      </a:cubicBezTo>
                      <a:cubicBezTo>
                        <a:pt x="364" y="-527"/>
                        <a:pt x="-682" y="1378"/>
                        <a:pt x="555" y="2044"/>
                      </a:cubicBezTo>
                      <a:cubicBezTo>
                        <a:pt x="15210" y="10236"/>
                        <a:pt x="29771" y="18904"/>
                        <a:pt x="44902" y="26238"/>
                      </a:cubicBezTo>
                      <a:cubicBezTo>
                        <a:pt x="45854" y="26714"/>
                        <a:pt x="46614" y="25286"/>
                        <a:pt x="45758" y="24714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2" name="Freeform 461">
                  <a:extLst>
                    <a:ext uri="{FF2B5EF4-FFF2-40B4-BE49-F238E27FC236}">
                      <a16:creationId xmlns:a16="http://schemas.microsoft.com/office/drawing/2014/main" id="{F0173FFC-DE56-25C8-A618-7D59176F7FF7}"/>
                    </a:ext>
                  </a:extLst>
                </p:cNvPr>
                <p:cNvSpPr/>
                <p:nvPr/>
              </p:nvSpPr>
              <p:spPr>
                <a:xfrm>
                  <a:off x="6934935" y="1036676"/>
                  <a:ext cx="24183" cy="5744"/>
                </a:xfrm>
                <a:custGeom>
                  <a:avLst/>
                  <a:gdLst>
                    <a:gd name="connsiteX0" fmla="*/ 23762 w 24183"/>
                    <a:gd name="connsiteY0" fmla="*/ 4501 h 5744"/>
                    <a:gd name="connsiteX1" fmla="*/ 1398 w 24183"/>
                    <a:gd name="connsiteY1" fmla="*/ 25 h 5744"/>
                    <a:gd name="connsiteX2" fmla="*/ 827 w 24183"/>
                    <a:gd name="connsiteY2" fmla="*/ 2215 h 5744"/>
                    <a:gd name="connsiteX3" fmla="*/ 23381 w 24183"/>
                    <a:gd name="connsiteY3" fmla="*/ 5740 h 5744"/>
                    <a:gd name="connsiteX4" fmla="*/ 23667 w 24183"/>
                    <a:gd name="connsiteY4" fmla="*/ 4406 h 5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183" h="5744">
                      <a:moveTo>
                        <a:pt x="23762" y="4501"/>
                      </a:moveTo>
                      <a:cubicBezTo>
                        <a:pt x="16339" y="2787"/>
                        <a:pt x="8821" y="1549"/>
                        <a:pt x="1398" y="25"/>
                      </a:cubicBezTo>
                      <a:cubicBezTo>
                        <a:pt x="-30" y="-261"/>
                        <a:pt x="-601" y="2025"/>
                        <a:pt x="827" y="2215"/>
                      </a:cubicBezTo>
                      <a:cubicBezTo>
                        <a:pt x="8345" y="3454"/>
                        <a:pt x="15863" y="4787"/>
                        <a:pt x="23381" y="5740"/>
                      </a:cubicBezTo>
                      <a:cubicBezTo>
                        <a:pt x="24238" y="5835"/>
                        <a:pt x="24523" y="4597"/>
                        <a:pt x="23667" y="440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3" name="Freeform 462">
                  <a:extLst>
                    <a:ext uri="{FF2B5EF4-FFF2-40B4-BE49-F238E27FC236}">
                      <a16:creationId xmlns:a16="http://schemas.microsoft.com/office/drawing/2014/main" id="{37FF490F-24B0-5303-8C6D-DB352D5D56A8}"/>
                    </a:ext>
                  </a:extLst>
                </p:cNvPr>
                <p:cNvSpPr/>
                <p:nvPr/>
              </p:nvSpPr>
              <p:spPr>
                <a:xfrm>
                  <a:off x="7040175" y="1070565"/>
                  <a:ext cx="33342" cy="19170"/>
                </a:xfrm>
                <a:custGeom>
                  <a:avLst/>
                  <a:gdLst>
                    <a:gd name="connsiteX0" fmla="*/ 33006 w 33342"/>
                    <a:gd name="connsiteY0" fmla="*/ 17951 h 19170"/>
                    <a:gd name="connsiteX1" fmla="*/ 1602 w 33342"/>
                    <a:gd name="connsiteY1" fmla="*/ 139 h 19170"/>
                    <a:gd name="connsiteX2" fmla="*/ 554 w 33342"/>
                    <a:gd name="connsiteY2" fmla="*/ 2044 h 19170"/>
                    <a:gd name="connsiteX3" fmla="*/ 32340 w 33342"/>
                    <a:gd name="connsiteY3" fmla="*/ 19094 h 19170"/>
                    <a:gd name="connsiteX4" fmla="*/ 33006 w 33342"/>
                    <a:gd name="connsiteY4" fmla="*/ 17951 h 19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342" h="19170">
                      <a:moveTo>
                        <a:pt x="33006" y="17951"/>
                      </a:moveTo>
                      <a:cubicBezTo>
                        <a:pt x="22823" y="11569"/>
                        <a:pt x="12165" y="5950"/>
                        <a:pt x="1602" y="139"/>
                      </a:cubicBezTo>
                      <a:cubicBezTo>
                        <a:pt x="364" y="-527"/>
                        <a:pt x="-682" y="1378"/>
                        <a:pt x="554" y="2044"/>
                      </a:cubicBezTo>
                      <a:cubicBezTo>
                        <a:pt x="11118" y="7855"/>
                        <a:pt x="21491" y="13855"/>
                        <a:pt x="32340" y="19094"/>
                      </a:cubicBezTo>
                      <a:cubicBezTo>
                        <a:pt x="33101" y="19475"/>
                        <a:pt x="33768" y="18332"/>
                        <a:pt x="33006" y="1795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64" name="Freeform 463">
                <a:extLst>
                  <a:ext uri="{FF2B5EF4-FFF2-40B4-BE49-F238E27FC236}">
                    <a16:creationId xmlns:a16="http://schemas.microsoft.com/office/drawing/2014/main" id="{A7780423-DACB-63A1-05CD-A62EE8068570}"/>
                  </a:ext>
                </a:extLst>
              </p:cNvPr>
              <p:cNvSpPr/>
              <p:nvPr/>
            </p:nvSpPr>
            <p:spPr>
              <a:xfrm>
                <a:off x="7205172" y="777720"/>
                <a:ext cx="85991" cy="93306"/>
              </a:xfrm>
              <a:custGeom>
                <a:avLst/>
                <a:gdLst>
                  <a:gd name="connsiteX0" fmla="*/ 61860 w 85991"/>
                  <a:gd name="connsiteY0" fmla="*/ 91626 h 93306"/>
                  <a:gd name="connsiteX1" fmla="*/ 74137 w 85991"/>
                  <a:gd name="connsiteY1" fmla="*/ 17617 h 93306"/>
                  <a:gd name="connsiteX2" fmla="*/ 68332 w 85991"/>
                  <a:gd name="connsiteY2" fmla="*/ 14378 h 93306"/>
                  <a:gd name="connsiteX3" fmla="*/ 36927 w 85991"/>
                  <a:gd name="connsiteY3" fmla="*/ 44477 h 93306"/>
                  <a:gd name="connsiteX4" fmla="*/ 27315 w 85991"/>
                  <a:gd name="connsiteY4" fmla="*/ 48954 h 93306"/>
                  <a:gd name="connsiteX5" fmla="*/ 11708 w 85991"/>
                  <a:gd name="connsiteY5" fmla="*/ 44763 h 93306"/>
                  <a:gd name="connsiteX6" fmla="*/ 13707 w 85991"/>
                  <a:gd name="connsiteY6" fmla="*/ 24379 h 93306"/>
                  <a:gd name="connsiteX7" fmla="*/ 83748 w 85991"/>
                  <a:gd name="connsiteY7" fmla="*/ 9235 h 93306"/>
                  <a:gd name="connsiteX8" fmla="*/ 85176 w 85991"/>
                  <a:gd name="connsiteY8" fmla="*/ 6568 h 93306"/>
                  <a:gd name="connsiteX9" fmla="*/ 193 w 85991"/>
                  <a:gd name="connsiteY9" fmla="*/ 38953 h 93306"/>
                  <a:gd name="connsiteX10" fmla="*/ 23414 w 85991"/>
                  <a:gd name="connsiteY10" fmla="*/ 56193 h 93306"/>
                  <a:gd name="connsiteX11" fmla="*/ 60147 w 85991"/>
                  <a:gd name="connsiteY11" fmla="*/ 34285 h 93306"/>
                  <a:gd name="connsiteX12" fmla="*/ 58435 w 85991"/>
                  <a:gd name="connsiteY12" fmla="*/ 92102 h 93306"/>
                  <a:gd name="connsiteX13" fmla="*/ 61860 w 85991"/>
                  <a:gd name="connsiteY13" fmla="*/ 91626 h 93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5991" h="93306">
                    <a:moveTo>
                      <a:pt x="61860" y="91626"/>
                    </a:moveTo>
                    <a:cubicBezTo>
                      <a:pt x="62051" y="65337"/>
                      <a:pt x="62812" y="41810"/>
                      <a:pt x="74137" y="17617"/>
                    </a:cubicBezTo>
                    <a:cubicBezTo>
                      <a:pt x="75945" y="13807"/>
                      <a:pt x="70615" y="10759"/>
                      <a:pt x="68332" y="14378"/>
                    </a:cubicBezTo>
                    <a:cubicBezTo>
                      <a:pt x="60623" y="27046"/>
                      <a:pt x="49869" y="37333"/>
                      <a:pt x="36927" y="44477"/>
                    </a:cubicBezTo>
                    <a:cubicBezTo>
                      <a:pt x="33691" y="46001"/>
                      <a:pt x="30456" y="47525"/>
                      <a:pt x="27315" y="48954"/>
                    </a:cubicBezTo>
                    <a:cubicBezTo>
                      <a:pt x="20178" y="53526"/>
                      <a:pt x="15039" y="52192"/>
                      <a:pt x="11708" y="44763"/>
                    </a:cubicBezTo>
                    <a:cubicBezTo>
                      <a:pt x="3904" y="36095"/>
                      <a:pt x="7045" y="32571"/>
                      <a:pt x="13707" y="24379"/>
                    </a:cubicBezTo>
                    <a:cubicBezTo>
                      <a:pt x="30361" y="3901"/>
                      <a:pt x="60147" y="-1814"/>
                      <a:pt x="83748" y="9235"/>
                    </a:cubicBezTo>
                    <a:cubicBezTo>
                      <a:pt x="85461" y="10092"/>
                      <a:pt x="86984" y="7520"/>
                      <a:pt x="85176" y="6568"/>
                    </a:cubicBezTo>
                    <a:cubicBezTo>
                      <a:pt x="57578" y="-8101"/>
                      <a:pt x="5046" y="1424"/>
                      <a:pt x="193" y="38953"/>
                    </a:cubicBezTo>
                    <a:cubicBezTo>
                      <a:pt x="-1710" y="53431"/>
                      <a:pt x="10757" y="58574"/>
                      <a:pt x="23414" y="56193"/>
                    </a:cubicBezTo>
                    <a:cubicBezTo>
                      <a:pt x="37593" y="53526"/>
                      <a:pt x="49869" y="44763"/>
                      <a:pt x="60147" y="34285"/>
                    </a:cubicBezTo>
                    <a:cubicBezTo>
                      <a:pt x="54057" y="53050"/>
                      <a:pt x="52058" y="73338"/>
                      <a:pt x="58435" y="92102"/>
                    </a:cubicBezTo>
                    <a:cubicBezTo>
                      <a:pt x="59101" y="93912"/>
                      <a:pt x="61860" y="93626"/>
                      <a:pt x="61860" y="9162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5" name="Freeform 464">
                <a:extLst>
                  <a:ext uri="{FF2B5EF4-FFF2-40B4-BE49-F238E27FC236}">
                    <a16:creationId xmlns:a16="http://schemas.microsoft.com/office/drawing/2014/main" id="{1DDE1E95-F518-88E1-A08B-D0E8AF97AC8D}"/>
                  </a:ext>
                </a:extLst>
              </p:cNvPr>
              <p:cNvSpPr/>
              <p:nvPr/>
            </p:nvSpPr>
            <p:spPr>
              <a:xfrm>
                <a:off x="6924590" y="1124521"/>
                <a:ext cx="59883" cy="78135"/>
              </a:xfrm>
              <a:custGeom>
                <a:avLst/>
                <a:gdLst>
                  <a:gd name="connsiteX0" fmla="*/ 58280 w 59883"/>
                  <a:gd name="connsiteY0" fmla="*/ 33909 h 78135"/>
                  <a:gd name="connsiteX1" fmla="*/ 54853 w 59883"/>
                  <a:gd name="connsiteY1" fmla="*/ 32004 h 78135"/>
                  <a:gd name="connsiteX2" fmla="*/ 16787 w 59883"/>
                  <a:gd name="connsiteY2" fmla="*/ 55245 h 78135"/>
                  <a:gd name="connsiteX3" fmla="*/ 22878 w 59883"/>
                  <a:gd name="connsiteY3" fmla="*/ 1524 h 78135"/>
                  <a:gd name="connsiteX4" fmla="*/ 19738 w 59883"/>
                  <a:gd name="connsiteY4" fmla="*/ 1143 h 78135"/>
                  <a:gd name="connsiteX5" fmla="*/ 10697 w 59883"/>
                  <a:gd name="connsiteY5" fmla="*/ 63151 h 78135"/>
                  <a:gd name="connsiteX6" fmla="*/ 5177 w 59883"/>
                  <a:gd name="connsiteY6" fmla="*/ 58674 h 78135"/>
                  <a:gd name="connsiteX7" fmla="*/ 228 w 59883"/>
                  <a:gd name="connsiteY7" fmla="*/ 61627 h 78135"/>
                  <a:gd name="connsiteX8" fmla="*/ 39818 w 59883"/>
                  <a:gd name="connsiteY8" fmla="*/ 75914 h 78135"/>
                  <a:gd name="connsiteX9" fmla="*/ 58280 w 59883"/>
                  <a:gd name="connsiteY9" fmla="*/ 33814 h 78135"/>
                  <a:gd name="connsiteX10" fmla="*/ 34869 w 59883"/>
                  <a:gd name="connsiteY10" fmla="*/ 69913 h 78135"/>
                  <a:gd name="connsiteX11" fmla="*/ 16026 w 59883"/>
                  <a:gd name="connsiteY11" fmla="*/ 66675 h 78135"/>
                  <a:gd name="connsiteX12" fmla="*/ 53521 w 59883"/>
                  <a:gd name="connsiteY12" fmla="*/ 37909 h 78135"/>
                  <a:gd name="connsiteX13" fmla="*/ 34869 w 59883"/>
                  <a:gd name="connsiteY13" fmla="*/ 69818 h 78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9883" h="78135">
                    <a:moveTo>
                      <a:pt x="58280" y="33909"/>
                    </a:moveTo>
                    <a:cubicBezTo>
                      <a:pt x="57804" y="32385"/>
                      <a:pt x="56376" y="31813"/>
                      <a:pt x="54853" y="32004"/>
                    </a:cubicBezTo>
                    <a:cubicBezTo>
                      <a:pt x="39247" y="34671"/>
                      <a:pt x="25923" y="42862"/>
                      <a:pt x="16787" y="55245"/>
                    </a:cubicBezTo>
                    <a:cubicBezTo>
                      <a:pt x="18881" y="37338"/>
                      <a:pt x="21070" y="19431"/>
                      <a:pt x="22878" y="1524"/>
                    </a:cubicBezTo>
                    <a:cubicBezTo>
                      <a:pt x="23068" y="-286"/>
                      <a:pt x="20023" y="-572"/>
                      <a:pt x="19738" y="1143"/>
                    </a:cubicBezTo>
                    <a:cubicBezTo>
                      <a:pt x="16502" y="21812"/>
                      <a:pt x="13552" y="42481"/>
                      <a:pt x="10697" y="63151"/>
                    </a:cubicBezTo>
                    <a:cubicBezTo>
                      <a:pt x="8794" y="61722"/>
                      <a:pt x="6985" y="60293"/>
                      <a:pt x="5177" y="58674"/>
                    </a:cubicBezTo>
                    <a:cubicBezTo>
                      <a:pt x="3084" y="56959"/>
                      <a:pt x="-1009" y="58674"/>
                      <a:pt x="228" y="61627"/>
                    </a:cubicBezTo>
                    <a:cubicBezTo>
                      <a:pt x="6224" y="76390"/>
                      <a:pt x="25733" y="81534"/>
                      <a:pt x="39818" y="75914"/>
                    </a:cubicBezTo>
                    <a:cubicBezTo>
                      <a:pt x="56281" y="69342"/>
                      <a:pt x="63323" y="50006"/>
                      <a:pt x="58280" y="33814"/>
                    </a:cubicBezTo>
                    <a:close/>
                    <a:moveTo>
                      <a:pt x="34869" y="69913"/>
                    </a:moveTo>
                    <a:cubicBezTo>
                      <a:pt x="27636" y="71533"/>
                      <a:pt x="21545" y="69913"/>
                      <a:pt x="16026" y="66675"/>
                    </a:cubicBezTo>
                    <a:cubicBezTo>
                      <a:pt x="23925" y="51625"/>
                      <a:pt x="37057" y="41529"/>
                      <a:pt x="53521" y="37909"/>
                    </a:cubicBezTo>
                    <a:cubicBezTo>
                      <a:pt x="56472" y="51721"/>
                      <a:pt x="49524" y="66580"/>
                      <a:pt x="34869" y="6981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6" name="Freeform 465">
                <a:extLst>
                  <a:ext uri="{FF2B5EF4-FFF2-40B4-BE49-F238E27FC236}">
                    <a16:creationId xmlns:a16="http://schemas.microsoft.com/office/drawing/2014/main" id="{C11FBD56-BEBF-BA9B-B9ED-13C08F38E597}"/>
                  </a:ext>
                </a:extLst>
              </p:cNvPr>
              <p:cNvSpPr/>
              <p:nvPr/>
            </p:nvSpPr>
            <p:spPr>
              <a:xfrm>
                <a:off x="6865093" y="810826"/>
                <a:ext cx="50806" cy="58391"/>
              </a:xfrm>
              <a:custGeom>
                <a:avLst/>
                <a:gdLst>
                  <a:gd name="connsiteX0" fmla="*/ 40407 w 50806"/>
                  <a:gd name="connsiteY0" fmla="*/ 46614 h 58391"/>
                  <a:gd name="connsiteX1" fmla="*/ 37361 w 50806"/>
                  <a:gd name="connsiteY1" fmla="*/ 45471 h 58391"/>
                  <a:gd name="connsiteX2" fmla="*/ 7004 w 50806"/>
                  <a:gd name="connsiteY2" fmla="*/ 34898 h 58391"/>
                  <a:gd name="connsiteX3" fmla="*/ 17662 w 50806"/>
                  <a:gd name="connsiteY3" fmla="*/ 14229 h 58391"/>
                  <a:gd name="connsiteX4" fmla="*/ 46687 w 50806"/>
                  <a:gd name="connsiteY4" fmla="*/ 11276 h 58391"/>
                  <a:gd name="connsiteX5" fmla="*/ 50685 w 50806"/>
                  <a:gd name="connsiteY5" fmla="*/ 10133 h 58391"/>
                  <a:gd name="connsiteX6" fmla="*/ 23277 w 50806"/>
                  <a:gd name="connsiteY6" fmla="*/ 2513 h 58391"/>
                  <a:gd name="connsiteX7" fmla="*/ 57 w 50806"/>
                  <a:gd name="connsiteY7" fmla="*/ 33660 h 58391"/>
                  <a:gd name="connsiteX8" fmla="*/ 17948 w 50806"/>
                  <a:gd name="connsiteY8" fmla="*/ 57758 h 58391"/>
                  <a:gd name="connsiteX9" fmla="*/ 40502 w 50806"/>
                  <a:gd name="connsiteY9" fmla="*/ 46519 h 58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806" h="58391">
                    <a:moveTo>
                      <a:pt x="40407" y="46614"/>
                    </a:moveTo>
                    <a:cubicBezTo>
                      <a:pt x="40882" y="44804"/>
                      <a:pt x="38218" y="43852"/>
                      <a:pt x="37361" y="45471"/>
                    </a:cubicBezTo>
                    <a:cubicBezTo>
                      <a:pt x="29177" y="60330"/>
                      <a:pt x="6623" y="49852"/>
                      <a:pt x="7004" y="34898"/>
                    </a:cubicBezTo>
                    <a:cubicBezTo>
                      <a:pt x="7194" y="26897"/>
                      <a:pt x="11952" y="19563"/>
                      <a:pt x="17662" y="14229"/>
                    </a:cubicBezTo>
                    <a:cubicBezTo>
                      <a:pt x="23753" y="8609"/>
                      <a:pt x="41453" y="-1487"/>
                      <a:pt x="46687" y="11276"/>
                    </a:cubicBezTo>
                    <a:cubicBezTo>
                      <a:pt x="47639" y="13657"/>
                      <a:pt x="51541" y="12705"/>
                      <a:pt x="50685" y="10133"/>
                    </a:cubicBezTo>
                    <a:cubicBezTo>
                      <a:pt x="46973" y="-1392"/>
                      <a:pt x="32794" y="-1773"/>
                      <a:pt x="23277" y="2513"/>
                    </a:cubicBezTo>
                    <a:cubicBezTo>
                      <a:pt x="11286" y="7942"/>
                      <a:pt x="913" y="20230"/>
                      <a:pt x="57" y="33660"/>
                    </a:cubicBezTo>
                    <a:cubicBezTo>
                      <a:pt x="-705" y="45566"/>
                      <a:pt x="6242" y="55091"/>
                      <a:pt x="17948" y="57758"/>
                    </a:cubicBezTo>
                    <a:cubicBezTo>
                      <a:pt x="27464" y="59949"/>
                      <a:pt x="37647" y="56520"/>
                      <a:pt x="40502" y="4651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7" name="Graphic 7">
              <a:extLst>
                <a:ext uri="{FF2B5EF4-FFF2-40B4-BE49-F238E27FC236}">
                  <a16:creationId xmlns:a16="http://schemas.microsoft.com/office/drawing/2014/main" id="{56D6E69D-D8EA-5D4C-C903-0F597461BB6D}"/>
                </a:ext>
              </a:extLst>
            </p:cNvPr>
            <p:cNvGrpSpPr/>
            <p:nvPr/>
          </p:nvGrpSpPr>
          <p:grpSpPr>
            <a:xfrm>
              <a:off x="-93545" y="-481132"/>
              <a:ext cx="1662439" cy="1776562"/>
              <a:chOff x="352422" y="337710"/>
              <a:chExt cx="940133" cy="1004671"/>
            </a:xfrm>
            <a:solidFill>
              <a:schemeClr val="bg1">
                <a:alpha val="20000"/>
              </a:schemeClr>
            </a:solidFill>
          </p:grpSpPr>
          <p:grpSp>
            <p:nvGrpSpPr>
              <p:cNvPr id="468" name="Graphic 7">
                <a:extLst>
                  <a:ext uri="{FF2B5EF4-FFF2-40B4-BE49-F238E27FC236}">
                    <a16:creationId xmlns:a16="http://schemas.microsoft.com/office/drawing/2014/main" id="{2C5EA0BB-501F-7AD9-558A-412A1282C3DF}"/>
                  </a:ext>
                </a:extLst>
              </p:cNvPr>
              <p:cNvGrpSpPr/>
              <p:nvPr/>
            </p:nvGrpSpPr>
            <p:grpSpPr>
              <a:xfrm>
                <a:off x="352422" y="337710"/>
                <a:ext cx="906778" cy="1004671"/>
                <a:chOff x="352422" y="337710"/>
                <a:chExt cx="906778" cy="1004671"/>
              </a:xfrm>
              <a:grpFill/>
            </p:grpSpPr>
            <p:sp>
              <p:nvSpPr>
                <p:cNvPr id="469" name="Freeform 468">
                  <a:extLst>
                    <a:ext uri="{FF2B5EF4-FFF2-40B4-BE49-F238E27FC236}">
                      <a16:creationId xmlns:a16="http://schemas.microsoft.com/office/drawing/2014/main" id="{3A115620-A876-8953-87A2-6E437677D4EE}"/>
                    </a:ext>
                  </a:extLst>
                </p:cNvPr>
                <p:cNvSpPr/>
                <p:nvPr/>
              </p:nvSpPr>
              <p:spPr>
                <a:xfrm>
                  <a:off x="365251" y="866847"/>
                  <a:ext cx="349932" cy="462866"/>
                </a:xfrm>
                <a:custGeom>
                  <a:avLst/>
                  <a:gdLst>
                    <a:gd name="connsiteX0" fmla="*/ 1344 w 349932"/>
                    <a:gd name="connsiteY0" fmla="*/ 214 h 462866"/>
                    <a:gd name="connsiteX1" fmla="*/ 202 w 349932"/>
                    <a:gd name="connsiteY1" fmla="*/ 1261 h 462866"/>
                    <a:gd name="connsiteX2" fmla="*/ 345937 w 349932"/>
                    <a:gd name="connsiteY2" fmla="*/ 461795 h 462866"/>
                    <a:gd name="connsiteX3" fmla="*/ 349649 w 349932"/>
                    <a:gd name="connsiteY3" fmla="*/ 459795 h 462866"/>
                    <a:gd name="connsiteX4" fmla="*/ 1248 w 349932"/>
                    <a:gd name="connsiteY4" fmla="*/ 214 h 462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932" h="462866">
                      <a:moveTo>
                        <a:pt x="1344" y="214"/>
                      </a:moveTo>
                      <a:cubicBezTo>
                        <a:pt x="677" y="-453"/>
                        <a:pt x="-465" y="595"/>
                        <a:pt x="202" y="1261"/>
                      </a:cubicBezTo>
                      <a:cubicBezTo>
                        <a:pt x="135432" y="140517"/>
                        <a:pt x="250962" y="292345"/>
                        <a:pt x="345937" y="461795"/>
                      </a:cubicBezTo>
                      <a:cubicBezTo>
                        <a:pt x="347270" y="464176"/>
                        <a:pt x="350981" y="462176"/>
                        <a:pt x="349649" y="459795"/>
                      </a:cubicBezTo>
                      <a:cubicBezTo>
                        <a:pt x="258480" y="291012"/>
                        <a:pt x="140000" y="132706"/>
                        <a:pt x="1248" y="214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0" name="Freeform 469">
                  <a:extLst>
                    <a:ext uri="{FF2B5EF4-FFF2-40B4-BE49-F238E27FC236}">
                      <a16:creationId xmlns:a16="http://schemas.microsoft.com/office/drawing/2014/main" id="{98950849-717F-335D-33C7-2C1AFE512C5F}"/>
                    </a:ext>
                  </a:extLst>
                </p:cNvPr>
                <p:cNvSpPr/>
                <p:nvPr/>
              </p:nvSpPr>
              <p:spPr>
                <a:xfrm>
                  <a:off x="716075" y="567390"/>
                  <a:ext cx="459353" cy="752423"/>
                </a:xfrm>
                <a:custGeom>
                  <a:avLst/>
                  <a:gdLst>
                    <a:gd name="connsiteX0" fmla="*/ 144713 w 459353"/>
                    <a:gd name="connsiteY0" fmla="*/ 871 h 752423"/>
                    <a:gd name="connsiteX1" fmla="*/ 141192 w 459353"/>
                    <a:gd name="connsiteY1" fmla="*/ 4300 h 752423"/>
                    <a:gd name="connsiteX2" fmla="*/ 305448 w 459353"/>
                    <a:gd name="connsiteY2" fmla="*/ 225470 h 752423"/>
                    <a:gd name="connsiteX3" fmla="*/ 380819 w 459353"/>
                    <a:gd name="connsiteY3" fmla="*/ 334627 h 752423"/>
                    <a:gd name="connsiteX4" fmla="*/ 419361 w 459353"/>
                    <a:gd name="connsiteY4" fmla="*/ 391872 h 752423"/>
                    <a:gd name="connsiteX5" fmla="*/ 446863 w 459353"/>
                    <a:gd name="connsiteY5" fmla="*/ 447688 h 752423"/>
                    <a:gd name="connsiteX6" fmla="*/ 420312 w 459353"/>
                    <a:gd name="connsiteY6" fmla="*/ 466072 h 752423"/>
                    <a:gd name="connsiteX7" fmla="*/ 393666 w 459353"/>
                    <a:gd name="connsiteY7" fmla="*/ 484455 h 752423"/>
                    <a:gd name="connsiteX8" fmla="*/ 340373 w 459353"/>
                    <a:gd name="connsiteY8" fmla="*/ 521031 h 752423"/>
                    <a:gd name="connsiteX9" fmla="*/ 224462 w 459353"/>
                    <a:gd name="connsiteY9" fmla="*/ 599803 h 752423"/>
                    <a:gd name="connsiteX10" fmla="*/ 633 w 459353"/>
                    <a:gd name="connsiteY10" fmla="*/ 749821 h 752423"/>
                    <a:gd name="connsiteX11" fmla="*/ 1870 w 459353"/>
                    <a:gd name="connsiteY11" fmla="*/ 752203 h 752423"/>
                    <a:gd name="connsiteX12" fmla="*/ 457998 w 459353"/>
                    <a:gd name="connsiteY12" fmla="*/ 445879 h 752423"/>
                    <a:gd name="connsiteX13" fmla="*/ 459045 w 459353"/>
                    <a:gd name="connsiteY13" fmla="*/ 442545 h 752423"/>
                    <a:gd name="connsiteX14" fmla="*/ 144809 w 459353"/>
                    <a:gd name="connsiteY14" fmla="*/ 966 h 752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59353" h="752423">
                      <a:moveTo>
                        <a:pt x="144713" y="871"/>
                      </a:moveTo>
                      <a:cubicBezTo>
                        <a:pt x="142810" y="-1606"/>
                        <a:pt x="139194" y="1728"/>
                        <a:pt x="141192" y="4300"/>
                      </a:cubicBezTo>
                      <a:cubicBezTo>
                        <a:pt x="197816" y="76594"/>
                        <a:pt x="252441" y="150413"/>
                        <a:pt x="305448" y="225470"/>
                      </a:cubicBezTo>
                      <a:cubicBezTo>
                        <a:pt x="330952" y="261570"/>
                        <a:pt x="355981" y="298051"/>
                        <a:pt x="380819" y="334627"/>
                      </a:cubicBezTo>
                      <a:cubicBezTo>
                        <a:pt x="393761" y="353677"/>
                        <a:pt x="406608" y="372727"/>
                        <a:pt x="419361" y="391872"/>
                      </a:cubicBezTo>
                      <a:cubicBezTo>
                        <a:pt x="427164" y="403588"/>
                        <a:pt x="455143" y="433115"/>
                        <a:pt x="446863" y="447688"/>
                      </a:cubicBezTo>
                      <a:cubicBezTo>
                        <a:pt x="443818" y="453022"/>
                        <a:pt x="425356" y="462547"/>
                        <a:pt x="420312" y="466072"/>
                      </a:cubicBezTo>
                      <a:cubicBezTo>
                        <a:pt x="411462" y="472168"/>
                        <a:pt x="402612" y="478359"/>
                        <a:pt x="393666" y="484455"/>
                      </a:cubicBezTo>
                      <a:cubicBezTo>
                        <a:pt x="375965" y="496647"/>
                        <a:pt x="358169" y="508839"/>
                        <a:pt x="340373" y="521031"/>
                      </a:cubicBezTo>
                      <a:cubicBezTo>
                        <a:pt x="301831" y="547415"/>
                        <a:pt x="263194" y="573609"/>
                        <a:pt x="224462" y="599803"/>
                      </a:cubicBezTo>
                      <a:cubicBezTo>
                        <a:pt x="149948" y="649999"/>
                        <a:pt x="74767" y="699148"/>
                        <a:pt x="633" y="749821"/>
                      </a:cubicBezTo>
                      <a:cubicBezTo>
                        <a:pt x="-794" y="750774"/>
                        <a:pt x="443" y="753155"/>
                        <a:pt x="1870" y="752203"/>
                      </a:cubicBezTo>
                      <a:cubicBezTo>
                        <a:pt x="156799" y="654857"/>
                        <a:pt x="307636" y="550082"/>
                        <a:pt x="457998" y="445879"/>
                      </a:cubicBezTo>
                      <a:cubicBezTo>
                        <a:pt x="459045" y="445212"/>
                        <a:pt x="459806" y="443783"/>
                        <a:pt x="459045" y="442545"/>
                      </a:cubicBezTo>
                      <a:cubicBezTo>
                        <a:pt x="359502" y="291764"/>
                        <a:pt x="252916" y="145746"/>
                        <a:pt x="144809" y="96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1" name="Freeform 470">
                  <a:extLst>
                    <a:ext uri="{FF2B5EF4-FFF2-40B4-BE49-F238E27FC236}">
                      <a16:creationId xmlns:a16="http://schemas.microsoft.com/office/drawing/2014/main" id="{8311232C-AD4B-AFE1-EA66-ED209445ABB2}"/>
                    </a:ext>
                  </a:extLst>
                </p:cNvPr>
                <p:cNvSpPr/>
                <p:nvPr/>
              </p:nvSpPr>
              <p:spPr>
                <a:xfrm>
                  <a:off x="353176" y="542806"/>
                  <a:ext cx="492976" cy="326152"/>
                </a:xfrm>
                <a:custGeom>
                  <a:avLst/>
                  <a:gdLst>
                    <a:gd name="connsiteX0" fmla="*/ 489816 w 492976"/>
                    <a:gd name="connsiteY0" fmla="*/ 404 h 326152"/>
                    <a:gd name="connsiteX1" fmla="*/ 381 w 492976"/>
                    <a:gd name="connsiteY1" fmla="*/ 324159 h 326152"/>
                    <a:gd name="connsiteX2" fmla="*/ 1713 w 492976"/>
                    <a:gd name="connsiteY2" fmla="*/ 325969 h 326152"/>
                    <a:gd name="connsiteX3" fmla="*/ 244480 w 492976"/>
                    <a:gd name="connsiteY3" fmla="*/ 161662 h 326152"/>
                    <a:gd name="connsiteX4" fmla="*/ 491910 w 492976"/>
                    <a:gd name="connsiteY4" fmla="*/ 4309 h 326152"/>
                    <a:gd name="connsiteX5" fmla="*/ 489816 w 492976"/>
                    <a:gd name="connsiteY5" fmla="*/ 309 h 326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2976" h="326152">
                      <a:moveTo>
                        <a:pt x="489816" y="404"/>
                      </a:moveTo>
                      <a:cubicBezTo>
                        <a:pt x="321564" y="98131"/>
                        <a:pt x="157118" y="208716"/>
                        <a:pt x="381" y="324159"/>
                      </a:cubicBezTo>
                      <a:cubicBezTo>
                        <a:pt x="-666" y="324921"/>
                        <a:pt x="666" y="326731"/>
                        <a:pt x="1713" y="325969"/>
                      </a:cubicBezTo>
                      <a:cubicBezTo>
                        <a:pt x="82604" y="271200"/>
                        <a:pt x="162733" y="215288"/>
                        <a:pt x="244480" y="161662"/>
                      </a:cubicBezTo>
                      <a:cubicBezTo>
                        <a:pt x="326227" y="108037"/>
                        <a:pt x="409877" y="57364"/>
                        <a:pt x="491910" y="4309"/>
                      </a:cubicBezTo>
                      <a:cubicBezTo>
                        <a:pt x="494289" y="2785"/>
                        <a:pt x="492291" y="-1120"/>
                        <a:pt x="489816" y="309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2" name="Freeform 471">
                  <a:extLst>
                    <a:ext uri="{FF2B5EF4-FFF2-40B4-BE49-F238E27FC236}">
                      <a16:creationId xmlns:a16="http://schemas.microsoft.com/office/drawing/2014/main" id="{3D13550B-2F54-04A9-5543-FE88E5122D04}"/>
                    </a:ext>
                  </a:extLst>
                </p:cNvPr>
                <p:cNvSpPr/>
                <p:nvPr/>
              </p:nvSpPr>
              <p:spPr>
                <a:xfrm>
                  <a:off x="1159154" y="764343"/>
                  <a:ext cx="100046" cy="235677"/>
                </a:xfrm>
                <a:custGeom>
                  <a:avLst/>
                  <a:gdLst>
                    <a:gd name="connsiteX0" fmla="*/ 96475 w 100046"/>
                    <a:gd name="connsiteY0" fmla="*/ 895 h 235677"/>
                    <a:gd name="connsiteX1" fmla="*/ 73 w 100046"/>
                    <a:gd name="connsiteY1" fmla="*/ 233686 h 235677"/>
                    <a:gd name="connsiteX2" fmla="*/ 3023 w 100046"/>
                    <a:gd name="connsiteY2" fmla="*/ 234639 h 235677"/>
                    <a:gd name="connsiteX3" fmla="*/ 99806 w 100046"/>
                    <a:gd name="connsiteY3" fmla="*/ 2991 h 235677"/>
                    <a:gd name="connsiteX4" fmla="*/ 96475 w 100046"/>
                    <a:gd name="connsiteY4" fmla="*/ 991 h 235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46" h="235677">
                      <a:moveTo>
                        <a:pt x="96475" y="895"/>
                      </a:moveTo>
                      <a:cubicBezTo>
                        <a:pt x="55459" y="73857"/>
                        <a:pt x="23103" y="153200"/>
                        <a:pt x="73" y="233686"/>
                      </a:cubicBezTo>
                      <a:cubicBezTo>
                        <a:pt x="-498" y="235591"/>
                        <a:pt x="2452" y="236544"/>
                        <a:pt x="3023" y="234639"/>
                      </a:cubicBezTo>
                      <a:cubicBezTo>
                        <a:pt x="28718" y="154248"/>
                        <a:pt x="61074" y="77953"/>
                        <a:pt x="99806" y="2991"/>
                      </a:cubicBezTo>
                      <a:cubicBezTo>
                        <a:pt x="100948" y="800"/>
                        <a:pt x="97713" y="-1295"/>
                        <a:pt x="96475" y="99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3" name="Freeform 472">
                  <a:extLst>
                    <a:ext uri="{FF2B5EF4-FFF2-40B4-BE49-F238E27FC236}">
                      <a16:creationId xmlns:a16="http://schemas.microsoft.com/office/drawing/2014/main" id="{1C178803-4754-E432-E39C-6BBB4A2FF88C}"/>
                    </a:ext>
                  </a:extLst>
                </p:cNvPr>
                <p:cNvSpPr/>
                <p:nvPr/>
              </p:nvSpPr>
              <p:spPr>
                <a:xfrm>
                  <a:off x="849549" y="351580"/>
                  <a:ext cx="385878" cy="414030"/>
                </a:xfrm>
                <a:custGeom>
                  <a:avLst/>
                  <a:gdLst>
                    <a:gd name="connsiteX0" fmla="*/ 234972 w 385878"/>
                    <a:gd name="connsiteY0" fmla="*/ 210680 h 414030"/>
                    <a:gd name="connsiteX1" fmla="*/ 80234 w 385878"/>
                    <a:gd name="connsiteY1" fmla="*/ 1035 h 414030"/>
                    <a:gd name="connsiteX2" fmla="*/ 75000 w 385878"/>
                    <a:gd name="connsiteY2" fmla="*/ 1607 h 414030"/>
                    <a:gd name="connsiteX3" fmla="*/ 9 w 385878"/>
                    <a:gd name="connsiteY3" fmla="*/ 200108 h 414030"/>
                    <a:gd name="connsiteX4" fmla="*/ 675 w 385878"/>
                    <a:gd name="connsiteY4" fmla="*/ 200298 h 414030"/>
                    <a:gd name="connsiteX5" fmla="*/ 62057 w 385878"/>
                    <a:gd name="connsiteY5" fmla="*/ 38849 h 414030"/>
                    <a:gd name="connsiteX6" fmla="*/ 81566 w 385878"/>
                    <a:gd name="connsiteY6" fmla="*/ 14180 h 414030"/>
                    <a:gd name="connsiteX7" fmla="*/ 109735 w 385878"/>
                    <a:gd name="connsiteY7" fmla="*/ 52851 h 414030"/>
                    <a:gd name="connsiteX8" fmla="*/ 163313 w 385878"/>
                    <a:gd name="connsiteY8" fmla="*/ 125622 h 414030"/>
                    <a:gd name="connsiteX9" fmla="*/ 268566 w 385878"/>
                    <a:gd name="connsiteY9" fmla="*/ 266021 h 414030"/>
                    <a:gd name="connsiteX10" fmla="*/ 382098 w 385878"/>
                    <a:gd name="connsiteY10" fmla="*/ 413372 h 414030"/>
                    <a:gd name="connsiteX11" fmla="*/ 385524 w 385878"/>
                    <a:gd name="connsiteY11" fmla="*/ 410896 h 414030"/>
                    <a:gd name="connsiteX12" fmla="*/ 234782 w 385878"/>
                    <a:gd name="connsiteY12" fmla="*/ 210680 h 414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5878" h="414030">
                      <a:moveTo>
                        <a:pt x="234972" y="210680"/>
                      </a:moveTo>
                      <a:cubicBezTo>
                        <a:pt x="183012" y="141053"/>
                        <a:pt x="131433" y="71234"/>
                        <a:pt x="80234" y="1035"/>
                      </a:cubicBezTo>
                      <a:cubicBezTo>
                        <a:pt x="78996" y="-679"/>
                        <a:pt x="75951" y="-108"/>
                        <a:pt x="75000" y="1607"/>
                      </a:cubicBezTo>
                      <a:cubicBezTo>
                        <a:pt x="42358" y="64472"/>
                        <a:pt x="17520" y="131528"/>
                        <a:pt x="9" y="200108"/>
                      </a:cubicBezTo>
                      <a:cubicBezTo>
                        <a:pt x="-86" y="200489"/>
                        <a:pt x="580" y="200774"/>
                        <a:pt x="675" y="200298"/>
                      </a:cubicBezTo>
                      <a:cubicBezTo>
                        <a:pt x="15426" y="144196"/>
                        <a:pt x="35316" y="90284"/>
                        <a:pt x="62057" y="38849"/>
                      </a:cubicBezTo>
                      <a:cubicBezTo>
                        <a:pt x="66149" y="30944"/>
                        <a:pt x="71669" y="11894"/>
                        <a:pt x="81566" y="14180"/>
                      </a:cubicBezTo>
                      <a:cubicBezTo>
                        <a:pt x="89845" y="16085"/>
                        <a:pt x="104501" y="45612"/>
                        <a:pt x="109735" y="52851"/>
                      </a:cubicBezTo>
                      <a:cubicBezTo>
                        <a:pt x="127531" y="77140"/>
                        <a:pt x="145327" y="101429"/>
                        <a:pt x="163313" y="125622"/>
                      </a:cubicBezTo>
                      <a:cubicBezTo>
                        <a:pt x="198144" y="172580"/>
                        <a:pt x="233259" y="219348"/>
                        <a:pt x="268566" y="266021"/>
                      </a:cubicBezTo>
                      <a:cubicBezTo>
                        <a:pt x="305776" y="315170"/>
                        <a:pt x="341272" y="367176"/>
                        <a:pt x="382098" y="413372"/>
                      </a:cubicBezTo>
                      <a:cubicBezTo>
                        <a:pt x="383716" y="415182"/>
                        <a:pt x="386952" y="412896"/>
                        <a:pt x="385524" y="410896"/>
                      </a:cubicBezTo>
                      <a:cubicBezTo>
                        <a:pt x="339369" y="341744"/>
                        <a:pt x="284554" y="277355"/>
                        <a:pt x="234782" y="210680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4" name="Freeform 473">
                  <a:extLst>
                    <a:ext uri="{FF2B5EF4-FFF2-40B4-BE49-F238E27FC236}">
                      <a16:creationId xmlns:a16="http://schemas.microsoft.com/office/drawing/2014/main" id="{4FD23507-D02E-359E-4C38-421DD65A5710}"/>
                    </a:ext>
                  </a:extLst>
                </p:cNvPr>
                <p:cNvSpPr/>
                <p:nvPr/>
              </p:nvSpPr>
              <p:spPr>
                <a:xfrm>
                  <a:off x="352422" y="656752"/>
                  <a:ext cx="129789" cy="220736"/>
                </a:xfrm>
                <a:custGeom>
                  <a:avLst/>
                  <a:gdLst>
                    <a:gd name="connsiteX0" fmla="*/ 126182 w 129789"/>
                    <a:gd name="connsiteY0" fmla="*/ 948 h 220736"/>
                    <a:gd name="connsiteX1" fmla="*/ 88 w 129789"/>
                    <a:gd name="connsiteY1" fmla="*/ 219928 h 220736"/>
                    <a:gd name="connsiteX2" fmla="*/ 1040 w 129789"/>
                    <a:gd name="connsiteY2" fmla="*/ 220500 h 220736"/>
                    <a:gd name="connsiteX3" fmla="*/ 129513 w 129789"/>
                    <a:gd name="connsiteY3" fmla="*/ 2949 h 220736"/>
                    <a:gd name="connsiteX4" fmla="*/ 126182 w 129789"/>
                    <a:gd name="connsiteY4" fmla="*/ 948 h 220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789" h="220736">
                      <a:moveTo>
                        <a:pt x="126182" y="948"/>
                      </a:moveTo>
                      <a:cubicBezTo>
                        <a:pt x="82977" y="73148"/>
                        <a:pt x="40819" y="146300"/>
                        <a:pt x="88" y="219928"/>
                      </a:cubicBezTo>
                      <a:cubicBezTo>
                        <a:pt x="-292" y="220500"/>
                        <a:pt x="659" y="221071"/>
                        <a:pt x="1040" y="220500"/>
                      </a:cubicBezTo>
                      <a:cubicBezTo>
                        <a:pt x="45006" y="148776"/>
                        <a:pt x="87926" y="76101"/>
                        <a:pt x="129513" y="2949"/>
                      </a:cubicBezTo>
                      <a:cubicBezTo>
                        <a:pt x="130750" y="758"/>
                        <a:pt x="127515" y="-1242"/>
                        <a:pt x="126182" y="948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5" name="Freeform 474">
                  <a:extLst>
                    <a:ext uri="{FF2B5EF4-FFF2-40B4-BE49-F238E27FC236}">
                      <a16:creationId xmlns:a16="http://schemas.microsoft.com/office/drawing/2014/main" id="{C4135230-B0F8-4740-172E-8D01202F86C8}"/>
                    </a:ext>
                  </a:extLst>
                </p:cNvPr>
                <p:cNvSpPr/>
                <p:nvPr/>
              </p:nvSpPr>
              <p:spPr>
                <a:xfrm>
                  <a:off x="475062" y="337710"/>
                  <a:ext cx="450376" cy="301135"/>
                </a:xfrm>
                <a:custGeom>
                  <a:avLst/>
                  <a:gdLst>
                    <a:gd name="connsiteX0" fmla="*/ 446442 w 450376"/>
                    <a:gd name="connsiteY0" fmla="*/ 617 h 301135"/>
                    <a:gd name="connsiteX1" fmla="*/ 1068 w 450376"/>
                    <a:gd name="connsiteY1" fmla="*/ 298178 h 301135"/>
                    <a:gd name="connsiteX2" fmla="*/ 1734 w 450376"/>
                    <a:gd name="connsiteY2" fmla="*/ 301036 h 301135"/>
                    <a:gd name="connsiteX3" fmla="*/ 449582 w 450376"/>
                    <a:gd name="connsiteY3" fmla="*/ 3856 h 301135"/>
                    <a:gd name="connsiteX4" fmla="*/ 446442 w 450376"/>
                    <a:gd name="connsiteY4" fmla="*/ 522 h 301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376" h="301135">
                      <a:moveTo>
                        <a:pt x="446442" y="617"/>
                      </a:moveTo>
                      <a:cubicBezTo>
                        <a:pt x="306454" y="111584"/>
                        <a:pt x="171795" y="236456"/>
                        <a:pt x="1068" y="298178"/>
                      </a:cubicBezTo>
                      <a:cubicBezTo>
                        <a:pt x="-740" y="298845"/>
                        <a:pt x="-74" y="301703"/>
                        <a:pt x="1734" y="301036"/>
                      </a:cubicBezTo>
                      <a:cubicBezTo>
                        <a:pt x="173603" y="240266"/>
                        <a:pt x="308928" y="114917"/>
                        <a:pt x="449582" y="3856"/>
                      </a:cubicBezTo>
                      <a:cubicBezTo>
                        <a:pt x="451866" y="2046"/>
                        <a:pt x="448726" y="-1288"/>
                        <a:pt x="446442" y="52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6" name="Freeform 475">
                  <a:extLst>
                    <a:ext uri="{FF2B5EF4-FFF2-40B4-BE49-F238E27FC236}">
                      <a16:creationId xmlns:a16="http://schemas.microsoft.com/office/drawing/2014/main" id="{99DD0FE9-56DD-A88F-0B57-70EC2EF5BF1E}"/>
                    </a:ext>
                  </a:extLst>
                </p:cNvPr>
                <p:cNvSpPr/>
                <p:nvPr/>
              </p:nvSpPr>
              <p:spPr>
                <a:xfrm>
                  <a:off x="493849" y="624789"/>
                  <a:ext cx="42629" cy="78251"/>
                </a:xfrm>
                <a:custGeom>
                  <a:avLst/>
                  <a:gdLst>
                    <a:gd name="connsiteX0" fmla="*/ 1314 w 42629"/>
                    <a:gd name="connsiteY0" fmla="*/ 337 h 78251"/>
                    <a:gd name="connsiteX1" fmla="*/ 76 w 42629"/>
                    <a:gd name="connsiteY1" fmla="*/ 1003 h 78251"/>
                    <a:gd name="connsiteX2" fmla="*/ 40426 w 42629"/>
                    <a:gd name="connsiteY2" fmla="*/ 77679 h 78251"/>
                    <a:gd name="connsiteX3" fmla="*/ 42520 w 42629"/>
                    <a:gd name="connsiteY3" fmla="*/ 76537 h 78251"/>
                    <a:gd name="connsiteX4" fmla="*/ 1218 w 42629"/>
                    <a:gd name="connsiteY4" fmla="*/ 337 h 78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629" h="78251">
                      <a:moveTo>
                        <a:pt x="1314" y="337"/>
                      </a:moveTo>
                      <a:cubicBezTo>
                        <a:pt x="838" y="-426"/>
                        <a:pt x="-304" y="241"/>
                        <a:pt x="76" y="1003"/>
                      </a:cubicBezTo>
                      <a:cubicBezTo>
                        <a:pt x="12829" y="26625"/>
                        <a:pt x="24915" y="53581"/>
                        <a:pt x="40426" y="77679"/>
                      </a:cubicBezTo>
                      <a:cubicBezTo>
                        <a:pt x="41283" y="78918"/>
                        <a:pt x="43091" y="77965"/>
                        <a:pt x="42520" y="76537"/>
                      </a:cubicBezTo>
                      <a:cubicBezTo>
                        <a:pt x="31100" y="50152"/>
                        <a:pt x="15493" y="25197"/>
                        <a:pt x="1218" y="33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7" name="Freeform 476">
                  <a:extLst>
                    <a:ext uri="{FF2B5EF4-FFF2-40B4-BE49-F238E27FC236}">
                      <a16:creationId xmlns:a16="http://schemas.microsoft.com/office/drawing/2014/main" id="{8B3F410D-7DCA-D54C-E69F-A4A8BFF8319D}"/>
                    </a:ext>
                  </a:extLst>
                </p:cNvPr>
                <p:cNvSpPr/>
                <p:nvPr/>
              </p:nvSpPr>
              <p:spPr>
                <a:xfrm>
                  <a:off x="585046" y="764034"/>
                  <a:ext cx="37628" cy="40296"/>
                </a:xfrm>
                <a:custGeom>
                  <a:avLst/>
                  <a:gdLst>
                    <a:gd name="connsiteX0" fmla="*/ 1476 w 37628"/>
                    <a:gd name="connsiteY0" fmla="*/ 251 h 40296"/>
                    <a:gd name="connsiteX1" fmla="*/ 239 w 37628"/>
                    <a:gd name="connsiteY1" fmla="*/ 1394 h 40296"/>
                    <a:gd name="connsiteX2" fmla="*/ 35926 w 37628"/>
                    <a:gd name="connsiteY2" fmla="*/ 39971 h 40296"/>
                    <a:gd name="connsiteX3" fmla="*/ 37353 w 37628"/>
                    <a:gd name="connsiteY3" fmla="*/ 38542 h 40296"/>
                    <a:gd name="connsiteX4" fmla="*/ 1381 w 37628"/>
                    <a:gd name="connsiteY4" fmla="*/ 156 h 40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28" h="40296">
                      <a:moveTo>
                        <a:pt x="1476" y="251"/>
                      </a:moveTo>
                      <a:cubicBezTo>
                        <a:pt x="714" y="-511"/>
                        <a:pt x="-523" y="632"/>
                        <a:pt x="239" y="1394"/>
                      </a:cubicBezTo>
                      <a:cubicBezTo>
                        <a:pt x="12039" y="14348"/>
                        <a:pt x="23364" y="27779"/>
                        <a:pt x="35926" y="39971"/>
                      </a:cubicBezTo>
                      <a:cubicBezTo>
                        <a:pt x="36877" y="40923"/>
                        <a:pt x="38210" y="39590"/>
                        <a:pt x="37353" y="38542"/>
                      </a:cubicBezTo>
                      <a:cubicBezTo>
                        <a:pt x="26124" y="25207"/>
                        <a:pt x="13467" y="12824"/>
                        <a:pt x="1381" y="15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8" name="Freeform 477">
                  <a:extLst>
                    <a:ext uri="{FF2B5EF4-FFF2-40B4-BE49-F238E27FC236}">
                      <a16:creationId xmlns:a16="http://schemas.microsoft.com/office/drawing/2014/main" id="{4C43B11D-C68A-B226-FE8D-911402A2F86E}"/>
                    </a:ext>
                  </a:extLst>
                </p:cNvPr>
                <p:cNvSpPr/>
                <p:nvPr/>
              </p:nvSpPr>
              <p:spPr>
                <a:xfrm>
                  <a:off x="644933" y="846542"/>
                  <a:ext cx="15203" cy="27122"/>
                </a:xfrm>
                <a:custGeom>
                  <a:avLst/>
                  <a:gdLst>
                    <a:gd name="connsiteX0" fmla="*/ 1828 w 15203"/>
                    <a:gd name="connsiteY0" fmla="*/ 516 h 27122"/>
                    <a:gd name="connsiteX1" fmla="*/ 115 w 15203"/>
                    <a:gd name="connsiteY1" fmla="*/ 1468 h 27122"/>
                    <a:gd name="connsiteX2" fmla="*/ 14104 w 15203"/>
                    <a:gd name="connsiteY2" fmla="*/ 26805 h 27122"/>
                    <a:gd name="connsiteX3" fmla="*/ 15151 w 15203"/>
                    <a:gd name="connsiteY3" fmla="*/ 26233 h 27122"/>
                    <a:gd name="connsiteX4" fmla="*/ 1828 w 15203"/>
                    <a:gd name="connsiteY4" fmla="*/ 611 h 27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203" h="27122">
                      <a:moveTo>
                        <a:pt x="1828" y="516"/>
                      </a:moveTo>
                      <a:cubicBezTo>
                        <a:pt x="1257" y="-627"/>
                        <a:pt x="-456" y="325"/>
                        <a:pt x="115" y="1468"/>
                      </a:cubicBezTo>
                      <a:cubicBezTo>
                        <a:pt x="4588" y="9946"/>
                        <a:pt x="8870" y="18709"/>
                        <a:pt x="14104" y="26805"/>
                      </a:cubicBezTo>
                      <a:cubicBezTo>
                        <a:pt x="14485" y="27472"/>
                        <a:pt x="15437" y="26995"/>
                        <a:pt x="15151" y="26233"/>
                      </a:cubicBezTo>
                      <a:cubicBezTo>
                        <a:pt x="11344" y="17375"/>
                        <a:pt x="6396" y="8993"/>
                        <a:pt x="1828" y="61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9" name="Freeform 478">
                  <a:extLst>
                    <a:ext uri="{FF2B5EF4-FFF2-40B4-BE49-F238E27FC236}">
                      <a16:creationId xmlns:a16="http://schemas.microsoft.com/office/drawing/2014/main" id="{AC1BBF3C-AAC3-8475-B65B-3A5BD8638670}"/>
                    </a:ext>
                  </a:extLst>
                </p:cNvPr>
                <p:cNvSpPr/>
                <p:nvPr/>
              </p:nvSpPr>
              <p:spPr>
                <a:xfrm>
                  <a:off x="691931" y="919363"/>
                  <a:ext cx="22351" cy="40160"/>
                </a:xfrm>
                <a:custGeom>
                  <a:avLst/>
                  <a:gdLst>
                    <a:gd name="connsiteX0" fmla="*/ 2318 w 22351"/>
                    <a:gd name="connsiteY0" fmla="*/ 657 h 40160"/>
                    <a:gd name="connsiteX1" fmla="*/ 129 w 22351"/>
                    <a:gd name="connsiteY1" fmla="*/ 1800 h 40160"/>
                    <a:gd name="connsiteX2" fmla="*/ 21065 w 22351"/>
                    <a:gd name="connsiteY2" fmla="*/ 39804 h 40160"/>
                    <a:gd name="connsiteX3" fmla="*/ 22302 w 22351"/>
                    <a:gd name="connsiteY3" fmla="*/ 39138 h 40160"/>
                    <a:gd name="connsiteX4" fmla="*/ 2413 w 22351"/>
                    <a:gd name="connsiteY4" fmla="*/ 657 h 4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351" h="40160">
                      <a:moveTo>
                        <a:pt x="2318" y="657"/>
                      </a:moveTo>
                      <a:cubicBezTo>
                        <a:pt x="1556" y="-772"/>
                        <a:pt x="-537" y="371"/>
                        <a:pt x="129" y="1800"/>
                      </a:cubicBezTo>
                      <a:cubicBezTo>
                        <a:pt x="6886" y="14658"/>
                        <a:pt x="13547" y="27422"/>
                        <a:pt x="21065" y="39804"/>
                      </a:cubicBezTo>
                      <a:cubicBezTo>
                        <a:pt x="21541" y="40566"/>
                        <a:pt x="22588" y="39995"/>
                        <a:pt x="22302" y="39138"/>
                      </a:cubicBezTo>
                      <a:cubicBezTo>
                        <a:pt x="16212" y="25993"/>
                        <a:pt x="9265" y="13420"/>
                        <a:pt x="2413" y="65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0" name="Freeform 479">
                  <a:extLst>
                    <a:ext uri="{FF2B5EF4-FFF2-40B4-BE49-F238E27FC236}">
                      <a16:creationId xmlns:a16="http://schemas.microsoft.com/office/drawing/2014/main" id="{FE0DAF4B-F906-F487-17FE-88DAC858A1C4}"/>
                    </a:ext>
                  </a:extLst>
                </p:cNvPr>
                <p:cNvSpPr/>
                <p:nvPr/>
              </p:nvSpPr>
              <p:spPr>
                <a:xfrm>
                  <a:off x="732847" y="995908"/>
                  <a:ext cx="15685" cy="27446"/>
                </a:xfrm>
                <a:custGeom>
                  <a:avLst/>
                  <a:gdLst>
                    <a:gd name="connsiteX0" fmla="*/ 2133 w 15685"/>
                    <a:gd name="connsiteY0" fmla="*/ 597 h 27446"/>
                    <a:gd name="connsiteX1" fmla="*/ 134 w 15685"/>
                    <a:gd name="connsiteY1" fmla="*/ 1645 h 27446"/>
                    <a:gd name="connsiteX2" fmla="*/ 14123 w 15685"/>
                    <a:gd name="connsiteY2" fmla="*/ 27172 h 27446"/>
                    <a:gd name="connsiteX3" fmla="*/ 15646 w 15685"/>
                    <a:gd name="connsiteY3" fmla="*/ 26410 h 27446"/>
                    <a:gd name="connsiteX4" fmla="*/ 2133 w 15685"/>
                    <a:gd name="connsiteY4" fmla="*/ 597 h 27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85" h="27446">
                      <a:moveTo>
                        <a:pt x="2133" y="597"/>
                      </a:moveTo>
                      <a:cubicBezTo>
                        <a:pt x="1466" y="-736"/>
                        <a:pt x="-532" y="407"/>
                        <a:pt x="134" y="1645"/>
                      </a:cubicBezTo>
                      <a:cubicBezTo>
                        <a:pt x="4512" y="10122"/>
                        <a:pt x="8318" y="19647"/>
                        <a:pt x="14123" y="27172"/>
                      </a:cubicBezTo>
                      <a:cubicBezTo>
                        <a:pt x="14599" y="27839"/>
                        <a:pt x="15932" y="27172"/>
                        <a:pt x="15646" y="26410"/>
                      </a:cubicBezTo>
                      <a:cubicBezTo>
                        <a:pt x="12506" y="17361"/>
                        <a:pt x="6796" y="8884"/>
                        <a:pt x="2133" y="59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1" name="Freeform 480">
                  <a:extLst>
                    <a:ext uri="{FF2B5EF4-FFF2-40B4-BE49-F238E27FC236}">
                      <a16:creationId xmlns:a16="http://schemas.microsoft.com/office/drawing/2014/main" id="{D155AAC4-8410-28AE-DD54-E2DB8DBBE409}"/>
                    </a:ext>
                  </a:extLst>
                </p:cNvPr>
                <p:cNvSpPr/>
                <p:nvPr/>
              </p:nvSpPr>
              <p:spPr>
                <a:xfrm>
                  <a:off x="771127" y="1049986"/>
                  <a:ext cx="23359" cy="30845"/>
                </a:xfrm>
                <a:custGeom>
                  <a:avLst/>
                  <a:gdLst>
                    <a:gd name="connsiteX0" fmla="*/ 1633 w 23359"/>
                    <a:gd name="connsiteY0" fmla="*/ 621 h 30845"/>
                    <a:gd name="connsiteX1" fmla="*/ 16 w 23359"/>
                    <a:gd name="connsiteY1" fmla="*/ 1002 h 30845"/>
                    <a:gd name="connsiteX2" fmla="*/ 22760 w 23359"/>
                    <a:gd name="connsiteY2" fmla="*/ 30815 h 30845"/>
                    <a:gd name="connsiteX3" fmla="*/ 23141 w 23359"/>
                    <a:gd name="connsiteY3" fmla="*/ 29958 h 30845"/>
                    <a:gd name="connsiteX4" fmla="*/ 1729 w 23359"/>
                    <a:gd name="connsiteY4" fmla="*/ 621 h 3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59" h="30845">
                      <a:moveTo>
                        <a:pt x="1633" y="621"/>
                      </a:moveTo>
                      <a:cubicBezTo>
                        <a:pt x="1443" y="-427"/>
                        <a:pt x="-175" y="-46"/>
                        <a:pt x="16" y="1002"/>
                      </a:cubicBezTo>
                      <a:cubicBezTo>
                        <a:pt x="2395" y="14242"/>
                        <a:pt x="10293" y="25290"/>
                        <a:pt x="22760" y="30815"/>
                      </a:cubicBezTo>
                      <a:cubicBezTo>
                        <a:pt x="23236" y="31005"/>
                        <a:pt x="23617" y="30244"/>
                        <a:pt x="23141" y="29958"/>
                      </a:cubicBezTo>
                      <a:cubicBezTo>
                        <a:pt x="11816" y="23576"/>
                        <a:pt x="4012" y="13479"/>
                        <a:pt x="1729" y="621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2" name="Freeform 481">
                  <a:extLst>
                    <a:ext uri="{FF2B5EF4-FFF2-40B4-BE49-F238E27FC236}">
                      <a16:creationId xmlns:a16="http://schemas.microsoft.com/office/drawing/2014/main" id="{7721F398-BC97-A9EE-7F0E-9986444D5505}"/>
                    </a:ext>
                  </a:extLst>
                </p:cNvPr>
                <p:cNvSpPr/>
                <p:nvPr/>
              </p:nvSpPr>
              <p:spPr>
                <a:xfrm>
                  <a:off x="704337" y="1282883"/>
                  <a:ext cx="44890" cy="59499"/>
                </a:xfrm>
                <a:custGeom>
                  <a:avLst/>
                  <a:gdLst>
                    <a:gd name="connsiteX0" fmla="*/ 42919 w 44890"/>
                    <a:gd name="connsiteY0" fmla="*/ 325 h 59499"/>
                    <a:gd name="connsiteX1" fmla="*/ 190 w 44890"/>
                    <a:gd name="connsiteY1" fmla="*/ 57570 h 59499"/>
                    <a:gd name="connsiteX2" fmla="*/ 2093 w 44890"/>
                    <a:gd name="connsiteY2" fmla="*/ 59094 h 59499"/>
                    <a:gd name="connsiteX3" fmla="*/ 44727 w 44890"/>
                    <a:gd name="connsiteY3" fmla="*/ 1849 h 59499"/>
                    <a:gd name="connsiteX4" fmla="*/ 42919 w 44890"/>
                    <a:gd name="connsiteY4" fmla="*/ 325 h 59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890" h="59499">
                      <a:moveTo>
                        <a:pt x="42919" y="325"/>
                      </a:moveTo>
                      <a:cubicBezTo>
                        <a:pt x="26931" y="17375"/>
                        <a:pt x="13323" y="38234"/>
                        <a:pt x="190" y="57570"/>
                      </a:cubicBezTo>
                      <a:cubicBezTo>
                        <a:pt x="-572" y="58713"/>
                        <a:pt x="1141" y="60237"/>
                        <a:pt x="2093" y="59094"/>
                      </a:cubicBezTo>
                      <a:cubicBezTo>
                        <a:pt x="16844" y="40997"/>
                        <a:pt x="33022" y="22042"/>
                        <a:pt x="44727" y="1849"/>
                      </a:cubicBezTo>
                      <a:cubicBezTo>
                        <a:pt x="45393" y="706"/>
                        <a:pt x="43871" y="-627"/>
                        <a:pt x="42919" y="325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3" name="Freeform 482">
                  <a:extLst>
                    <a:ext uri="{FF2B5EF4-FFF2-40B4-BE49-F238E27FC236}">
                      <a16:creationId xmlns:a16="http://schemas.microsoft.com/office/drawing/2014/main" id="{ED820039-577B-FDF9-6A02-3810D3CDE784}"/>
                    </a:ext>
                  </a:extLst>
                </p:cNvPr>
                <p:cNvSpPr/>
                <p:nvPr/>
              </p:nvSpPr>
              <p:spPr>
                <a:xfrm>
                  <a:off x="759069" y="1199160"/>
                  <a:ext cx="11615" cy="31456"/>
                </a:xfrm>
                <a:custGeom>
                  <a:avLst/>
                  <a:gdLst>
                    <a:gd name="connsiteX0" fmla="*/ 10075 w 11615"/>
                    <a:gd name="connsiteY0" fmla="*/ 513 h 31456"/>
                    <a:gd name="connsiteX1" fmla="*/ 82 w 11615"/>
                    <a:gd name="connsiteY1" fmla="*/ 29755 h 31456"/>
                    <a:gd name="connsiteX2" fmla="*/ 2652 w 11615"/>
                    <a:gd name="connsiteY2" fmla="*/ 30517 h 31456"/>
                    <a:gd name="connsiteX3" fmla="*/ 11597 w 11615"/>
                    <a:gd name="connsiteY3" fmla="*/ 1180 h 31456"/>
                    <a:gd name="connsiteX4" fmla="*/ 9979 w 11615"/>
                    <a:gd name="connsiteY4" fmla="*/ 418 h 31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15" h="31456">
                      <a:moveTo>
                        <a:pt x="10075" y="513"/>
                      </a:moveTo>
                      <a:cubicBezTo>
                        <a:pt x="5887" y="9848"/>
                        <a:pt x="3223" y="19944"/>
                        <a:pt x="82" y="29755"/>
                      </a:cubicBezTo>
                      <a:cubicBezTo>
                        <a:pt x="-489" y="31374"/>
                        <a:pt x="2081" y="32231"/>
                        <a:pt x="2652" y="30517"/>
                      </a:cubicBezTo>
                      <a:cubicBezTo>
                        <a:pt x="5792" y="20897"/>
                        <a:pt x="9599" y="11181"/>
                        <a:pt x="11597" y="1180"/>
                      </a:cubicBezTo>
                      <a:cubicBezTo>
                        <a:pt x="11788" y="323"/>
                        <a:pt x="10455" y="-535"/>
                        <a:pt x="9979" y="418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4" name="Freeform 483">
                  <a:extLst>
                    <a:ext uri="{FF2B5EF4-FFF2-40B4-BE49-F238E27FC236}">
                      <a16:creationId xmlns:a16="http://schemas.microsoft.com/office/drawing/2014/main" id="{6FEC1E07-27B3-8370-503A-3F2CBD5C4013}"/>
                    </a:ext>
                  </a:extLst>
                </p:cNvPr>
                <p:cNvSpPr/>
                <p:nvPr/>
              </p:nvSpPr>
              <p:spPr>
                <a:xfrm>
                  <a:off x="789186" y="1133544"/>
                  <a:ext cx="9752" cy="30643"/>
                </a:xfrm>
                <a:custGeom>
                  <a:avLst/>
                  <a:gdLst>
                    <a:gd name="connsiteX0" fmla="*/ 8888 w 9752"/>
                    <a:gd name="connsiteY0" fmla="*/ 312 h 30643"/>
                    <a:gd name="connsiteX1" fmla="*/ 38 w 9752"/>
                    <a:gd name="connsiteY1" fmla="*/ 29649 h 30643"/>
                    <a:gd name="connsiteX2" fmla="*/ 1465 w 9752"/>
                    <a:gd name="connsiteY2" fmla="*/ 30125 h 30643"/>
                    <a:gd name="connsiteX3" fmla="*/ 9744 w 9752"/>
                    <a:gd name="connsiteY3" fmla="*/ 597 h 30643"/>
                    <a:gd name="connsiteX4" fmla="*/ 8888 w 9752"/>
                    <a:gd name="connsiteY4" fmla="*/ 312 h 306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52" h="30643">
                      <a:moveTo>
                        <a:pt x="8888" y="312"/>
                      </a:moveTo>
                      <a:cubicBezTo>
                        <a:pt x="5367" y="9837"/>
                        <a:pt x="2797" y="19838"/>
                        <a:pt x="38" y="29649"/>
                      </a:cubicBezTo>
                      <a:cubicBezTo>
                        <a:pt x="-248" y="30601"/>
                        <a:pt x="1180" y="31077"/>
                        <a:pt x="1465" y="30125"/>
                      </a:cubicBezTo>
                      <a:cubicBezTo>
                        <a:pt x="4415" y="20409"/>
                        <a:pt x="7556" y="10599"/>
                        <a:pt x="9744" y="597"/>
                      </a:cubicBezTo>
                      <a:cubicBezTo>
                        <a:pt x="9840" y="26"/>
                        <a:pt x="9078" y="-260"/>
                        <a:pt x="8888" y="312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5" name="Freeform 484">
                  <a:extLst>
                    <a:ext uri="{FF2B5EF4-FFF2-40B4-BE49-F238E27FC236}">
                      <a16:creationId xmlns:a16="http://schemas.microsoft.com/office/drawing/2014/main" id="{671FCB55-AA59-A36F-A8E0-90E06E18B933}"/>
                    </a:ext>
                  </a:extLst>
                </p:cNvPr>
                <p:cNvSpPr/>
                <p:nvPr/>
              </p:nvSpPr>
              <p:spPr>
                <a:xfrm>
                  <a:off x="803637" y="1088101"/>
                  <a:ext cx="4548" cy="11325"/>
                </a:xfrm>
                <a:custGeom>
                  <a:avLst/>
                  <a:gdLst>
                    <a:gd name="connsiteX0" fmla="*/ 3288 w 4548"/>
                    <a:gd name="connsiteY0" fmla="*/ 415 h 11325"/>
                    <a:gd name="connsiteX1" fmla="*/ 52 w 4548"/>
                    <a:gd name="connsiteY1" fmla="*/ 10131 h 11325"/>
                    <a:gd name="connsiteX2" fmla="*/ 1860 w 4548"/>
                    <a:gd name="connsiteY2" fmla="*/ 10702 h 11325"/>
                    <a:gd name="connsiteX3" fmla="*/ 4525 w 4548"/>
                    <a:gd name="connsiteY3" fmla="*/ 796 h 11325"/>
                    <a:gd name="connsiteX4" fmla="*/ 3288 w 4548"/>
                    <a:gd name="connsiteY4" fmla="*/ 415 h 1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48" h="11325">
                      <a:moveTo>
                        <a:pt x="3288" y="415"/>
                      </a:moveTo>
                      <a:cubicBezTo>
                        <a:pt x="1956" y="3559"/>
                        <a:pt x="1004" y="6892"/>
                        <a:pt x="52" y="10131"/>
                      </a:cubicBezTo>
                      <a:cubicBezTo>
                        <a:pt x="-328" y="11274"/>
                        <a:pt x="1480" y="11845"/>
                        <a:pt x="1860" y="10702"/>
                      </a:cubicBezTo>
                      <a:cubicBezTo>
                        <a:pt x="2812" y="7464"/>
                        <a:pt x="3859" y="4225"/>
                        <a:pt x="4525" y="796"/>
                      </a:cubicBezTo>
                      <a:cubicBezTo>
                        <a:pt x="4715" y="34"/>
                        <a:pt x="3669" y="-347"/>
                        <a:pt x="3288" y="415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6" name="Freeform 485">
                  <a:extLst>
                    <a:ext uri="{FF2B5EF4-FFF2-40B4-BE49-F238E27FC236}">
                      <a16:creationId xmlns:a16="http://schemas.microsoft.com/office/drawing/2014/main" id="{8197BAD3-B0FC-1491-E26B-C100A9277E90}"/>
                    </a:ext>
                  </a:extLst>
                </p:cNvPr>
                <p:cNvSpPr/>
                <p:nvPr/>
              </p:nvSpPr>
              <p:spPr>
                <a:xfrm>
                  <a:off x="819150" y="1047136"/>
                  <a:ext cx="49640" cy="35622"/>
                </a:xfrm>
                <a:custGeom>
                  <a:avLst/>
                  <a:gdLst>
                    <a:gd name="connsiteX0" fmla="*/ 47729 w 49640"/>
                    <a:gd name="connsiteY0" fmla="*/ 328 h 35622"/>
                    <a:gd name="connsiteX1" fmla="*/ 527 w 49640"/>
                    <a:gd name="connsiteY1" fmla="*/ 33760 h 35622"/>
                    <a:gd name="connsiteX2" fmla="*/ 1193 w 49640"/>
                    <a:gd name="connsiteY2" fmla="*/ 35570 h 35622"/>
                    <a:gd name="connsiteX3" fmla="*/ 49442 w 49640"/>
                    <a:gd name="connsiteY3" fmla="*/ 1661 h 35622"/>
                    <a:gd name="connsiteX4" fmla="*/ 47729 w 49640"/>
                    <a:gd name="connsiteY4" fmla="*/ 328 h 356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640" h="35622">
                      <a:moveTo>
                        <a:pt x="47729" y="328"/>
                      </a:moveTo>
                      <a:cubicBezTo>
                        <a:pt x="33835" y="14615"/>
                        <a:pt x="19084" y="26140"/>
                        <a:pt x="527" y="33760"/>
                      </a:cubicBezTo>
                      <a:cubicBezTo>
                        <a:pt x="-520" y="34141"/>
                        <a:pt x="146" y="35951"/>
                        <a:pt x="1193" y="35570"/>
                      </a:cubicBezTo>
                      <a:cubicBezTo>
                        <a:pt x="19941" y="28807"/>
                        <a:pt x="37165" y="17663"/>
                        <a:pt x="49442" y="1661"/>
                      </a:cubicBezTo>
                      <a:cubicBezTo>
                        <a:pt x="50203" y="709"/>
                        <a:pt x="48585" y="-625"/>
                        <a:pt x="47729" y="328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7" name="Freeform 486">
                  <a:extLst>
                    <a:ext uri="{FF2B5EF4-FFF2-40B4-BE49-F238E27FC236}">
                      <a16:creationId xmlns:a16="http://schemas.microsoft.com/office/drawing/2014/main" id="{B9D246B5-E34B-FDA9-093D-0F752E9DA2BF}"/>
                    </a:ext>
                  </a:extLst>
                </p:cNvPr>
                <p:cNvSpPr/>
                <p:nvPr/>
              </p:nvSpPr>
              <p:spPr>
                <a:xfrm>
                  <a:off x="939951" y="983312"/>
                  <a:ext cx="33297" cy="18533"/>
                </a:xfrm>
                <a:custGeom>
                  <a:avLst/>
                  <a:gdLst>
                    <a:gd name="connsiteX0" fmla="*/ 32275 w 33297"/>
                    <a:gd name="connsiteY0" fmla="*/ 144 h 18533"/>
                    <a:gd name="connsiteX1" fmla="*/ 395 w 33297"/>
                    <a:gd name="connsiteY1" fmla="*/ 17098 h 18533"/>
                    <a:gd name="connsiteX2" fmla="*/ 1156 w 33297"/>
                    <a:gd name="connsiteY2" fmla="*/ 18432 h 18533"/>
                    <a:gd name="connsiteX3" fmla="*/ 32942 w 33297"/>
                    <a:gd name="connsiteY3" fmla="*/ 1287 h 18533"/>
                    <a:gd name="connsiteX4" fmla="*/ 32275 w 33297"/>
                    <a:gd name="connsiteY4" fmla="*/ 49 h 1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297" h="18533">
                      <a:moveTo>
                        <a:pt x="32275" y="144"/>
                      </a:moveTo>
                      <a:cubicBezTo>
                        <a:pt x="21427" y="5192"/>
                        <a:pt x="10958" y="11383"/>
                        <a:pt x="395" y="17098"/>
                      </a:cubicBezTo>
                      <a:cubicBezTo>
                        <a:pt x="-461" y="17575"/>
                        <a:pt x="205" y="18908"/>
                        <a:pt x="1156" y="18432"/>
                      </a:cubicBezTo>
                      <a:cubicBezTo>
                        <a:pt x="11815" y="12812"/>
                        <a:pt x="22664" y="7573"/>
                        <a:pt x="32942" y="1287"/>
                      </a:cubicBezTo>
                      <a:cubicBezTo>
                        <a:pt x="33703" y="811"/>
                        <a:pt x="33132" y="-237"/>
                        <a:pt x="32275" y="49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8" name="Freeform 487">
                  <a:extLst>
                    <a:ext uri="{FF2B5EF4-FFF2-40B4-BE49-F238E27FC236}">
                      <a16:creationId xmlns:a16="http://schemas.microsoft.com/office/drawing/2014/main" id="{E66A5C5B-7782-9139-FE8B-F37D4DEC80DA}"/>
                    </a:ext>
                  </a:extLst>
                </p:cNvPr>
                <p:cNvSpPr/>
                <p:nvPr/>
              </p:nvSpPr>
              <p:spPr>
                <a:xfrm>
                  <a:off x="1034767" y="909065"/>
                  <a:ext cx="46481" cy="25857"/>
                </a:xfrm>
                <a:custGeom>
                  <a:avLst/>
                  <a:gdLst>
                    <a:gd name="connsiteX0" fmla="*/ 45187 w 46481"/>
                    <a:gd name="connsiteY0" fmla="*/ 191 h 25857"/>
                    <a:gd name="connsiteX1" fmla="*/ 555 w 46481"/>
                    <a:gd name="connsiteY1" fmla="*/ 23813 h 25857"/>
                    <a:gd name="connsiteX2" fmla="*/ 1602 w 46481"/>
                    <a:gd name="connsiteY2" fmla="*/ 25718 h 25857"/>
                    <a:gd name="connsiteX3" fmla="*/ 46044 w 46481"/>
                    <a:gd name="connsiteY3" fmla="*/ 1620 h 25857"/>
                    <a:gd name="connsiteX4" fmla="*/ 45282 w 46481"/>
                    <a:gd name="connsiteY4" fmla="*/ 96 h 2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81" h="25857">
                      <a:moveTo>
                        <a:pt x="45187" y="191"/>
                      </a:moveTo>
                      <a:cubicBezTo>
                        <a:pt x="29961" y="7335"/>
                        <a:pt x="15305" y="15812"/>
                        <a:pt x="555" y="23813"/>
                      </a:cubicBezTo>
                      <a:cubicBezTo>
                        <a:pt x="-682" y="24480"/>
                        <a:pt x="364" y="26385"/>
                        <a:pt x="1602" y="25718"/>
                      </a:cubicBezTo>
                      <a:cubicBezTo>
                        <a:pt x="16447" y="17812"/>
                        <a:pt x="31579" y="10287"/>
                        <a:pt x="46044" y="1620"/>
                      </a:cubicBezTo>
                      <a:cubicBezTo>
                        <a:pt x="46995" y="1048"/>
                        <a:pt x="46234" y="-381"/>
                        <a:pt x="45282" y="96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9" name="Freeform 488">
                  <a:extLst>
                    <a:ext uri="{FF2B5EF4-FFF2-40B4-BE49-F238E27FC236}">
                      <a16:creationId xmlns:a16="http://schemas.microsoft.com/office/drawing/2014/main" id="{3CE7B8E2-DB3A-E535-F6A4-7EF1B362ADD0}"/>
                    </a:ext>
                  </a:extLst>
                </p:cNvPr>
                <p:cNvSpPr/>
                <p:nvPr/>
              </p:nvSpPr>
              <p:spPr>
                <a:xfrm>
                  <a:off x="1139093" y="851784"/>
                  <a:ext cx="17370" cy="18606"/>
                </a:xfrm>
                <a:custGeom>
                  <a:avLst/>
                  <a:gdLst>
                    <a:gd name="connsiteX0" fmla="*/ 16231 w 17370"/>
                    <a:gd name="connsiteY0" fmla="*/ 227 h 18606"/>
                    <a:gd name="connsiteX1" fmla="*/ 339 w 17370"/>
                    <a:gd name="connsiteY1" fmla="*/ 16610 h 18606"/>
                    <a:gd name="connsiteX2" fmla="*/ 1957 w 17370"/>
                    <a:gd name="connsiteY2" fmla="*/ 18229 h 18606"/>
                    <a:gd name="connsiteX3" fmla="*/ 17183 w 17370"/>
                    <a:gd name="connsiteY3" fmla="*/ 1179 h 18606"/>
                    <a:gd name="connsiteX4" fmla="*/ 16231 w 17370"/>
                    <a:gd name="connsiteY4" fmla="*/ 227 h 18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370" h="18606">
                      <a:moveTo>
                        <a:pt x="16231" y="227"/>
                      </a:moveTo>
                      <a:cubicBezTo>
                        <a:pt x="10807" y="5561"/>
                        <a:pt x="5573" y="11085"/>
                        <a:pt x="339" y="16610"/>
                      </a:cubicBezTo>
                      <a:cubicBezTo>
                        <a:pt x="-708" y="17657"/>
                        <a:pt x="910" y="19372"/>
                        <a:pt x="1957" y="18229"/>
                      </a:cubicBezTo>
                      <a:cubicBezTo>
                        <a:pt x="7096" y="12609"/>
                        <a:pt x="12234" y="6989"/>
                        <a:pt x="17183" y="1179"/>
                      </a:cubicBezTo>
                      <a:cubicBezTo>
                        <a:pt x="17754" y="512"/>
                        <a:pt x="16898" y="-440"/>
                        <a:pt x="16231" y="227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0" name="Freeform 489">
                  <a:extLst>
                    <a:ext uri="{FF2B5EF4-FFF2-40B4-BE49-F238E27FC236}">
                      <a16:creationId xmlns:a16="http://schemas.microsoft.com/office/drawing/2014/main" id="{B7310E6A-9EC3-1BEF-77AE-676FCC272C26}"/>
                    </a:ext>
                  </a:extLst>
                </p:cNvPr>
                <p:cNvSpPr/>
                <p:nvPr/>
              </p:nvSpPr>
              <p:spPr>
                <a:xfrm>
                  <a:off x="1224812" y="781572"/>
                  <a:ext cx="33552" cy="18857"/>
                </a:xfrm>
                <a:custGeom>
                  <a:avLst/>
                  <a:gdLst>
                    <a:gd name="connsiteX0" fmla="*/ 32530 w 33552"/>
                    <a:gd name="connsiteY0" fmla="*/ 144 h 18857"/>
                    <a:gd name="connsiteX1" fmla="*/ 555 w 33552"/>
                    <a:gd name="connsiteY1" fmla="*/ 16813 h 18857"/>
                    <a:gd name="connsiteX2" fmla="*/ 1602 w 33552"/>
                    <a:gd name="connsiteY2" fmla="*/ 18718 h 18857"/>
                    <a:gd name="connsiteX3" fmla="*/ 33196 w 33552"/>
                    <a:gd name="connsiteY3" fmla="*/ 1287 h 18857"/>
                    <a:gd name="connsiteX4" fmla="*/ 32530 w 33552"/>
                    <a:gd name="connsiteY4" fmla="*/ 49 h 18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552" h="18857">
                      <a:moveTo>
                        <a:pt x="32530" y="144"/>
                      </a:moveTo>
                      <a:cubicBezTo>
                        <a:pt x="21681" y="5287"/>
                        <a:pt x="11118" y="11098"/>
                        <a:pt x="555" y="16813"/>
                      </a:cubicBezTo>
                      <a:cubicBezTo>
                        <a:pt x="-682" y="17479"/>
                        <a:pt x="364" y="19384"/>
                        <a:pt x="1602" y="18718"/>
                      </a:cubicBezTo>
                      <a:cubicBezTo>
                        <a:pt x="12260" y="13098"/>
                        <a:pt x="22919" y="7573"/>
                        <a:pt x="33196" y="1287"/>
                      </a:cubicBezTo>
                      <a:cubicBezTo>
                        <a:pt x="33958" y="811"/>
                        <a:pt x="33387" y="-237"/>
                        <a:pt x="32530" y="49"/>
                      </a:cubicBezTo>
                      <a:close/>
                    </a:path>
                  </a:pathLst>
                </a:custGeom>
                <a:grpFill/>
                <a:ln w="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91" name="Freeform 490">
                <a:extLst>
                  <a:ext uri="{FF2B5EF4-FFF2-40B4-BE49-F238E27FC236}">
                    <a16:creationId xmlns:a16="http://schemas.microsoft.com/office/drawing/2014/main" id="{9F2ED16E-38CB-D226-47C8-4B82B5493EB8}"/>
                  </a:ext>
                </a:extLst>
              </p:cNvPr>
              <p:cNvSpPr/>
              <p:nvPr/>
            </p:nvSpPr>
            <p:spPr>
              <a:xfrm>
                <a:off x="1087502" y="433560"/>
                <a:ext cx="92481" cy="93501"/>
              </a:xfrm>
              <a:custGeom>
                <a:avLst/>
                <a:gdLst>
                  <a:gd name="connsiteX0" fmla="*/ 91519 w 92481"/>
                  <a:gd name="connsiteY0" fmla="*/ 66026 h 93501"/>
                  <a:gd name="connsiteX1" fmla="*/ 36133 w 92481"/>
                  <a:gd name="connsiteY1" fmla="*/ 15448 h 93501"/>
                  <a:gd name="connsiteX2" fmla="*/ 30328 w 92481"/>
                  <a:gd name="connsiteY2" fmla="*/ 18591 h 93501"/>
                  <a:gd name="connsiteX3" fmla="*/ 38417 w 92481"/>
                  <a:gd name="connsiteY3" fmla="*/ 61358 h 93501"/>
                  <a:gd name="connsiteX4" fmla="*/ 36989 w 92481"/>
                  <a:gd name="connsiteY4" fmla="*/ 71931 h 93501"/>
                  <a:gd name="connsiteX5" fmla="*/ 24999 w 92481"/>
                  <a:gd name="connsiteY5" fmla="*/ 82694 h 93501"/>
                  <a:gd name="connsiteX6" fmla="*/ 9011 w 92481"/>
                  <a:gd name="connsiteY6" fmla="*/ 69931 h 93501"/>
                  <a:gd name="connsiteX7" fmla="*/ 34420 w 92481"/>
                  <a:gd name="connsiteY7" fmla="*/ 2875 h 93501"/>
                  <a:gd name="connsiteX8" fmla="*/ 32992 w 92481"/>
                  <a:gd name="connsiteY8" fmla="*/ 208 h 93501"/>
                  <a:gd name="connsiteX9" fmla="*/ 13959 w 92481"/>
                  <a:gd name="connsiteY9" fmla="*/ 89267 h 93501"/>
                  <a:gd name="connsiteX10" fmla="*/ 41082 w 92481"/>
                  <a:gd name="connsiteY10" fmla="*/ 79170 h 93501"/>
                  <a:gd name="connsiteX11" fmla="*/ 42699 w 92481"/>
                  <a:gd name="connsiteY11" fmla="*/ 36403 h 93501"/>
                  <a:gd name="connsiteX12" fmla="*/ 90282 w 92481"/>
                  <a:gd name="connsiteY12" fmla="*/ 69264 h 93501"/>
                  <a:gd name="connsiteX13" fmla="*/ 91710 w 92481"/>
                  <a:gd name="connsiteY13" fmla="*/ 66121 h 93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2481" h="93501">
                    <a:moveTo>
                      <a:pt x="91519" y="66026"/>
                    </a:moveTo>
                    <a:cubicBezTo>
                      <a:pt x="69631" y="51643"/>
                      <a:pt x="50313" y="38117"/>
                      <a:pt x="36133" y="15448"/>
                    </a:cubicBezTo>
                    <a:cubicBezTo>
                      <a:pt x="33849" y="11828"/>
                      <a:pt x="28425" y="14686"/>
                      <a:pt x="30328" y="18591"/>
                    </a:cubicBezTo>
                    <a:cubicBezTo>
                      <a:pt x="36704" y="31926"/>
                      <a:pt x="39559" y="46595"/>
                      <a:pt x="38417" y="61358"/>
                    </a:cubicBezTo>
                    <a:cubicBezTo>
                      <a:pt x="37941" y="64883"/>
                      <a:pt x="37465" y="68407"/>
                      <a:pt x="36989" y="71931"/>
                    </a:cubicBezTo>
                    <a:cubicBezTo>
                      <a:pt x="36989" y="80408"/>
                      <a:pt x="32992" y="84028"/>
                      <a:pt x="24999" y="82694"/>
                    </a:cubicBezTo>
                    <a:cubicBezTo>
                      <a:pt x="13484" y="84504"/>
                      <a:pt x="12246" y="80027"/>
                      <a:pt x="9011" y="69931"/>
                    </a:cubicBezTo>
                    <a:cubicBezTo>
                      <a:pt x="922" y="44785"/>
                      <a:pt x="12342" y="16686"/>
                      <a:pt x="34420" y="2875"/>
                    </a:cubicBezTo>
                    <a:cubicBezTo>
                      <a:pt x="36038" y="1827"/>
                      <a:pt x="34705" y="-745"/>
                      <a:pt x="32992" y="208"/>
                    </a:cubicBezTo>
                    <a:cubicBezTo>
                      <a:pt x="5680" y="15353"/>
                      <a:pt x="-14876" y="64692"/>
                      <a:pt x="13959" y="89267"/>
                    </a:cubicBezTo>
                    <a:cubicBezTo>
                      <a:pt x="25094" y="98696"/>
                      <a:pt x="36133" y="91076"/>
                      <a:pt x="41082" y="79170"/>
                    </a:cubicBezTo>
                    <a:cubicBezTo>
                      <a:pt x="46506" y="65835"/>
                      <a:pt x="45935" y="50690"/>
                      <a:pt x="42699" y="36403"/>
                    </a:cubicBezTo>
                    <a:cubicBezTo>
                      <a:pt x="55071" y="51738"/>
                      <a:pt x="71059" y="64406"/>
                      <a:pt x="90282" y="69264"/>
                    </a:cubicBezTo>
                    <a:cubicBezTo>
                      <a:pt x="92185" y="69740"/>
                      <a:pt x="93327" y="67264"/>
                      <a:pt x="91710" y="6612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2" name="Freeform 491">
                <a:extLst>
                  <a:ext uri="{FF2B5EF4-FFF2-40B4-BE49-F238E27FC236}">
                    <a16:creationId xmlns:a16="http://schemas.microsoft.com/office/drawing/2014/main" id="{ABBD7032-A6CA-852B-BA43-1710BEC623E7}"/>
                  </a:ext>
                </a:extLst>
              </p:cNvPr>
              <p:cNvSpPr/>
              <p:nvPr/>
            </p:nvSpPr>
            <p:spPr>
              <a:xfrm>
                <a:off x="1217873" y="895416"/>
                <a:ext cx="74682" cy="64562"/>
              </a:xfrm>
              <a:custGeom>
                <a:avLst/>
                <a:gdLst>
                  <a:gd name="connsiteX0" fmla="*/ 48795 w 74682"/>
                  <a:gd name="connsiteY0" fmla="*/ 124 h 64562"/>
                  <a:gd name="connsiteX1" fmla="*/ 45370 w 74682"/>
                  <a:gd name="connsiteY1" fmla="*/ 1934 h 64562"/>
                  <a:gd name="connsiteX2" fmla="*/ 44132 w 74682"/>
                  <a:gd name="connsiteY2" fmla="*/ 46511 h 64562"/>
                  <a:gd name="connsiteX3" fmla="*/ 2450 w 74682"/>
                  <a:gd name="connsiteY3" fmla="*/ 12221 h 64562"/>
                  <a:gd name="connsiteX4" fmla="*/ 451 w 74682"/>
                  <a:gd name="connsiteY4" fmla="*/ 14698 h 64562"/>
                  <a:gd name="connsiteX5" fmla="*/ 47558 w 74682"/>
                  <a:gd name="connsiteY5" fmla="*/ 56036 h 64562"/>
                  <a:gd name="connsiteX6" fmla="*/ 40802 w 74682"/>
                  <a:gd name="connsiteY6" fmla="*/ 58322 h 64562"/>
                  <a:gd name="connsiteX7" fmla="*/ 40611 w 74682"/>
                  <a:gd name="connsiteY7" fmla="*/ 64132 h 64562"/>
                  <a:gd name="connsiteX8" fmla="*/ 74109 w 74682"/>
                  <a:gd name="connsiteY8" fmla="*/ 38605 h 64562"/>
                  <a:gd name="connsiteX9" fmla="*/ 48795 w 74682"/>
                  <a:gd name="connsiteY9" fmla="*/ 124 h 64562"/>
                  <a:gd name="connsiteX10" fmla="*/ 66306 w 74682"/>
                  <a:gd name="connsiteY10" fmla="*/ 39367 h 64562"/>
                  <a:gd name="connsiteX11" fmla="*/ 53363 w 74682"/>
                  <a:gd name="connsiteY11" fmla="*/ 53464 h 64562"/>
                  <a:gd name="connsiteX12" fmla="*/ 49652 w 74682"/>
                  <a:gd name="connsiteY12" fmla="*/ 6316 h 64562"/>
                  <a:gd name="connsiteX13" fmla="*/ 66306 w 74682"/>
                  <a:gd name="connsiteY13" fmla="*/ 39367 h 6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682" h="64562">
                    <a:moveTo>
                      <a:pt x="48795" y="124"/>
                    </a:moveTo>
                    <a:cubicBezTo>
                      <a:pt x="47273" y="-352"/>
                      <a:pt x="45941" y="601"/>
                      <a:pt x="45370" y="1934"/>
                    </a:cubicBezTo>
                    <a:cubicBezTo>
                      <a:pt x="39089" y="16507"/>
                      <a:pt x="38803" y="32128"/>
                      <a:pt x="44132" y="46511"/>
                    </a:cubicBezTo>
                    <a:cubicBezTo>
                      <a:pt x="30333" y="34986"/>
                      <a:pt x="16439" y="23461"/>
                      <a:pt x="2450" y="12221"/>
                    </a:cubicBezTo>
                    <a:cubicBezTo>
                      <a:pt x="1023" y="11078"/>
                      <a:pt x="-881" y="13459"/>
                      <a:pt x="451" y="14698"/>
                    </a:cubicBezTo>
                    <a:cubicBezTo>
                      <a:pt x="15963" y="28699"/>
                      <a:pt x="31761" y="42320"/>
                      <a:pt x="47558" y="56036"/>
                    </a:cubicBezTo>
                    <a:cubicBezTo>
                      <a:pt x="45370" y="56893"/>
                      <a:pt x="43086" y="57560"/>
                      <a:pt x="40802" y="58322"/>
                    </a:cubicBezTo>
                    <a:cubicBezTo>
                      <a:pt x="38232" y="59084"/>
                      <a:pt x="37376" y="63466"/>
                      <a:pt x="40611" y="64132"/>
                    </a:cubicBezTo>
                    <a:cubicBezTo>
                      <a:pt x="56314" y="67180"/>
                      <a:pt x="71159" y="53560"/>
                      <a:pt x="74109" y="38605"/>
                    </a:cubicBezTo>
                    <a:cubicBezTo>
                      <a:pt x="77535" y="21270"/>
                      <a:pt x="65164" y="4792"/>
                      <a:pt x="48795" y="124"/>
                    </a:cubicBezTo>
                    <a:close/>
                    <a:moveTo>
                      <a:pt x="66306" y="39367"/>
                    </a:moveTo>
                    <a:cubicBezTo>
                      <a:pt x="63736" y="46321"/>
                      <a:pt x="59073" y="50512"/>
                      <a:pt x="53363" y="53464"/>
                    </a:cubicBezTo>
                    <a:cubicBezTo>
                      <a:pt x="45084" y="38605"/>
                      <a:pt x="43752" y="22127"/>
                      <a:pt x="49652" y="6316"/>
                    </a:cubicBezTo>
                    <a:cubicBezTo>
                      <a:pt x="62785" y="11364"/>
                      <a:pt x="71540" y="25270"/>
                      <a:pt x="66306" y="393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3" name="Freeform 492">
                <a:extLst>
                  <a:ext uri="{FF2B5EF4-FFF2-40B4-BE49-F238E27FC236}">
                    <a16:creationId xmlns:a16="http://schemas.microsoft.com/office/drawing/2014/main" id="{5C177D2C-5403-D323-A182-2853E8F830DA}"/>
                  </a:ext>
                </a:extLst>
              </p:cNvPr>
              <p:cNvSpPr/>
              <p:nvPr/>
            </p:nvSpPr>
            <p:spPr>
              <a:xfrm>
                <a:off x="925430" y="767766"/>
                <a:ext cx="50739" cy="60864"/>
              </a:xfrm>
              <a:custGeom>
                <a:avLst/>
                <a:gdLst>
                  <a:gd name="connsiteX0" fmla="*/ 46797 w 50739"/>
                  <a:gd name="connsiteY0" fmla="*/ 28999 h 60864"/>
                  <a:gd name="connsiteX1" fmla="*/ 44132 w 50739"/>
                  <a:gd name="connsiteY1" fmla="*/ 30904 h 60864"/>
                  <a:gd name="connsiteX2" fmla="*/ 18723 w 50739"/>
                  <a:gd name="connsiteY2" fmla="*/ 50621 h 60864"/>
                  <a:gd name="connsiteX3" fmla="*/ 7208 w 50739"/>
                  <a:gd name="connsiteY3" fmla="*/ 30523 h 60864"/>
                  <a:gd name="connsiteX4" fmla="*/ 20531 w 50739"/>
                  <a:gd name="connsiteY4" fmla="*/ 4520 h 60864"/>
                  <a:gd name="connsiteX5" fmla="*/ 21768 w 50739"/>
                  <a:gd name="connsiteY5" fmla="*/ 520 h 60864"/>
                  <a:gd name="connsiteX6" fmla="*/ 451 w 50739"/>
                  <a:gd name="connsiteY6" fmla="*/ 19474 h 60864"/>
                  <a:gd name="connsiteX7" fmla="*/ 13965 w 50739"/>
                  <a:gd name="connsiteY7" fmla="*/ 55955 h 60864"/>
                  <a:gd name="connsiteX8" fmla="*/ 43942 w 50739"/>
                  <a:gd name="connsiteY8" fmla="*/ 54050 h 60864"/>
                  <a:gd name="connsiteX9" fmla="*/ 46797 w 50739"/>
                  <a:gd name="connsiteY9" fmla="*/ 28999 h 60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739" h="60864">
                    <a:moveTo>
                      <a:pt x="46797" y="28999"/>
                    </a:moveTo>
                    <a:cubicBezTo>
                      <a:pt x="45560" y="27571"/>
                      <a:pt x="43276" y="29285"/>
                      <a:pt x="44132" y="30904"/>
                    </a:cubicBezTo>
                    <a:cubicBezTo>
                      <a:pt x="52126" y="45859"/>
                      <a:pt x="31095" y="59098"/>
                      <a:pt x="18723" y="50621"/>
                    </a:cubicBezTo>
                    <a:cubicBezTo>
                      <a:pt x="12061" y="46144"/>
                      <a:pt x="8540" y="38143"/>
                      <a:pt x="7208" y="30523"/>
                    </a:cubicBezTo>
                    <a:cubicBezTo>
                      <a:pt x="5781" y="22332"/>
                      <a:pt x="7018" y="2044"/>
                      <a:pt x="20531" y="4520"/>
                    </a:cubicBezTo>
                    <a:cubicBezTo>
                      <a:pt x="23101" y="4996"/>
                      <a:pt x="24338" y="1282"/>
                      <a:pt x="21768" y="520"/>
                    </a:cubicBezTo>
                    <a:cubicBezTo>
                      <a:pt x="10063" y="-2624"/>
                      <a:pt x="2069" y="9092"/>
                      <a:pt x="451" y="19474"/>
                    </a:cubicBezTo>
                    <a:cubicBezTo>
                      <a:pt x="-1547" y="32524"/>
                      <a:pt x="3116" y="47859"/>
                      <a:pt x="13965" y="55955"/>
                    </a:cubicBezTo>
                    <a:cubicBezTo>
                      <a:pt x="23576" y="63099"/>
                      <a:pt x="35282" y="62432"/>
                      <a:pt x="43942" y="54050"/>
                    </a:cubicBezTo>
                    <a:cubicBezTo>
                      <a:pt x="50984" y="47192"/>
                      <a:pt x="53554" y="36810"/>
                      <a:pt x="46797" y="289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94" name="Graphic 7">
              <a:extLst>
                <a:ext uri="{FF2B5EF4-FFF2-40B4-BE49-F238E27FC236}">
                  <a16:creationId xmlns:a16="http://schemas.microsoft.com/office/drawing/2014/main" id="{395E6F98-5BA4-E63D-EFED-BED0C76A9910}"/>
                </a:ext>
              </a:extLst>
            </p:cNvPr>
            <p:cNvGrpSpPr/>
            <p:nvPr/>
          </p:nvGrpSpPr>
          <p:grpSpPr>
            <a:xfrm>
              <a:off x="4514816" y="1314326"/>
              <a:ext cx="2421493" cy="568449"/>
              <a:chOff x="2958516" y="1353067"/>
              <a:chExt cx="1369389" cy="321466"/>
            </a:xfrm>
            <a:solidFill>
              <a:schemeClr val="bg1">
                <a:alpha val="20000"/>
              </a:schemeClr>
            </a:solidFill>
          </p:grpSpPr>
          <p:sp>
            <p:nvSpPr>
              <p:cNvPr id="495" name="Freeform 494">
                <a:extLst>
                  <a:ext uri="{FF2B5EF4-FFF2-40B4-BE49-F238E27FC236}">
                    <a16:creationId xmlns:a16="http://schemas.microsoft.com/office/drawing/2014/main" id="{A02279A1-7CE4-E1AF-C116-C5777ACD6EC9}"/>
                  </a:ext>
                </a:extLst>
              </p:cNvPr>
              <p:cNvSpPr/>
              <p:nvPr/>
            </p:nvSpPr>
            <p:spPr>
              <a:xfrm>
                <a:off x="2986248" y="1502031"/>
                <a:ext cx="77270" cy="98623"/>
              </a:xfrm>
              <a:custGeom>
                <a:avLst/>
                <a:gdLst>
                  <a:gd name="connsiteX0" fmla="*/ 75333 w 77270"/>
                  <a:gd name="connsiteY0" fmla="*/ 78833 h 98623"/>
                  <a:gd name="connsiteX1" fmla="*/ 18995 w 77270"/>
                  <a:gd name="connsiteY1" fmla="*/ 84167 h 98623"/>
                  <a:gd name="connsiteX2" fmla="*/ 6434 w 77270"/>
                  <a:gd name="connsiteY2" fmla="*/ 251 h 98623"/>
                  <a:gd name="connsiteX3" fmla="*/ 5958 w 77270"/>
                  <a:gd name="connsiteY3" fmla="*/ 251 h 98623"/>
                  <a:gd name="connsiteX4" fmla="*/ 20804 w 77270"/>
                  <a:gd name="connsiteY4" fmla="*/ 90167 h 98623"/>
                  <a:gd name="connsiteX5" fmla="*/ 77237 w 77270"/>
                  <a:gd name="connsiteY5" fmla="*/ 79690 h 98623"/>
                  <a:gd name="connsiteX6" fmla="*/ 75333 w 77270"/>
                  <a:gd name="connsiteY6" fmla="*/ 78833 h 98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270" h="98623">
                    <a:moveTo>
                      <a:pt x="75333" y="78833"/>
                    </a:moveTo>
                    <a:cubicBezTo>
                      <a:pt x="64294" y="99978"/>
                      <a:pt x="35364" y="99026"/>
                      <a:pt x="18995" y="84167"/>
                    </a:cubicBezTo>
                    <a:cubicBezTo>
                      <a:pt x="-4034" y="63212"/>
                      <a:pt x="4530" y="27207"/>
                      <a:pt x="6434" y="251"/>
                    </a:cubicBezTo>
                    <a:cubicBezTo>
                      <a:pt x="6434" y="-34"/>
                      <a:pt x="5958" y="-130"/>
                      <a:pt x="5958" y="251"/>
                    </a:cubicBezTo>
                    <a:cubicBezTo>
                      <a:pt x="-1941" y="27779"/>
                      <a:pt x="-6128" y="71213"/>
                      <a:pt x="20804" y="90167"/>
                    </a:cubicBezTo>
                    <a:cubicBezTo>
                      <a:pt x="36982" y="101597"/>
                      <a:pt x="71241" y="104360"/>
                      <a:pt x="77237" y="79690"/>
                    </a:cubicBezTo>
                    <a:cubicBezTo>
                      <a:pt x="77522" y="78547"/>
                      <a:pt x="75904" y="77785"/>
                      <a:pt x="75333" y="7883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6" name="Freeform 495">
                <a:extLst>
                  <a:ext uri="{FF2B5EF4-FFF2-40B4-BE49-F238E27FC236}">
                    <a16:creationId xmlns:a16="http://schemas.microsoft.com/office/drawing/2014/main" id="{5241CA45-7C21-9C24-04A2-84E46502AB39}"/>
                  </a:ext>
                </a:extLst>
              </p:cNvPr>
              <p:cNvSpPr/>
              <p:nvPr/>
            </p:nvSpPr>
            <p:spPr>
              <a:xfrm>
                <a:off x="2958516" y="1555058"/>
                <a:ext cx="80710" cy="21498"/>
              </a:xfrm>
              <a:custGeom>
                <a:avLst/>
                <a:gdLst>
                  <a:gd name="connsiteX0" fmla="*/ 80226 w 80710"/>
                  <a:gd name="connsiteY0" fmla="*/ 1231 h 21498"/>
                  <a:gd name="connsiteX1" fmla="*/ 572 w 80710"/>
                  <a:gd name="connsiteY1" fmla="*/ 19233 h 21498"/>
                  <a:gd name="connsiteX2" fmla="*/ 1809 w 80710"/>
                  <a:gd name="connsiteY2" fmla="*/ 21329 h 21498"/>
                  <a:gd name="connsiteX3" fmla="*/ 80035 w 80710"/>
                  <a:gd name="connsiteY3" fmla="*/ 2660 h 21498"/>
                  <a:gd name="connsiteX4" fmla="*/ 80226 w 80710"/>
                  <a:gd name="connsiteY4" fmla="*/ 1231 h 21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10" h="21498">
                    <a:moveTo>
                      <a:pt x="80226" y="1231"/>
                    </a:moveTo>
                    <a:cubicBezTo>
                      <a:pt x="52532" y="-3151"/>
                      <a:pt x="24078" y="4470"/>
                      <a:pt x="572" y="19233"/>
                    </a:cubicBezTo>
                    <a:cubicBezTo>
                      <a:pt x="-760" y="20091"/>
                      <a:pt x="477" y="22091"/>
                      <a:pt x="1809" y="21329"/>
                    </a:cubicBezTo>
                    <a:cubicBezTo>
                      <a:pt x="25886" y="7041"/>
                      <a:pt x="52342" y="1993"/>
                      <a:pt x="80035" y="2660"/>
                    </a:cubicBezTo>
                    <a:cubicBezTo>
                      <a:pt x="80797" y="2660"/>
                      <a:pt x="80987" y="1422"/>
                      <a:pt x="80226" y="12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7" name="Freeform 496">
                <a:extLst>
                  <a:ext uri="{FF2B5EF4-FFF2-40B4-BE49-F238E27FC236}">
                    <a16:creationId xmlns:a16="http://schemas.microsoft.com/office/drawing/2014/main" id="{6ADE8525-E1FE-DC4F-255A-0587054AC344}"/>
                  </a:ext>
                </a:extLst>
              </p:cNvPr>
              <p:cNvSpPr/>
              <p:nvPr/>
            </p:nvSpPr>
            <p:spPr>
              <a:xfrm>
                <a:off x="3059566" y="1537561"/>
                <a:ext cx="67679" cy="57657"/>
              </a:xfrm>
              <a:custGeom>
                <a:avLst/>
                <a:gdLst>
                  <a:gd name="connsiteX0" fmla="*/ 67680 w 67679"/>
                  <a:gd name="connsiteY0" fmla="*/ 52351 h 57657"/>
                  <a:gd name="connsiteX1" fmla="*/ 54928 w 67679"/>
                  <a:gd name="connsiteY1" fmla="*/ 26443 h 57657"/>
                  <a:gd name="connsiteX2" fmla="*/ 58449 w 67679"/>
                  <a:gd name="connsiteY2" fmla="*/ 14061 h 57657"/>
                  <a:gd name="connsiteX3" fmla="*/ 58449 w 67679"/>
                  <a:gd name="connsiteY3" fmla="*/ 13489 h 57657"/>
                  <a:gd name="connsiteX4" fmla="*/ 58449 w 67679"/>
                  <a:gd name="connsiteY4" fmla="*/ 1202 h 57657"/>
                  <a:gd name="connsiteX5" fmla="*/ 55404 w 67679"/>
                  <a:gd name="connsiteY5" fmla="*/ 821 h 57657"/>
                  <a:gd name="connsiteX6" fmla="*/ 51692 w 67679"/>
                  <a:gd name="connsiteY6" fmla="*/ 12442 h 57657"/>
                  <a:gd name="connsiteX7" fmla="*/ 17 w 67679"/>
                  <a:gd name="connsiteY7" fmla="*/ 55018 h 57657"/>
                  <a:gd name="connsiteX8" fmla="*/ 1159 w 67679"/>
                  <a:gd name="connsiteY8" fmla="*/ 57019 h 57657"/>
                  <a:gd name="connsiteX9" fmla="*/ 51882 w 67679"/>
                  <a:gd name="connsiteY9" fmla="*/ 31968 h 57657"/>
                  <a:gd name="connsiteX10" fmla="*/ 66062 w 67679"/>
                  <a:gd name="connsiteY10" fmla="*/ 54161 h 57657"/>
                  <a:gd name="connsiteX11" fmla="*/ 67394 w 67679"/>
                  <a:gd name="connsiteY11" fmla="*/ 52447 h 57657"/>
                  <a:gd name="connsiteX12" fmla="*/ 3729 w 67679"/>
                  <a:gd name="connsiteY12" fmla="*/ 54066 h 57657"/>
                  <a:gd name="connsiteX13" fmla="*/ 51597 w 67679"/>
                  <a:gd name="connsiteY13" fmla="*/ 14156 h 57657"/>
                  <a:gd name="connsiteX14" fmla="*/ 51311 w 67679"/>
                  <a:gd name="connsiteY14" fmla="*/ 26729 h 57657"/>
                  <a:gd name="connsiteX15" fmla="*/ 3729 w 67679"/>
                  <a:gd name="connsiteY15" fmla="*/ 53971 h 5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7679" h="57657">
                    <a:moveTo>
                      <a:pt x="67680" y="52351"/>
                    </a:moveTo>
                    <a:cubicBezTo>
                      <a:pt x="61304" y="44350"/>
                      <a:pt x="56546" y="35587"/>
                      <a:pt x="54928" y="26443"/>
                    </a:cubicBezTo>
                    <a:cubicBezTo>
                      <a:pt x="56641" y="22538"/>
                      <a:pt x="57878" y="18347"/>
                      <a:pt x="58449" y="14061"/>
                    </a:cubicBezTo>
                    <a:cubicBezTo>
                      <a:pt x="58544" y="13870"/>
                      <a:pt x="58544" y="13680"/>
                      <a:pt x="58449" y="13489"/>
                    </a:cubicBezTo>
                    <a:cubicBezTo>
                      <a:pt x="59020" y="9489"/>
                      <a:pt x="59020" y="5298"/>
                      <a:pt x="58449" y="1202"/>
                    </a:cubicBezTo>
                    <a:cubicBezTo>
                      <a:pt x="58258" y="-227"/>
                      <a:pt x="56070" y="-417"/>
                      <a:pt x="55404" y="821"/>
                    </a:cubicBezTo>
                    <a:cubicBezTo>
                      <a:pt x="53690" y="4345"/>
                      <a:pt x="52453" y="8251"/>
                      <a:pt x="51692" y="12442"/>
                    </a:cubicBezTo>
                    <a:cubicBezTo>
                      <a:pt x="27330" y="12251"/>
                      <a:pt x="4205" y="30539"/>
                      <a:pt x="17" y="55018"/>
                    </a:cubicBezTo>
                    <a:cubicBezTo>
                      <a:pt x="-78" y="55780"/>
                      <a:pt x="208" y="56828"/>
                      <a:pt x="1159" y="57019"/>
                    </a:cubicBezTo>
                    <a:cubicBezTo>
                      <a:pt x="21810" y="60543"/>
                      <a:pt x="41795" y="49113"/>
                      <a:pt x="51882" y="31968"/>
                    </a:cubicBezTo>
                    <a:cubicBezTo>
                      <a:pt x="53786" y="40921"/>
                      <a:pt x="58354" y="49113"/>
                      <a:pt x="66062" y="54161"/>
                    </a:cubicBezTo>
                    <a:cubicBezTo>
                      <a:pt x="67204" y="54923"/>
                      <a:pt x="68156" y="53304"/>
                      <a:pt x="67394" y="52447"/>
                    </a:cubicBezTo>
                    <a:close/>
                    <a:moveTo>
                      <a:pt x="3729" y="54066"/>
                    </a:moveTo>
                    <a:cubicBezTo>
                      <a:pt x="8392" y="31396"/>
                      <a:pt x="28662" y="14632"/>
                      <a:pt x="51597" y="14156"/>
                    </a:cubicBezTo>
                    <a:cubicBezTo>
                      <a:pt x="51026" y="18252"/>
                      <a:pt x="50931" y="22538"/>
                      <a:pt x="51311" y="26729"/>
                    </a:cubicBezTo>
                    <a:cubicBezTo>
                      <a:pt x="42842" y="44160"/>
                      <a:pt x="23523" y="56542"/>
                      <a:pt x="3729" y="5397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8" name="Freeform 497">
                <a:extLst>
                  <a:ext uri="{FF2B5EF4-FFF2-40B4-BE49-F238E27FC236}">
                    <a16:creationId xmlns:a16="http://schemas.microsoft.com/office/drawing/2014/main" id="{30B8249E-9BB7-0A57-475D-B595220F0E50}"/>
                  </a:ext>
                </a:extLst>
              </p:cNvPr>
              <p:cNvSpPr/>
              <p:nvPr/>
            </p:nvSpPr>
            <p:spPr>
              <a:xfrm>
                <a:off x="3140540" y="1529225"/>
                <a:ext cx="69399" cy="78099"/>
              </a:xfrm>
              <a:custGeom>
                <a:avLst/>
                <a:gdLst>
                  <a:gd name="connsiteX0" fmla="*/ 68358 w 69399"/>
                  <a:gd name="connsiteY0" fmla="*/ 75546 h 78099"/>
                  <a:gd name="connsiteX1" fmla="*/ 51609 w 69399"/>
                  <a:gd name="connsiteY1" fmla="*/ 73641 h 78099"/>
                  <a:gd name="connsiteX2" fmla="*/ 28198 w 69399"/>
                  <a:gd name="connsiteY2" fmla="*/ 489 h 78099"/>
                  <a:gd name="connsiteX3" fmla="*/ 25629 w 69399"/>
                  <a:gd name="connsiteY3" fmla="*/ 775 h 78099"/>
                  <a:gd name="connsiteX4" fmla="*/ 11164 w 69399"/>
                  <a:gd name="connsiteY4" fmla="*/ 43733 h 78099"/>
                  <a:gd name="connsiteX5" fmla="*/ 2028 w 69399"/>
                  <a:gd name="connsiteY5" fmla="*/ 9157 h 78099"/>
                  <a:gd name="connsiteX6" fmla="*/ 29 w 69399"/>
                  <a:gd name="connsiteY6" fmla="*/ 9729 h 78099"/>
                  <a:gd name="connsiteX7" fmla="*/ 11544 w 69399"/>
                  <a:gd name="connsiteY7" fmla="*/ 57068 h 78099"/>
                  <a:gd name="connsiteX8" fmla="*/ 14589 w 69399"/>
                  <a:gd name="connsiteY8" fmla="*/ 56687 h 78099"/>
                  <a:gd name="connsiteX9" fmla="*/ 27342 w 69399"/>
                  <a:gd name="connsiteY9" fmla="*/ 4394 h 78099"/>
                  <a:gd name="connsiteX10" fmla="*/ 47802 w 69399"/>
                  <a:gd name="connsiteY10" fmla="*/ 74880 h 78099"/>
                  <a:gd name="connsiteX11" fmla="*/ 49610 w 69399"/>
                  <a:gd name="connsiteY11" fmla="*/ 77261 h 78099"/>
                  <a:gd name="connsiteX12" fmla="*/ 68167 w 69399"/>
                  <a:gd name="connsiteY12" fmla="*/ 78023 h 78099"/>
                  <a:gd name="connsiteX13" fmla="*/ 68453 w 69399"/>
                  <a:gd name="connsiteY13" fmla="*/ 75546 h 7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9399" h="78099">
                    <a:moveTo>
                      <a:pt x="68358" y="75546"/>
                    </a:moveTo>
                    <a:cubicBezTo>
                      <a:pt x="62838" y="74498"/>
                      <a:pt x="57224" y="74022"/>
                      <a:pt x="51609" y="73641"/>
                    </a:cubicBezTo>
                    <a:cubicBezTo>
                      <a:pt x="54940" y="46971"/>
                      <a:pt x="46375" y="20301"/>
                      <a:pt x="28198" y="489"/>
                    </a:cubicBezTo>
                    <a:cubicBezTo>
                      <a:pt x="27437" y="-368"/>
                      <a:pt x="26200" y="13"/>
                      <a:pt x="25629" y="775"/>
                    </a:cubicBezTo>
                    <a:cubicBezTo>
                      <a:pt x="17064" y="13634"/>
                      <a:pt x="12020" y="28493"/>
                      <a:pt x="11164" y="43733"/>
                    </a:cubicBezTo>
                    <a:cubicBezTo>
                      <a:pt x="8118" y="32207"/>
                      <a:pt x="4978" y="20682"/>
                      <a:pt x="2028" y="9157"/>
                    </a:cubicBezTo>
                    <a:cubicBezTo>
                      <a:pt x="1647" y="7823"/>
                      <a:pt x="-256" y="8395"/>
                      <a:pt x="29" y="9729"/>
                    </a:cubicBezTo>
                    <a:cubicBezTo>
                      <a:pt x="3931" y="25540"/>
                      <a:pt x="7738" y="41256"/>
                      <a:pt x="11544" y="57068"/>
                    </a:cubicBezTo>
                    <a:cubicBezTo>
                      <a:pt x="11925" y="58687"/>
                      <a:pt x="14685" y="58401"/>
                      <a:pt x="14589" y="56687"/>
                    </a:cubicBezTo>
                    <a:cubicBezTo>
                      <a:pt x="13257" y="38018"/>
                      <a:pt x="17349" y="20206"/>
                      <a:pt x="27342" y="4394"/>
                    </a:cubicBezTo>
                    <a:cubicBezTo>
                      <a:pt x="44186" y="23730"/>
                      <a:pt x="51609" y="49448"/>
                      <a:pt x="47802" y="74880"/>
                    </a:cubicBezTo>
                    <a:cubicBezTo>
                      <a:pt x="47612" y="76118"/>
                      <a:pt x="48278" y="77165"/>
                      <a:pt x="49610" y="77261"/>
                    </a:cubicBezTo>
                    <a:cubicBezTo>
                      <a:pt x="55796" y="77737"/>
                      <a:pt x="61887" y="78309"/>
                      <a:pt x="68167" y="78023"/>
                    </a:cubicBezTo>
                    <a:cubicBezTo>
                      <a:pt x="69500" y="78023"/>
                      <a:pt x="69976" y="75832"/>
                      <a:pt x="68453" y="7554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9" name="Freeform 498">
                <a:extLst>
                  <a:ext uri="{FF2B5EF4-FFF2-40B4-BE49-F238E27FC236}">
                    <a16:creationId xmlns:a16="http://schemas.microsoft.com/office/drawing/2014/main" id="{EA87F6F4-BC0A-F14F-9E1D-DABF3AEF77B6}"/>
                  </a:ext>
                </a:extLst>
              </p:cNvPr>
              <p:cNvSpPr/>
              <p:nvPr/>
            </p:nvSpPr>
            <p:spPr>
              <a:xfrm>
                <a:off x="3241090" y="1463302"/>
                <a:ext cx="69264" cy="144748"/>
              </a:xfrm>
              <a:custGeom>
                <a:avLst/>
                <a:gdLst>
                  <a:gd name="connsiteX0" fmla="*/ 67351 w 69264"/>
                  <a:gd name="connsiteY0" fmla="*/ 594 h 144748"/>
                  <a:gd name="connsiteX1" fmla="*/ 15485 w 69264"/>
                  <a:gd name="connsiteY1" fmla="*/ 110132 h 144748"/>
                  <a:gd name="connsiteX2" fmla="*/ 14724 w 69264"/>
                  <a:gd name="connsiteY2" fmla="*/ 110132 h 144748"/>
                  <a:gd name="connsiteX3" fmla="*/ 259 w 69264"/>
                  <a:gd name="connsiteY3" fmla="*/ 142898 h 144748"/>
                  <a:gd name="connsiteX4" fmla="*/ 3590 w 69264"/>
                  <a:gd name="connsiteY4" fmla="*/ 143850 h 144748"/>
                  <a:gd name="connsiteX5" fmla="*/ 69159 w 69264"/>
                  <a:gd name="connsiteY5" fmla="*/ 1737 h 144748"/>
                  <a:gd name="connsiteX6" fmla="*/ 67255 w 69264"/>
                  <a:gd name="connsiteY6" fmla="*/ 594 h 144748"/>
                  <a:gd name="connsiteX7" fmla="*/ 13963 w 69264"/>
                  <a:gd name="connsiteY7" fmla="*/ 113275 h 144748"/>
                  <a:gd name="connsiteX8" fmla="*/ 3590 w 69264"/>
                  <a:gd name="connsiteY8" fmla="*/ 135468 h 144748"/>
                  <a:gd name="connsiteX9" fmla="*/ 13963 w 69264"/>
                  <a:gd name="connsiteY9" fmla="*/ 113275 h 144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264" h="144748">
                    <a:moveTo>
                      <a:pt x="67351" y="594"/>
                    </a:moveTo>
                    <a:cubicBezTo>
                      <a:pt x="49840" y="36980"/>
                      <a:pt x="32615" y="73556"/>
                      <a:pt x="15485" y="110132"/>
                    </a:cubicBezTo>
                    <a:cubicBezTo>
                      <a:pt x="15295" y="110037"/>
                      <a:pt x="15010" y="110037"/>
                      <a:pt x="14724" y="110132"/>
                    </a:cubicBezTo>
                    <a:cubicBezTo>
                      <a:pt x="3970" y="117657"/>
                      <a:pt x="-1264" y="129849"/>
                      <a:pt x="259" y="142898"/>
                    </a:cubicBezTo>
                    <a:cubicBezTo>
                      <a:pt x="449" y="144422"/>
                      <a:pt x="2733" y="145660"/>
                      <a:pt x="3590" y="143850"/>
                    </a:cubicBezTo>
                    <a:cubicBezTo>
                      <a:pt x="25763" y="96606"/>
                      <a:pt x="47651" y="49267"/>
                      <a:pt x="69159" y="1737"/>
                    </a:cubicBezTo>
                    <a:cubicBezTo>
                      <a:pt x="69730" y="404"/>
                      <a:pt x="67826" y="-739"/>
                      <a:pt x="67255" y="594"/>
                    </a:cubicBezTo>
                    <a:close/>
                    <a:moveTo>
                      <a:pt x="13963" y="113275"/>
                    </a:moveTo>
                    <a:cubicBezTo>
                      <a:pt x="10537" y="120705"/>
                      <a:pt x="7016" y="128039"/>
                      <a:pt x="3590" y="135468"/>
                    </a:cubicBezTo>
                    <a:cubicBezTo>
                      <a:pt x="4066" y="127086"/>
                      <a:pt x="7872" y="119181"/>
                      <a:pt x="13963" y="1132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0" name="Freeform 499">
                <a:extLst>
                  <a:ext uri="{FF2B5EF4-FFF2-40B4-BE49-F238E27FC236}">
                    <a16:creationId xmlns:a16="http://schemas.microsoft.com/office/drawing/2014/main" id="{3F2E70F7-8683-9C3A-5925-84E7A577EEE9}"/>
                  </a:ext>
                </a:extLst>
              </p:cNvPr>
              <p:cNvSpPr/>
              <p:nvPr/>
            </p:nvSpPr>
            <p:spPr>
              <a:xfrm>
                <a:off x="3305012" y="1464468"/>
                <a:ext cx="40236" cy="111426"/>
              </a:xfrm>
              <a:custGeom>
                <a:avLst/>
                <a:gdLst>
                  <a:gd name="connsiteX0" fmla="*/ 39972 w 40236"/>
                  <a:gd name="connsiteY0" fmla="*/ 108966 h 111426"/>
                  <a:gd name="connsiteX1" fmla="*/ 2382 w 40236"/>
                  <a:gd name="connsiteY1" fmla="*/ 1143 h 111426"/>
                  <a:gd name="connsiteX2" fmla="*/ 3 w 40236"/>
                  <a:gd name="connsiteY2" fmla="*/ 1143 h 111426"/>
                  <a:gd name="connsiteX3" fmla="*/ 37117 w 40236"/>
                  <a:gd name="connsiteY3" fmla="*/ 110680 h 111426"/>
                  <a:gd name="connsiteX4" fmla="*/ 39972 w 40236"/>
                  <a:gd name="connsiteY4" fmla="*/ 108966 h 11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236" h="111426">
                    <a:moveTo>
                      <a:pt x="39972" y="108966"/>
                    </a:moveTo>
                    <a:cubicBezTo>
                      <a:pt x="19607" y="75724"/>
                      <a:pt x="5903" y="40196"/>
                      <a:pt x="2382" y="1143"/>
                    </a:cubicBezTo>
                    <a:cubicBezTo>
                      <a:pt x="2287" y="-381"/>
                      <a:pt x="-92" y="-381"/>
                      <a:pt x="3" y="1143"/>
                    </a:cubicBezTo>
                    <a:cubicBezTo>
                      <a:pt x="3143" y="39624"/>
                      <a:pt x="15134" y="78676"/>
                      <a:pt x="37117" y="110680"/>
                    </a:cubicBezTo>
                    <a:cubicBezTo>
                      <a:pt x="38259" y="112395"/>
                      <a:pt x="41114" y="110871"/>
                      <a:pt x="39972" y="1089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1" name="Freeform 500">
                <a:extLst>
                  <a:ext uri="{FF2B5EF4-FFF2-40B4-BE49-F238E27FC236}">
                    <a16:creationId xmlns:a16="http://schemas.microsoft.com/office/drawing/2014/main" id="{66907A29-30BD-3601-9FFE-FF39A1768965}"/>
                  </a:ext>
                </a:extLst>
              </p:cNvPr>
              <p:cNvSpPr/>
              <p:nvPr/>
            </p:nvSpPr>
            <p:spPr>
              <a:xfrm>
                <a:off x="3274086" y="1542859"/>
                <a:ext cx="75180" cy="3714"/>
              </a:xfrm>
              <a:custGeom>
                <a:avLst/>
                <a:gdLst>
                  <a:gd name="connsiteX0" fmla="*/ 74324 w 75180"/>
                  <a:gd name="connsiteY0" fmla="*/ 953 h 3714"/>
                  <a:gd name="connsiteX1" fmla="*/ 37876 w 75180"/>
                  <a:gd name="connsiteY1" fmla="*/ 191 h 3714"/>
                  <a:gd name="connsiteX2" fmla="*/ 1428 w 75180"/>
                  <a:gd name="connsiteY2" fmla="*/ 381 h 3714"/>
                  <a:gd name="connsiteX3" fmla="*/ 1428 w 75180"/>
                  <a:gd name="connsiteY3" fmla="*/ 3334 h 3714"/>
                  <a:gd name="connsiteX4" fmla="*/ 37876 w 75180"/>
                  <a:gd name="connsiteY4" fmla="*/ 3524 h 3714"/>
                  <a:gd name="connsiteX5" fmla="*/ 74324 w 75180"/>
                  <a:gd name="connsiteY5" fmla="*/ 2762 h 3714"/>
                  <a:gd name="connsiteX6" fmla="*/ 74324 w 75180"/>
                  <a:gd name="connsiteY6" fmla="*/ 953 h 3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180" h="3714">
                    <a:moveTo>
                      <a:pt x="74324" y="953"/>
                    </a:moveTo>
                    <a:cubicBezTo>
                      <a:pt x="62333" y="-572"/>
                      <a:pt x="49962" y="191"/>
                      <a:pt x="37876" y="191"/>
                    </a:cubicBezTo>
                    <a:cubicBezTo>
                      <a:pt x="25695" y="191"/>
                      <a:pt x="13609" y="191"/>
                      <a:pt x="1428" y="381"/>
                    </a:cubicBezTo>
                    <a:cubicBezTo>
                      <a:pt x="-476" y="381"/>
                      <a:pt x="-476" y="3239"/>
                      <a:pt x="1428" y="3334"/>
                    </a:cubicBezTo>
                    <a:cubicBezTo>
                      <a:pt x="13609" y="3620"/>
                      <a:pt x="25695" y="3524"/>
                      <a:pt x="37876" y="3524"/>
                    </a:cubicBezTo>
                    <a:cubicBezTo>
                      <a:pt x="49867" y="3524"/>
                      <a:pt x="62333" y="4286"/>
                      <a:pt x="74324" y="2762"/>
                    </a:cubicBezTo>
                    <a:cubicBezTo>
                      <a:pt x="75466" y="2572"/>
                      <a:pt x="75466" y="1048"/>
                      <a:pt x="74324" y="9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2" name="Freeform 501">
                <a:extLst>
                  <a:ext uri="{FF2B5EF4-FFF2-40B4-BE49-F238E27FC236}">
                    <a16:creationId xmlns:a16="http://schemas.microsoft.com/office/drawing/2014/main" id="{E8F87571-8AC0-D516-5F5A-52CED8882765}"/>
                  </a:ext>
                </a:extLst>
              </p:cNvPr>
              <p:cNvSpPr/>
              <p:nvPr/>
            </p:nvSpPr>
            <p:spPr>
              <a:xfrm>
                <a:off x="3488028" y="1495901"/>
                <a:ext cx="227" cy="285"/>
              </a:xfrm>
              <a:custGeom>
                <a:avLst/>
                <a:gdLst>
                  <a:gd name="connsiteX0" fmla="*/ 85 w 227"/>
                  <a:gd name="connsiteY0" fmla="*/ 0 h 285"/>
                  <a:gd name="connsiteX1" fmla="*/ 85 w 227"/>
                  <a:gd name="connsiteY1" fmla="*/ 286 h 285"/>
                  <a:gd name="connsiteX2" fmla="*/ 85 w 227"/>
                  <a:gd name="connsiteY2" fmla="*/ 0 h 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7" h="285">
                    <a:moveTo>
                      <a:pt x="85" y="0"/>
                    </a:moveTo>
                    <a:cubicBezTo>
                      <a:pt x="85" y="0"/>
                      <a:pt x="-106" y="286"/>
                      <a:pt x="85" y="286"/>
                    </a:cubicBezTo>
                    <a:cubicBezTo>
                      <a:pt x="275" y="286"/>
                      <a:pt x="275" y="0"/>
                      <a:pt x="85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3" name="Freeform 502">
                <a:extLst>
                  <a:ext uri="{FF2B5EF4-FFF2-40B4-BE49-F238E27FC236}">
                    <a16:creationId xmlns:a16="http://schemas.microsoft.com/office/drawing/2014/main" id="{255D8338-6B0A-4C94-FC0B-0A6518118A8B}"/>
                  </a:ext>
                </a:extLst>
              </p:cNvPr>
              <p:cNvSpPr/>
              <p:nvPr/>
            </p:nvSpPr>
            <p:spPr>
              <a:xfrm>
                <a:off x="3395877" y="1517495"/>
                <a:ext cx="51102" cy="8239"/>
              </a:xfrm>
              <a:custGeom>
                <a:avLst/>
                <a:gdLst>
                  <a:gd name="connsiteX0" fmla="*/ 50743 w 51102"/>
                  <a:gd name="connsiteY0" fmla="*/ 6790 h 8239"/>
                  <a:gd name="connsiteX1" fmla="*/ 972 w 51102"/>
                  <a:gd name="connsiteY1" fmla="*/ 2218 h 8239"/>
                  <a:gd name="connsiteX2" fmla="*/ 1638 w 51102"/>
                  <a:gd name="connsiteY2" fmla="*/ 4790 h 8239"/>
                  <a:gd name="connsiteX3" fmla="*/ 50172 w 51102"/>
                  <a:gd name="connsiteY3" fmla="*/ 8219 h 8239"/>
                  <a:gd name="connsiteX4" fmla="*/ 50743 w 51102"/>
                  <a:gd name="connsiteY4" fmla="*/ 6885 h 8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02" h="8239">
                    <a:moveTo>
                      <a:pt x="50743" y="6790"/>
                    </a:moveTo>
                    <a:cubicBezTo>
                      <a:pt x="36088" y="-1497"/>
                      <a:pt x="16959" y="-1116"/>
                      <a:pt x="972" y="2218"/>
                    </a:cubicBezTo>
                    <a:cubicBezTo>
                      <a:pt x="-742" y="2599"/>
                      <a:pt x="20" y="5075"/>
                      <a:pt x="1638" y="4790"/>
                    </a:cubicBezTo>
                    <a:cubicBezTo>
                      <a:pt x="18577" y="1742"/>
                      <a:pt x="33613" y="4885"/>
                      <a:pt x="50172" y="8219"/>
                    </a:cubicBezTo>
                    <a:cubicBezTo>
                      <a:pt x="50933" y="8409"/>
                      <a:pt x="51504" y="7266"/>
                      <a:pt x="50743" y="688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4" name="Freeform 503">
                <a:extLst>
                  <a:ext uri="{FF2B5EF4-FFF2-40B4-BE49-F238E27FC236}">
                    <a16:creationId xmlns:a16="http://schemas.microsoft.com/office/drawing/2014/main" id="{C750509E-E06D-AE04-9C2C-13178DBDA683}"/>
                  </a:ext>
                </a:extLst>
              </p:cNvPr>
              <p:cNvSpPr/>
              <p:nvPr/>
            </p:nvSpPr>
            <p:spPr>
              <a:xfrm>
                <a:off x="3389733" y="1559930"/>
                <a:ext cx="99537" cy="10990"/>
              </a:xfrm>
              <a:custGeom>
                <a:avLst/>
                <a:gdLst>
                  <a:gd name="connsiteX0" fmla="*/ 98951 w 99537"/>
                  <a:gd name="connsiteY0" fmla="*/ 6932 h 10990"/>
                  <a:gd name="connsiteX1" fmla="*/ 930 w 99537"/>
                  <a:gd name="connsiteY1" fmla="*/ 8360 h 10990"/>
                  <a:gd name="connsiteX2" fmla="*/ 1596 w 99537"/>
                  <a:gd name="connsiteY2" fmla="*/ 10932 h 10990"/>
                  <a:gd name="connsiteX3" fmla="*/ 49845 w 99537"/>
                  <a:gd name="connsiteY3" fmla="*/ 3788 h 10990"/>
                  <a:gd name="connsiteX4" fmla="*/ 98475 w 99537"/>
                  <a:gd name="connsiteY4" fmla="*/ 8551 h 10990"/>
                  <a:gd name="connsiteX5" fmla="*/ 98951 w 99537"/>
                  <a:gd name="connsiteY5" fmla="*/ 6836 h 10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537" h="10990">
                    <a:moveTo>
                      <a:pt x="98951" y="6932"/>
                    </a:moveTo>
                    <a:cubicBezTo>
                      <a:pt x="68117" y="-3736"/>
                      <a:pt x="31764" y="-1165"/>
                      <a:pt x="930" y="8360"/>
                    </a:cubicBezTo>
                    <a:cubicBezTo>
                      <a:pt x="-687" y="8837"/>
                      <a:pt x="-21" y="11408"/>
                      <a:pt x="1596" y="10932"/>
                    </a:cubicBezTo>
                    <a:cubicBezTo>
                      <a:pt x="17394" y="6646"/>
                      <a:pt x="33477" y="4074"/>
                      <a:pt x="49845" y="3788"/>
                    </a:cubicBezTo>
                    <a:cubicBezTo>
                      <a:pt x="66214" y="3503"/>
                      <a:pt x="82297" y="6074"/>
                      <a:pt x="98475" y="8551"/>
                    </a:cubicBezTo>
                    <a:cubicBezTo>
                      <a:pt x="99522" y="8741"/>
                      <a:pt x="99997" y="7217"/>
                      <a:pt x="98951" y="683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5" name="Freeform 504">
                <a:extLst>
                  <a:ext uri="{FF2B5EF4-FFF2-40B4-BE49-F238E27FC236}">
                    <a16:creationId xmlns:a16="http://schemas.microsoft.com/office/drawing/2014/main" id="{905AF09C-4FA2-990F-7609-2D321F7E8D7F}"/>
                  </a:ext>
                </a:extLst>
              </p:cNvPr>
              <p:cNvSpPr/>
              <p:nvPr/>
            </p:nvSpPr>
            <p:spPr>
              <a:xfrm>
                <a:off x="3592009" y="1368133"/>
                <a:ext cx="72272" cy="106075"/>
              </a:xfrm>
              <a:custGeom>
                <a:avLst/>
                <a:gdLst>
                  <a:gd name="connsiteX0" fmla="*/ 71779 w 72272"/>
                  <a:gd name="connsiteY0" fmla="*/ 62712 h 106075"/>
                  <a:gd name="connsiteX1" fmla="*/ 14014 w 72272"/>
                  <a:gd name="connsiteY1" fmla="*/ 77095 h 106075"/>
                  <a:gd name="connsiteX2" fmla="*/ 6971 w 72272"/>
                  <a:gd name="connsiteY2" fmla="*/ 47663 h 106075"/>
                  <a:gd name="connsiteX3" fmla="*/ 42278 w 72272"/>
                  <a:gd name="connsiteY3" fmla="*/ 1562 h 106075"/>
                  <a:gd name="connsiteX4" fmla="*/ 41897 w 72272"/>
                  <a:gd name="connsiteY4" fmla="*/ 38 h 106075"/>
                  <a:gd name="connsiteX5" fmla="*/ 4688 w 72272"/>
                  <a:gd name="connsiteY5" fmla="*/ 45472 h 106075"/>
                  <a:gd name="connsiteX6" fmla="*/ 12110 w 72272"/>
                  <a:gd name="connsiteY6" fmla="*/ 79286 h 106075"/>
                  <a:gd name="connsiteX7" fmla="*/ 24 w 72272"/>
                  <a:gd name="connsiteY7" fmla="*/ 103955 h 106075"/>
                  <a:gd name="connsiteX8" fmla="*/ 2118 w 72272"/>
                  <a:gd name="connsiteY8" fmla="*/ 106051 h 106075"/>
                  <a:gd name="connsiteX9" fmla="*/ 33427 w 72272"/>
                  <a:gd name="connsiteY9" fmla="*/ 99669 h 106075"/>
                  <a:gd name="connsiteX10" fmla="*/ 33808 w 72272"/>
                  <a:gd name="connsiteY10" fmla="*/ 97002 h 106075"/>
                  <a:gd name="connsiteX11" fmla="*/ 15822 w 72272"/>
                  <a:gd name="connsiteY11" fmla="*/ 79857 h 106075"/>
                  <a:gd name="connsiteX12" fmla="*/ 28288 w 72272"/>
                  <a:gd name="connsiteY12" fmla="*/ 69761 h 106075"/>
                  <a:gd name="connsiteX13" fmla="*/ 71208 w 72272"/>
                  <a:gd name="connsiteY13" fmla="*/ 64236 h 106075"/>
                  <a:gd name="connsiteX14" fmla="*/ 71874 w 72272"/>
                  <a:gd name="connsiteY14" fmla="*/ 62712 h 106075"/>
                  <a:gd name="connsiteX15" fmla="*/ 29145 w 72272"/>
                  <a:gd name="connsiteY15" fmla="*/ 97478 h 106075"/>
                  <a:gd name="connsiteX16" fmla="*/ 3831 w 72272"/>
                  <a:gd name="connsiteY16" fmla="*/ 102241 h 106075"/>
                  <a:gd name="connsiteX17" fmla="*/ 13823 w 72272"/>
                  <a:gd name="connsiteY17" fmla="*/ 81952 h 106075"/>
                  <a:gd name="connsiteX18" fmla="*/ 29145 w 72272"/>
                  <a:gd name="connsiteY18" fmla="*/ 97383 h 10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272" h="106075">
                    <a:moveTo>
                      <a:pt x="71779" y="62712"/>
                    </a:moveTo>
                    <a:cubicBezTo>
                      <a:pt x="52175" y="52425"/>
                      <a:pt x="28764" y="61283"/>
                      <a:pt x="14014" y="77095"/>
                    </a:cubicBezTo>
                    <a:cubicBezTo>
                      <a:pt x="8970" y="68237"/>
                      <a:pt x="6305" y="58045"/>
                      <a:pt x="6971" y="47663"/>
                    </a:cubicBezTo>
                    <a:cubicBezTo>
                      <a:pt x="8399" y="26898"/>
                      <a:pt x="23054" y="8800"/>
                      <a:pt x="42278" y="1562"/>
                    </a:cubicBezTo>
                    <a:cubicBezTo>
                      <a:pt x="43229" y="1181"/>
                      <a:pt x="42849" y="-248"/>
                      <a:pt x="41897" y="38"/>
                    </a:cubicBezTo>
                    <a:cubicBezTo>
                      <a:pt x="22103" y="6800"/>
                      <a:pt x="7162" y="24517"/>
                      <a:pt x="4688" y="45472"/>
                    </a:cubicBezTo>
                    <a:cubicBezTo>
                      <a:pt x="3260" y="57378"/>
                      <a:pt x="6210" y="69189"/>
                      <a:pt x="12110" y="79286"/>
                    </a:cubicBezTo>
                    <a:cubicBezTo>
                      <a:pt x="5925" y="86620"/>
                      <a:pt x="1547" y="95192"/>
                      <a:pt x="24" y="103955"/>
                    </a:cubicBezTo>
                    <a:cubicBezTo>
                      <a:pt x="-166" y="105289"/>
                      <a:pt x="786" y="106241"/>
                      <a:pt x="2118" y="106051"/>
                    </a:cubicBezTo>
                    <a:cubicBezTo>
                      <a:pt x="12586" y="103955"/>
                      <a:pt x="22959" y="101765"/>
                      <a:pt x="33427" y="99669"/>
                    </a:cubicBezTo>
                    <a:cubicBezTo>
                      <a:pt x="34665" y="99383"/>
                      <a:pt x="34760" y="97669"/>
                      <a:pt x="33808" y="97002"/>
                    </a:cubicBezTo>
                    <a:cubicBezTo>
                      <a:pt x="26480" y="92716"/>
                      <a:pt x="20390" y="86810"/>
                      <a:pt x="15822" y="79857"/>
                    </a:cubicBezTo>
                    <a:cubicBezTo>
                      <a:pt x="19438" y="75952"/>
                      <a:pt x="23625" y="72523"/>
                      <a:pt x="28288" y="69761"/>
                    </a:cubicBezTo>
                    <a:cubicBezTo>
                      <a:pt x="41897" y="61760"/>
                      <a:pt x="56172" y="61188"/>
                      <a:pt x="71208" y="64236"/>
                    </a:cubicBezTo>
                    <a:cubicBezTo>
                      <a:pt x="72064" y="64427"/>
                      <a:pt x="72731" y="63188"/>
                      <a:pt x="71874" y="62712"/>
                    </a:cubicBezTo>
                    <a:close/>
                    <a:moveTo>
                      <a:pt x="29145" y="97478"/>
                    </a:moveTo>
                    <a:cubicBezTo>
                      <a:pt x="20675" y="99098"/>
                      <a:pt x="12205" y="100621"/>
                      <a:pt x="3831" y="102241"/>
                    </a:cubicBezTo>
                    <a:cubicBezTo>
                      <a:pt x="5544" y="94621"/>
                      <a:pt x="9065" y="87858"/>
                      <a:pt x="13823" y="81952"/>
                    </a:cubicBezTo>
                    <a:cubicBezTo>
                      <a:pt x="17915" y="87953"/>
                      <a:pt x="23054" y="93287"/>
                      <a:pt x="29145" y="973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6" name="Freeform 505">
                <a:extLst>
                  <a:ext uri="{FF2B5EF4-FFF2-40B4-BE49-F238E27FC236}">
                    <a16:creationId xmlns:a16="http://schemas.microsoft.com/office/drawing/2014/main" id="{3769F3F7-03FA-2942-12EA-9B2B03199D48}"/>
                  </a:ext>
                </a:extLst>
              </p:cNvPr>
              <p:cNvSpPr/>
              <p:nvPr/>
            </p:nvSpPr>
            <p:spPr>
              <a:xfrm>
                <a:off x="3668533" y="1410084"/>
                <a:ext cx="9746" cy="50271"/>
              </a:xfrm>
              <a:custGeom>
                <a:avLst/>
                <a:gdLst>
                  <a:gd name="connsiteX0" fmla="*/ 6580 w 9746"/>
                  <a:gd name="connsiteY0" fmla="*/ 26191 h 50271"/>
                  <a:gd name="connsiteX1" fmla="*/ 1917 w 9746"/>
                  <a:gd name="connsiteY1" fmla="*/ 759 h 50271"/>
                  <a:gd name="connsiteX2" fmla="*/ 13 w 9746"/>
                  <a:gd name="connsiteY2" fmla="*/ 1330 h 50271"/>
                  <a:gd name="connsiteX3" fmla="*/ 3439 w 9746"/>
                  <a:gd name="connsiteY3" fmla="*/ 25619 h 50271"/>
                  <a:gd name="connsiteX4" fmla="*/ 7912 w 9746"/>
                  <a:gd name="connsiteY4" fmla="*/ 49622 h 50271"/>
                  <a:gd name="connsiteX5" fmla="*/ 9720 w 9746"/>
                  <a:gd name="connsiteY5" fmla="*/ 49336 h 50271"/>
                  <a:gd name="connsiteX6" fmla="*/ 6580 w 9746"/>
                  <a:gd name="connsiteY6" fmla="*/ 26191 h 50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46" h="50271">
                    <a:moveTo>
                      <a:pt x="6580" y="26191"/>
                    </a:moveTo>
                    <a:cubicBezTo>
                      <a:pt x="5057" y="17713"/>
                      <a:pt x="3439" y="9236"/>
                      <a:pt x="1917" y="759"/>
                    </a:cubicBezTo>
                    <a:cubicBezTo>
                      <a:pt x="1726" y="-575"/>
                      <a:pt x="-177" y="-3"/>
                      <a:pt x="13" y="1330"/>
                    </a:cubicBezTo>
                    <a:cubicBezTo>
                      <a:pt x="1155" y="9427"/>
                      <a:pt x="2297" y="17523"/>
                      <a:pt x="3439" y="25619"/>
                    </a:cubicBezTo>
                    <a:cubicBezTo>
                      <a:pt x="4581" y="33525"/>
                      <a:pt x="5057" y="42097"/>
                      <a:pt x="7912" y="49622"/>
                    </a:cubicBezTo>
                    <a:cubicBezTo>
                      <a:pt x="8293" y="50575"/>
                      <a:pt x="9625" y="50479"/>
                      <a:pt x="9720" y="49336"/>
                    </a:cubicBezTo>
                    <a:cubicBezTo>
                      <a:pt x="10006" y="41621"/>
                      <a:pt x="7912" y="33811"/>
                      <a:pt x="6580" y="2619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7" name="Freeform 506">
                <a:extLst>
                  <a:ext uri="{FF2B5EF4-FFF2-40B4-BE49-F238E27FC236}">
                    <a16:creationId xmlns:a16="http://schemas.microsoft.com/office/drawing/2014/main" id="{EDB809E4-AAF0-3CAC-0E23-9ED474225CC4}"/>
                  </a:ext>
                </a:extLst>
              </p:cNvPr>
              <p:cNvSpPr/>
              <p:nvPr/>
            </p:nvSpPr>
            <p:spPr>
              <a:xfrm>
                <a:off x="3711277" y="1395089"/>
                <a:ext cx="45378" cy="50737"/>
              </a:xfrm>
              <a:custGeom>
                <a:avLst/>
                <a:gdLst>
                  <a:gd name="connsiteX0" fmla="*/ 44822 w 45378"/>
                  <a:gd name="connsiteY0" fmla="*/ 44805 h 50737"/>
                  <a:gd name="connsiteX1" fmla="*/ 42062 w 45378"/>
                  <a:gd name="connsiteY1" fmla="*/ 13563 h 50737"/>
                  <a:gd name="connsiteX2" fmla="*/ 28168 w 45378"/>
                  <a:gd name="connsiteY2" fmla="*/ 37 h 50737"/>
                  <a:gd name="connsiteX3" fmla="*/ 7707 w 45378"/>
                  <a:gd name="connsiteY3" fmla="*/ 10705 h 50737"/>
                  <a:gd name="connsiteX4" fmla="*/ 6185 w 45378"/>
                  <a:gd name="connsiteY4" fmla="*/ 41471 h 50737"/>
                  <a:gd name="connsiteX5" fmla="*/ 3044 w 45378"/>
                  <a:gd name="connsiteY5" fmla="*/ 16135 h 50737"/>
                  <a:gd name="connsiteX6" fmla="*/ 950 w 45378"/>
                  <a:gd name="connsiteY6" fmla="*/ 15563 h 50737"/>
                  <a:gd name="connsiteX7" fmla="*/ 8659 w 45378"/>
                  <a:gd name="connsiteY7" fmla="*/ 50139 h 50737"/>
                  <a:gd name="connsiteX8" fmla="*/ 11133 w 45378"/>
                  <a:gd name="connsiteY8" fmla="*/ 49091 h 50737"/>
                  <a:gd name="connsiteX9" fmla="*/ 11133 w 45378"/>
                  <a:gd name="connsiteY9" fmla="*/ 10705 h 50737"/>
                  <a:gd name="connsiteX10" fmla="*/ 37970 w 45378"/>
                  <a:gd name="connsiteY10" fmla="*/ 8610 h 50737"/>
                  <a:gd name="connsiteX11" fmla="*/ 44251 w 45378"/>
                  <a:gd name="connsiteY11" fmla="*/ 46329 h 50737"/>
                  <a:gd name="connsiteX12" fmla="*/ 44917 w 45378"/>
                  <a:gd name="connsiteY12" fmla="*/ 44710 h 5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378" h="50737">
                    <a:moveTo>
                      <a:pt x="44822" y="44805"/>
                    </a:moveTo>
                    <a:cubicBezTo>
                      <a:pt x="34924" y="39947"/>
                      <a:pt x="43013" y="22231"/>
                      <a:pt x="42062" y="13563"/>
                    </a:cubicBezTo>
                    <a:cubicBezTo>
                      <a:pt x="41301" y="5752"/>
                      <a:pt x="36066" y="514"/>
                      <a:pt x="28168" y="37"/>
                    </a:cubicBezTo>
                    <a:cubicBezTo>
                      <a:pt x="20174" y="-439"/>
                      <a:pt x="11704" y="3657"/>
                      <a:pt x="7707" y="10705"/>
                    </a:cubicBezTo>
                    <a:cubicBezTo>
                      <a:pt x="2473" y="19945"/>
                      <a:pt x="3710" y="31184"/>
                      <a:pt x="6185" y="41471"/>
                    </a:cubicBezTo>
                    <a:cubicBezTo>
                      <a:pt x="2378" y="33756"/>
                      <a:pt x="1236" y="24993"/>
                      <a:pt x="3044" y="16135"/>
                    </a:cubicBezTo>
                    <a:cubicBezTo>
                      <a:pt x="3329" y="14801"/>
                      <a:pt x="1236" y="14134"/>
                      <a:pt x="950" y="15563"/>
                    </a:cubicBezTo>
                    <a:cubicBezTo>
                      <a:pt x="-1619" y="27946"/>
                      <a:pt x="1045" y="40042"/>
                      <a:pt x="8659" y="50139"/>
                    </a:cubicBezTo>
                    <a:cubicBezTo>
                      <a:pt x="9515" y="51282"/>
                      <a:pt x="11514" y="50710"/>
                      <a:pt x="11133" y="49091"/>
                    </a:cubicBezTo>
                    <a:cubicBezTo>
                      <a:pt x="8088" y="37375"/>
                      <a:pt x="3329" y="21754"/>
                      <a:pt x="11133" y="10705"/>
                    </a:cubicBezTo>
                    <a:cubicBezTo>
                      <a:pt x="16652" y="2895"/>
                      <a:pt x="32450" y="-1487"/>
                      <a:pt x="37970" y="8610"/>
                    </a:cubicBezTo>
                    <a:cubicBezTo>
                      <a:pt x="43394" y="18611"/>
                      <a:pt x="28548" y="42709"/>
                      <a:pt x="44251" y="46329"/>
                    </a:cubicBezTo>
                    <a:cubicBezTo>
                      <a:pt x="45202" y="46519"/>
                      <a:pt x="45868" y="45186"/>
                      <a:pt x="44917" y="447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8" name="Freeform 507">
                <a:extLst>
                  <a:ext uri="{FF2B5EF4-FFF2-40B4-BE49-F238E27FC236}">
                    <a16:creationId xmlns:a16="http://schemas.microsoft.com/office/drawing/2014/main" id="{9DE2CEAF-58E1-5A9E-32ED-4B63FF3261F9}"/>
                  </a:ext>
                </a:extLst>
              </p:cNvPr>
              <p:cNvSpPr/>
              <p:nvPr/>
            </p:nvSpPr>
            <p:spPr>
              <a:xfrm>
                <a:off x="3810162" y="1353067"/>
                <a:ext cx="43510" cy="106860"/>
              </a:xfrm>
              <a:custGeom>
                <a:avLst/>
                <a:gdLst>
                  <a:gd name="connsiteX0" fmla="*/ 42529 w 43510"/>
                  <a:gd name="connsiteY0" fmla="*/ 340 h 106860"/>
                  <a:gd name="connsiteX1" fmla="*/ 36819 w 43510"/>
                  <a:gd name="connsiteY1" fmla="*/ 11008 h 106860"/>
                  <a:gd name="connsiteX2" fmla="*/ 31109 w 43510"/>
                  <a:gd name="connsiteY2" fmla="*/ 24629 h 106860"/>
                  <a:gd name="connsiteX3" fmla="*/ 20641 w 43510"/>
                  <a:gd name="connsiteY3" fmla="*/ 50727 h 106860"/>
                  <a:gd name="connsiteX4" fmla="*/ 6461 w 43510"/>
                  <a:gd name="connsiteY4" fmla="*/ 87494 h 106860"/>
                  <a:gd name="connsiteX5" fmla="*/ 5319 w 43510"/>
                  <a:gd name="connsiteY5" fmla="*/ 87970 h 106860"/>
                  <a:gd name="connsiteX6" fmla="*/ 85 w 43510"/>
                  <a:gd name="connsiteY6" fmla="*/ 104639 h 106860"/>
                  <a:gd name="connsiteX7" fmla="*/ 3701 w 43510"/>
                  <a:gd name="connsiteY7" fmla="*/ 105591 h 106860"/>
                  <a:gd name="connsiteX8" fmla="*/ 23686 w 43510"/>
                  <a:gd name="connsiteY8" fmla="*/ 53013 h 106860"/>
                  <a:gd name="connsiteX9" fmla="*/ 33488 w 43510"/>
                  <a:gd name="connsiteY9" fmla="*/ 28248 h 106860"/>
                  <a:gd name="connsiteX10" fmla="*/ 39008 w 43510"/>
                  <a:gd name="connsiteY10" fmla="*/ 14532 h 106860"/>
                  <a:gd name="connsiteX11" fmla="*/ 43481 w 43510"/>
                  <a:gd name="connsiteY11" fmla="*/ 531 h 106860"/>
                  <a:gd name="connsiteX12" fmla="*/ 42719 w 43510"/>
                  <a:gd name="connsiteY12" fmla="*/ 245 h 10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510" h="106860">
                    <a:moveTo>
                      <a:pt x="42529" y="340"/>
                    </a:moveTo>
                    <a:cubicBezTo>
                      <a:pt x="40816" y="4150"/>
                      <a:pt x="38437" y="7103"/>
                      <a:pt x="36819" y="11008"/>
                    </a:cubicBezTo>
                    <a:cubicBezTo>
                      <a:pt x="34916" y="15580"/>
                      <a:pt x="33012" y="20152"/>
                      <a:pt x="31109" y="24629"/>
                    </a:cubicBezTo>
                    <a:cubicBezTo>
                      <a:pt x="27588" y="33297"/>
                      <a:pt x="24067" y="41964"/>
                      <a:pt x="20641" y="50727"/>
                    </a:cubicBezTo>
                    <a:cubicBezTo>
                      <a:pt x="15788" y="62919"/>
                      <a:pt x="11124" y="75206"/>
                      <a:pt x="6461" y="87494"/>
                    </a:cubicBezTo>
                    <a:cubicBezTo>
                      <a:pt x="6081" y="87303"/>
                      <a:pt x="5510" y="87494"/>
                      <a:pt x="5319" y="87970"/>
                    </a:cubicBezTo>
                    <a:cubicBezTo>
                      <a:pt x="3321" y="93399"/>
                      <a:pt x="1798" y="99019"/>
                      <a:pt x="85" y="104639"/>
                    </a:cubicBezTo>
                    <a:cubicBezTo>
                      <a:pt x="-581" y="106925"/>
                      <a:pt x="2845" y="107782"/>
                      <a:pt x="3701" y="105591"/>
                    </a:cubicBezTo>
                    <a:cubicBezTo>
                      <a:pt x="10268" y="88065"/>
                      <a:pt x="16834" y="70539"/>
                      <a:pt x="23686" y="53013"/>
                    </a:cubicBezTo>
                    <a:cubicBezTo>
                      <a:pt x="26922" y="44727"/>
                      <a:pt x="30157" y="36535"/>
                      <a:pt x="33488" y="28248"/>
                    </a:cubicBezTo>
                    <a:cubicBezTo>
                      <a:pt x="35296" y="23676"/>
                      <a:pt x="37105" y="19104"/>
                      <a:pt x="39008" y="14532"/>
                    </a:cubicBezTo>
                    <a:cubicBezTo>
                      <a:pt x="40816" y="9960"/>
                      <a:pt x="41768" y="5007"/>
                      <a:pt x="43481" y="531"/>
                    </a:cubicBezTo>
                    <a:cubicBezTo>
                      <a:pt x="43671" y="54"/>
                      <a:pt x="42910" y="-232"/>
                      <a:pt x="42719" y="2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9" name="Freeform 508">
                <a:extLst>
                  <a:ext uri="{FF2B5EF4-FFF2-40B4-BE49-F238E27FC236}">
                    <a16:creationId xmlns:a16="http://schemas.microsoft.com/office/drawing/2014/main" id="{9352D287-8B4F-FBA8-1CEE-E0E73EFD9979}"/>
                  </a:ext>
                </a:extLst>
              </p:cNvPr>
              <p:cNvSpPr/>
              <p:nvPr/>
            </p:nvSpPr>
            <p:spPr>
              <a:xfrm>
                <a:off x="3831840" y="1362699"/>
                <a:ext cx="42643" cy="80082"/>
              </a:xfrm>
              <a:custGeom>
                <a:avLst/>
                <a:gdLst>
                  <a:gd name="connsiteX0" fmla="*/ 2008 w 42643"/>
                  <a:gd name="connsiteY0" fmla="*/ 328 h 80082"/>
                  <a:gd name="connsiteX1" fmla="*/ 390 w 42643"/>
                  <a:gd name="connsiteY1" fmla="*/ 1947 h 80082"/>
                  <a:gd name="connsiteX2" fmla="*/ 26751 w 42643"/>
                  <a:gd name="connsiteY2" fmla="*/ 36999 h 80082"/>
                  <a:gd name="connsiteX3" fmla="*/ 39408 w 42643"/>
                  <a:gd name="connsiteY3" fmla="*/ 78909 h 80082"/>
                  <a:gd name="connsiteX4" fmla="*/ 42644 w 42643"/>
                  <a:gd name="connsiteY4" fmla="*/ 78433 h 80082"/>
                  <a:gd name="connsiteX5" fmla="*/ 2198 w 42643"/>
                  <a:gd name="connsiteY5" fmla="*/ 328 h 8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643" h="80082">
                    <a:moveTo>
                      <a:pt x="2008" y="328"/>
                    </a:moveTo>
                    <a:cubicBezTo>
                      <a:pt x="866" y="-720"/>
                      <a:pt x="-752" y="995"/>
                      <a:pt x="390" y="1947"/>
                    </a:cubicBezTo>
                    <a:cubicBezTo>
                      <a:pt x="11239" y="12044"/>
                      <a:pt x="20089" y="23759"/>
                      <a:pt x="26751" y="36999"/>
                    </a:cubicBezTo>
                    <a:cubicBezTo>
                      <a:pt x="33603" y="50525"/>
                      <a:pt x="36267" y="64241"/>
                      <a:pt x="39408" y="78909"/>
                    </a:cubicBezTo>
                    <a:cubicBezTo>
                      <a:pt x="39788" y="80719"/>
                      <a:pt x="42644" y="80338"/>
                      <a:pt x="42644" y="78433"/>
                    </a:cubicBezTo>
                    <a:cubicBezTo>
                      <a:pt x="41787" y="48905"/>
                      <a:pt x="23610" y="19378"/>
                      <a:pt x="2198" y="3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0" name="Freeform 509">
                <a:extLst>
                  <a:ext uri="{FF2B5EF4-FFF2-40B4-BE49-F238E27FC236}">
                    <a16:creationId xmlns:a16="http://schemas.microsoft.com/office/drawing/2014/main" id="{B3C89555-5F9A-CB20-D07E-E9697F711EC1}"/>
                  </a:ext>
                </a:extLst>
              </p:cNvPr>
              <p:cNvSpPr/>
              <p:nvPr/>
            </p:nvSpPr>
            <p:spPr>
              <a:xfrm>
                <a:off x="3815027" y="1414234"/>
                <a:ext cx="63047" cy="8836"/>
              </a:xfrm>
              <a:custGeom>
                <a:avLst/>
                <a:gdLst>
                  <a:gd name="connsiteX0" fmla="*/ 62502 w 63047"/>
                  <a:gd name="connsiteY0" fmla="*/ 7086 h 8836"/>
                  <a:gd name="connsiteX1" fmla="*/ 930 w 63047"/>
                  <a:gd name="connsiteY1" fmla="*/ 2133 h 8836"/>
                  <a:gd name="connsiteX2" fmla="*/ 1596 w 63047"/>
                  <a:gd name="connsiteY2" fmla="*/ 4610 h 8836"/>
                  <a:gd name="connsiteX3" fmla="*/ 62026 w 63047"/>
                  <a:gd name="connsiteY3" fmla="*/ 8801 h 8836"/>
                  <a:gd name="connsiteX4" fmla="*/ 62502 w 63047"/>
                  <a:gd name="connsiteY4" fmla="*/ 7181 h 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47" h="8836">
                    <a:moveTo>
                      <a:pt x="62502" y="7086"/>
                    </a:moveTo>
                    <a:cubicBezTo>
                      <a:pt x="43279" y="-915"/>
                      <a:pt x="21296" y="-1486"/>
                      <a:pt x="930" y="2133"/>
                    </a:cubicBezTo>
                    <a:cubicBezTo>
                      <a:pt x="-687" y="2419"/>
                      <a:pt x="-21" y="4800"/>
                      <a:pt x="1596" y="4610"/>
                    </a:cubicBezTo>
                    <a:cubicBezTo>
                      <a:pt x="22247" y="1657"/>
                      <a:pt x="41756" y="4229"/>
                      <a:pt x="62026" y="8801"/>
                    </a:cubicBezTo>
                    <a:cubicBezTo>
                      <a:pt x="63073" y="9086"/>
                      <a:pt x="63454" y="7562"/>
                      <a:pt x="62502" y="71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1" name="Freeform 510">
                <a:extLst>
                  <a:ext uri="{FF2B5EF4-FFF2-40B4-BE49-F238E27FC236}">
                    <a16:creationId xmlns:a16="http://schemas.microsoft.com/office/drawing/2014/main" id="{F26E92F2-1781-24A6-8273-134665290C32}"/>
                  </a:ext>
                </a:extLst>
              </p:cNvPr>
              <p:cNvSpPr/>
              <p:nvPr/>
            </p:nvSpPr>
            <p:spPr>
              <a:xfrm>
                <a:off x="3584598" y="1535429"/>
                <a:ext cx="305707" cy="10444"/>
              </a:xfrm>
              <a:custGeom>
                <a:avLst/>
                <a:gdLst>
                  <a:gd name="connsiteX0" fmla="*/ 304636 w 305707"/>
                  <a:gd name="connsiteY0" fmla="*/ 6667 h 10444"/>
                  <a:gd name="connsiteX1" fmla="*/ 229456 w 305707"/>
                  <a:gd name="connsiteY1" fmla="*/ 6667 h 10444"/>
                  <a:gd name="connsiteX2" fmla="*/ 152753 w 305707"/>
                  <a:gd name="connsiteY2" fmla="*/ 5906 h 10444"/>
                  <a:gd name="connsiteX3" fmla="*/ 964 w 305707"/>
                  <a:gd name="connsiteY3" fmla="*/ 0 h 10444"/>
                  <a:gd name="connsiteX4" fmla="*/ 964 w 305707"/>
                  <a:gd name="connsiteY4" fmla="*/ 2000 h 10444"/>
                  <a:gd name="connsiteX5" fmla="*/ 152753 w 305707"/>
                  <a:gd name="connsiteY5" fmla="*/ 9334 h 10444"/>
                  <a:gd name="connsiteX6" fmla="*/ 227933 w 305707"/>
                  <a:gd name="connsiteY6" fmla="*/ 10287 h 10444"/>
                  <a:gd name="connsiteX7" fmla="*/ 304636 w 305707"/>
                  <a:gd name="connsiteY7" fmla="*/ 8858 h 10444"/>
                  <a:gd name="connsiteX8" fmla="*/ 304636 w 305707"/>
                  <a:gd name="connsiteY8" fmla="*/ 6667 h 1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707" h="10444">
                    <a:moveTo>
                      <a:pt x="304636" y="6667"/>
                    </a:moveTo>
                    <a:cubicBezTo>
                      <a:pt x="279703" y="5429"/>
                      <a:pt x="254484" y="6667"/>
                      <a:pt x="229456" y="6667"/>
                    </a:cubicBezTo>
                    <a:cubicBezTo>
                      <a:pt x="203856" y="6667"/>
                      <a:pt x="178352" y="6382"/>
                      <a:pt x="152753" y="5906"/>
                    </a:cubicBezTo>
                    <a:cubicBezTo>
                      <a:pt x="102125" y="4858"/>
                      <a:pt x="51592" y="1429"/>
                      <a:pt x="964" y="0"/>
                    </a:cubicBezTo>
                    <a:cubicBezTo>
                      <a:pt x="-368" y="0"/>
                      <a:pt x="-273" y="1905"/>
                      <a:pt x="964" y="2000"/>
                    </a:cubicBezTo>
                    <a:cubicBezTo>
                      <a:pt x="51306" y="7049"/>
                      <a:pt x="102220" y="8192"/>
                      <a:pt x="152753" y="9334"/>
                    </a:cubicBezTo>
                    <a:cubicBezTo>
                      <a:pt x="177781" y="9906"/>
                      <a:pt x="202905" y="10192"/>
                      <a:pt x="227933" y="10287"/>
                    </a:cubicBezTo>
                    <a:cubicBezTo>
                      <a:pt x="253437" y="10287"/>
                      <a:pt x="279322" y="11144"/>
                      <a:pt x="304636" y="8858"/>
                    </a:cubicBezTo>
                    <a:cubicBezTo>
                      <a:pt x="306064" y="8763"/>
                      <a:pt x="306064" y="6763"/>
                      <a:pt x="304636" y="66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2" name="Freeform 511">
                <a:extLst>
                  <a:ext uri="{FF2B5EF4-FFF2-40B4-BE49-F238E27FC236}">
                    <a16:creationId xmlns:a16="http://schemas.microsoft.com/office/drawing/2014/main" id="{4084FB2F-41E9-0A70-476D-C9A77E6DCC81}"/>
                  </a:ext>
                </a:extLst>
              </p:cNvPr>
              <p:cNvSpPr/>
              <p:nvPr/>
            </p:nvSpPr>
            <p:spPr>
              <a:xfrm>
                <a:off x="3595491" y="1612397"/>
                <a:ext cx="80624" cy="57923"/>
              </a:xfrm>
              <a:custGeom>
                <a:avLst/>
                <a:gdLst>
                  <a:gd name="connsiteX0" fmla="*/ 79145 w 80624"/>
                  <a:gd name="connsiteY0" fmla="*/ 33904 h 57923"/>
                  <a:gd name="connsiteX1" fmla="*/ 45647 w 80624"/>
                  <a:gd name="connsiteY1" fmla="*/ 54192 h 57923"/>
                  <a:gd name="connsiteX2" fmla="*/ 10531 w 80624"/>
                  <a:gd name="connsiteY2" fmla="*/ 43619 h 57923"/>
                  <a:gd name="connsiteX3" fmla="*/ 8342 w 80624"/>
                  <a:gd name="connsiteY3" fmla="*/ 10472 h 57923"/>
                  <a:gd name="connsiteX4" fmla="*/ 38795 w 80624"/>
                  <a:gd name="connsiteY4" fmla="*/ 5805 h 57923"/>
                  <a:gd name="connsiteX5" fmla="*/ 39461 w 80624"/>
                  <a:gd name="connsiteY5" fmla="*/ 5138 h 57923"/>
                  <a:gd name="connsiteX6" fmla="*/ 9484 w 80624"/>
                  <a:gd name="connsiteY6" fmla="*/ 6186 h 57923"/>
                  <a:gd name="connsiteX7" fmla="*/ 2918 w 80624"/>
                  <a:gd name="connsiteY7" fmla="*/ 37904 h 57923"/>
                  <a:gd name="connsiteX8" fmla="*/ 80477 w 80624"/>
                  <a:gd name="connsiteY8" fmla="*/ 34856 h 57923"/>
                  <a:gd name="connsiteX9" fmla="*/ 79240 w 80624"/>
                  <a:gd name="connsiteY9" fmla="*/ 33904 h 5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624" h="57923">
                    <a:moveTo>
                      <a:pt x="79145" y="33904"/>
                    </a:moveTo>
                    <a:cubicBezTo>
                      <a:pt x="69343" y="43048"/>
                      <a:pt x="59065" y="51334"/>
                      <a:pt x="45647" y="54192"/>
                    </a:cubicBezTo>
                    <a:cubicBezTo>
                      <a:pt x="32800" y="56859"/>
                      <a:pt x="19572" y="53335"/>
                      <a:pt x="10531" y="43619"/>
                    </a:cubicBezTo>
                    <a:cubicBezTo>
                      <a:pt x="1966" y="34285"/>
                      <a:pt x="-603" y="20378"/>
                      <a:pt x="8342" y="10472"/>
                    </a:cubicBezTo>
                    <a:cubicBezTo>
                      <a:pt x="15955" y="2090"/>
                      <a:pt x="29278" y="-1625"/>
                      <a:pt x="38795" y="5805"/>
                    </a:cubicBezTo>
                    <a:cubicBezTo>
                      <a:pt x="39271" y="6186"/>
                      <a:pt x="39842" y="5614"/>
                      <a:pt x="39461" y="5138"/>
                    </a:cubicBezTo>
                    <a:cubicBezTo>
                      <a:pt x="30706" y="-2768"/>
                      <a:pt x="18239" y="-863"/>
                      <a:pt x="9484" y="6186"/>
                    </a:cubicBezTo>
                    <a:cubicBezTo>
                      <a:pt x="-223" y="13996"/>
                      <a:pt x="-2602" y="26760"/>
                      <a:pt x="2918" y="37904"/>
                    </a:cubicBezTo>
                    <a:cubicBezTo>
                      <a:pt x="19096" y="70575"/>
                      <a:pt x="62491" y="58669"/>
                      <a:pt x="80477" y="34856"/>
                    </a:cubicBezTo>
                    <a:cubicBezTo>
                      <a:pt x="81048" y="34094"/>
                      <a:pt x="79811" y="33237"/>
                      <a:pt x="79240" y="3390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3" name="Freeform 512">
                <a:extLst>
                  <a:ext uri="{FF2B5EF4-FFF2-40B4-BE49-F238E27FC236}">
                    <a16:creationId xmlns:a16="http://schemas.microsoft.com/office/drawing/2014/main" id="{9DCD04B1-8776-5D7A-C53C-88184AA0B8C1}"/>
                  </a:ext>
                </a:extLst>
              </p:cNvPr>
              <p:cNvSpPr/>
              <p:nvPr/>
            </p:nvSpPr>
            <p:spPr>
              <a:xfrm>
                <a:off x="3682936" y="1614936"/>
                <a:ext cx="50661" cy="38682"/>
              </a:xfrm>
              <a:custGeom>
                <a:avLst/>
                <a:gdLst>
                  <a:gd name="connsiteX0" fmla="*/ 35953 w 50661"/>
                  <a:gd name="connsiteY0" fmla="*/ 2313 h 38682"/>
                  <a:gd name="connsiteX1" fmla="*/ 12637 w 50661"/>
                  <a:gd name="connsiteY1" fmla="*/ 3742 h 38682"/>
                  <a:gd name="connsiteX2" fmla="*/ 14160 w 50661"/>
                  <a:gd name="connsiteY2" fmla="*/ 6314 h 38682"/>
                  <a:gd name="connsiteX3" fmla="*/ 39093 w 50661"/>
                  <a:gd name="connsiteY3" fmla="*/ 7457 h 38682"/>
                  <a:gd name="connsiteX4" fmla="*/ 47373 w 50661"/>
                  <a:gd name="connsiteY4" fmla="*/ 19077 h 38682"/>
                  <a:gd name="connsiteX5" fmla="*/ 37476 w 50661"/>
                  <a:gd name="connsiteY5" fmla="*/ 29269 h 38682"/>
                  <a:gd name="connsiteX6" fmla="*/ 7879 w 50661"/>
                  <a:gd name="connsiteY6" fmla="*/ 35365 h 38682"/>
                  <a:gd name="connsiteX7" fmla="*/ 3692 w 50661"/>
                  <a:gd name="connsiteY7" fmla="*/ 32793 h 38682"/>
                  <a:gd name="connsiteX8" fmla="*/ 6261 w 50661"/>
                  <a:gd name="connsiteY8" fmla="*/ 26221 h 38682"/>
                  <a:gd name="connsiteX9" fmla="*/ 13018 w 50661"/>
                  <a:gd name="connsiteY9" fmla="*/ 9076 h 38682"/>
                  <a:gd name="connsiteX10" fmla="*/ 10734 w 50661"/>
                  <a:gd name="connsiteY10" fmla="*/ 8505 h 38682"/>
                  <a:gd name="connsiteX11" fmla="*/ 75 w 50661"/>
                  <a:gd name="connsiteY11" fmla="*/ 34698 h 38682"/>
                  <a:gd name="connsiteX12" fmla="*/ 1027 w 50661"/>
                  <a:gd name="connsiteY12" fmla="*/ 36318 h 38682"/>
                  <a:gd name="connsiteX13" fmla="*/ 32051 w 50661"/>
                  <a:gd name="connsiteY13" fmla="*/ 35365 h 38682"/>
                  <a:gd name="connsiteX14" fmla="*/ 50608 w 50661"/>
                  <a:gd name="connsiteY14" fmla="*/ 20030 h 38682"/>
                  <a:gd name="connsiteX15" fmla="*/ 36048 w 50661"/>
                  <a:gd name="connsiteY15" fmla="*/ 2218 h 3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61" h="38682">
                    <a:moveTo>
                      <a:pt x="35953" y="2313"/>
                    </a:moveTo>
                    <a:cubicBezTo>
                      <a:pt x="28339" y="-1020"/>
                      <a:pt x="19584" y="-925"/>
                      <a:pt x="12637" y="3742"/>
                    </a:cubicBezTo>
                    <a:cubicBezTo>
                      <a:pt x="11020" y="4790"/>
                      <a:pt x="12447" y="7362"/>
                      <a:pt x="14160" y="6314"/>
                    </a:cubicBezTo>
                    <a:cubicBezTo>
                      <a:pt x="22059" y="1551"/>
                      <a:pt x="31575" y="2123"/>
                      <a:pt x="39093" y="7457"/>
                    </a:cubicBezTo>
                    <a:cubicBezTo>
                      <a:pt x="42234" y="9743"/>
                      <a:pt x="47563" y="14791"/>
                      <a:pt x="47373" y="19077"/>
                    </a:cubicBezTo>
                    <a:cubicBezTo>
                      <a:pt x="47182" y="23268"/>
                      <a:pt x="40521" y="27269"/>
                      <a:pt x="37476" y="29269"/>
                    </a:cubicBezTo>
                    <a:cubicBezTo>
                      <a:pt x="28910" y="34794"/>
                      <a:pt x="17966" y="37080"/>
                      <a:pt x="7879" y="35365"/>
                    </a:cubicBezTo>
                    <a:cubicBezTo>
                      <a:pt x="5500" y="34984"/>
                      <a:pt x="4263" y="35175"/>
                      <a:pt x="3692" y="32793"/>
                    </a:cubicBezTo>
                    <a:cubicBezTo>
                      <a:pt x="3311" y="31365"/>
                      <a:pt x="5785" y="27555"/>
                      <a:pt x="6261" y="26221"/>
                    </a:cubicBezTo>
                    <a:cubicBezTo>
                      <a:pt x="8545" y="20506"/>
                      <a:pt x="10734" y="14791"/>
                      <a:pt x="13018" y="9076"/>
                    </a:cubicBezTo>
                    <a:cubicBezTo>
                      <a:pt x="13589" y="7647"/>
                      <a:pt x="11305" y="7076"/>
                      <a:pt x="10734" y="8505"/>
                    </a:cubicBezTo>
                    <a:cubicBezTo>
                      <a:pt x="7213" y="17268"/>
                      <a:pt x="3597" y="26031"/>
                      <a:pt x="75" y="34698"/>
                    </a:cubicBezTo>
                    <a:cubicBezTo>
                      <a:pt x="-210" y="35365"/>
                      <a:pt x="361" y="36127"/>
                      <a:pt x="1027" y="36318"/>
                    </a:cubicBezTo>
                    <a:cubicBezTo>
                      <a:pt x="11210" y="39747"/>
                      <a:pt x="22059" y="39461"/>
                      <a:pt x="32051" y="35365"/>
                    </a:cubicBezTo>
                    <a:cubicBezTo>
                      <a:pt x="37571" y="33079"/>
                      <a:pt x="49847" y="26697"/>
                      <a:pt x="50608" y="20030"/>
                    </a:cubicBezTo>
                    <a:cubicBezTo>
                      <a:pt x="51465" y="12505"/>
                      <a:pt x="41853" y="4790"/>
                      <a:pt x="36048" y="221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4" name="Freeform 513">
                <a:extLst>
                  <a:ext uri="{FF2B5EF4-FFF2-40B4-BE49-F238E27FC236}">
                    <a16:creationId xmlns:a16="http://schemas.microsoft.com/office/drawing/2014/main" id="{E9FDACB5-F884-4814-E8E3-C7046882BFAE}"/>
                  </a:ext>
                </a:extLst>
              </p:cNvPr>
              <p:cNvSpPr/>
              <p:nvPr/>
            </p:nvSpPr>
            <p:spPr>
              <a:xfrm>
                <a:off x="3747886" y="1588579"/>
                <a:ext cx="39880" cy="54156"/>
              </a:xfrm>
              <a:custGeom>
                <a:avLst/>
                <a:gdLst>
                  <a:gd name="connsiteX0" fmla="*/ 38570 w 39880"/>
                  <a:gd name="connsiteY0" fmla="*/ 31718 h 54156"/>
                  <a:gd name="connsiteX1" fmla="*/ 13256 w 39880"/>
                  <a:gd name="connsiteY1" fmla="*/ 22193 h 54156"/>
                  <a:gd name="connsiteX2" fmla="*/ 19727 w 39880"/>
                  <a:gd name="connsiteY2" fmla="*/ 2191 h 54156"/>
                  <a:gd name="connsiteX3" fmla="*/ 19727 w 39880"/>
                  <a:gd name="connsiteY3" fmla="*/ 0 h 54156"/>
                  <a:gd name="connsiteX4" fmla="*/ 8307 w 39880"/>
                  <a:gd name="connsiteY4" fmla="*/ 18097 h 54156"/>
                  <a:gd name="connsiteX5" fmla="*/ 36286 w 39880"/>
                  <a:gd name="connsiteY5" fmla="*/ 34385 h 54156"/>
                  <a:gd name="connsiteX6" fmla="*/ 5357 w 39880"/>
                  <a:gd name="connsiteY6" fmla="*/ 50483 h 54156"/>
                  <a:gd name="connsiteX7" fmla="*/ 13732 w 39880"/>
                  <a:gd name="connsiteY7" fmla="*/ 41338 h 54156"/>
                  <a:gd name="connsiteX8" fmla="*/ 12590 w 39880"/>
                  <a:gd name="connsiteY8" fmla="*/ 40196 h 54156"/>
                  <a:gd name="connsiteX9" fmla="*/ 504 w 39880"/>
                  <a:gd name="connsiteY9" fmla="*/ 50483 h 54156"/>
                  <a:gd name="connsiteX10" fmla="*/ 1265 w 39880"/>
                  <a:gd name="connsiteY10" fmla="*/ 53340 h 54156"/>
                  <a:gd name="connsiteX11" fmla="*/ 39712 w 39880"/>
                  <a:gd name="connsiteY11" fmla="*/ 33814 h 54156"/>
                  <a:gd name="connsiteX12" fmla="*/ 38475 w 39880"/>
                  <a:gd name="connsiteY12" fmla="*/ 31623 h 5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880" h="54156">
                    <a:moveTo>
                      <a:pt x="38570" y="31718"/>
                    </a:moveTo>
                    <a:cubicBezTo>
                      <a:pt x="30005" y="30766"/>
                      <a:pt x="18966" y="29528"/>
                      <a:pt x="13256" y="22193"/>
                    </a:cubicBezTo>
                    <a:cubicBezTo>
                      <a:pt x="8307" y="15812"/>
                      <a:pt x="9545" y="2286"/>
                      <a:pt x="19727" y="2191"/>
                    </a:cubicBezTo>
                    <a:cubicBezTo>
                      <a:pt x="21155" y="2191"/>
                      <a:pt x="21155" y="0"/>
                      <a:pt x="19727" y="0"/>
                    </a:cubicBezTo>
                    <a:cubicBezTo>
                      <a:pt x="10592" y="0"/>
                      <a:pt x="6309" y="10001"/>
                      <a:pt x="8307" y="18097"/>
                    </a:cubicBezTo>
                    <a:cubicBezTo>
                      <a:pt x="11257" y="30099"/>
                      <a:pt x="25532" y="32957"/>
                      <a:pt x="36286" y="34385"/>
                    </a:cubicBezTo>
                    <a:cubicBezTo>
                      <a:pt x="30005" y="45529"/>
                      <a:pt x="17919" y="51435"/>
                      <a:pt x="5357" y="50483"/>
                    </a:cubicBezTo>
                    <a:cubicBezTo>
                      <a:pt x="8212" y="47530"/>
                      <a:pt x="11067" y="44482"/>
                      <a:pt x="13732" y="41338"/>
                    </a:cubicBezTo>
                    <a:cubicBezTo>
                      <a:pt x="14398" y="40576"/>
                      <a:pt x="13446" y="39529"/>
                      <a:pt x="12590" y="40196"/>
                    </a:cubicBezTo>
                    <a:cubicBezTo>
                      <a:pt x="8403" y="43434"/>
                      <a:pt x="4501" y="46958"/>
                      <a:pt x="504" y="50483"/>
                    </a:cubicBezTo>
                    <a:cubicBezTo>
                      <a:pt x="-448" y="51340"/>
                      <a:pt x="28" y="53054"/>
                      <a:pt x="1265" y="53340"/>
                    </a:cubicBezTo>
                    <a:cubicBezTo>
                      <a:pt x="16967" y="56959"/>
                      <a:pt x="33050" y="48196"/>
                      <a:pt x="39712" y="33814"/>
                    </a:cubicBezTo>
                    <a:cubicBezTo>
                      <a:pt x="40188" y="32766"/>
                      <a:pt x="39617" y="31813"/>
                      <a:pt x="38475" y="316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5" name="Freeform 514">
                <a:extLst>
                  <a:ext uri="{FF2B5EF4-FFF2-40B4-BE49-F238E27FC236}">
                    <a16:creationId xmlns:a16="http://schemas.microsoft.com/office/drawing/2014/main" id="{3FFC78D1-8061-1777-CEEB-B2BF43F8E47E}"/>
                  </a:ext>
                </a:extLst>
              </p:cNvPr>
              <p:cNvSpPr/>
              <p:nvPr/>
            </p:nvSpPr>
            <p:spPr>
              <a:xfrm>
                <a:off x="3822123" y="1578849"/>
                <a:ext cx="89131" cy="95685"/>
              </a:xfrm>
              <a:custGeom>
                <a:avLst/>
                <a:gdLst>
                  <a:gd name="connsiteX0" fmla="*/ 72345 w 89131"/>
                  <a:gd name="connsiteY0" fmla="*/ 48688 h 95685"/>
                  <a:gd name="connsiteX1" fmla="*/ 60640 w 89131"/>
                  <a:gd name="connsiteY1" fmla="*/ 1158 h 95685"/>
                  <a:gd name="connsiteX2" fmla="*/ 57690 w 89131"/>
                  <a:gd name="connsiteY2" fmla="*/ 777 h 95685"/>
                  <a:gd name="connsiteX3" fmla="*/ 115 w 89131"/>
                  <a:gd name="connsiteY3" fmla="*/ 93550 h 95685"/>
                  <a:gd name="connsiteX4" fmla="*/ 1923 w 89131"/>
                  <a:gd name="connsiteY4" fmla="*/ 94598 h 95685"/>
                  <a:gd name="connsiteX5" fmla="*/ 58166 w 89131"/>
                  <a:gd name="connsiteY5" fmla="*/ 5539 h 95685"/>
                  <a:gd name="connsiteX6" fmla="*/ 69490 w 89131"/>
                  <a:gd name="connsiteY6" fmla="*/ 50878 h 95685"/>
                  <a:gd name="connsiteX7" fmla="*/ 87477 w 89131"/>
                  <a:gd name="connsiteY7" fmla="*/ 95265 h 95685"/>
                  <a:gd name="connsiteX8" fmla="*/ 89094 w 89131"/>
                  <a:gd name="connsiteY8" fmla="*/ 94598 h 95685"/>
                  <a:gd name="connsiteX9" fmla="*/ 72250 w 89131"/>
                  <a:gd name="connsiteY9" fmla="*/ 48688 h 95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131" h="95685">
                    <a:moveTo>
                      <a:pt x="72345" y="48688"/>
                    </a:moveTo>
                    <a:cubicBezTo>
                      <a:pt x="67397" y="33067"/>
                      <a:pt x="63590" y="17255"/>
                      <a:pt x="60640" y="1158"/>
                    </a:cubicBezTo>
                    <a:cubicBezTo>
                      <a:pt x="60354" y="-366"/>
                      <a:pt x="58451" y="-271"/>
                      <a:pt x="57690" y="777"/>
                    </a:cubicBezTo>
                    <a:cubicBezTo>
                      <a:pt x="36563" y="30209"/>
                      <a:pt x="16388" y="61070"/>
                      <a:pt x="115" y="93550"/>
                    </a:cubicBezTo>
                    <a:cubicBezTo>
                      <a:pt x="-456" y="94789"/>
                      <a:pt x="1257" y="95741"/>
                      <a:pt x="1923" y="94598"/>
                    </a:cubicBezTo>
                    <a:cubicBezTo>
                      <a:pt x="19814" y="64213"/>
                      <a:pt x="37800" y="34305"/>
                      <a:pt x="58166" y="5539"/>
                    </a:cubicBezTo>
                    <a:cubicBezTo>
                      <a:pt x="61116" y="20875"/>
                      <a:pt x="64827" y="36019"/>
                      <a:pt x="69490" y="50878"/>
                    </a:cubicBezTo>
                    <a:cubicBezTo>
                      <a:pt x="74153" y="65737"/>
                      <a:pt x="79102" y="82025"/>
                      <a:pt x="87477" y="95265"/>
                    </a:cubicBezTo>
                    <a:cubicBezTo>
                      <a:pt x="87952" y="96122"/>
                      <a:pt x="89380" y="95551"/>
                      <a:pt x="89094" y="94598"/>
                    </a:cubicBezTo>
                    <a:cubicBezTo>
                      <a:pt x="84431" y="79072"/>
                      <a:pt x="77199" y="64309"/>
                      <a:pt x="72250" y="486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6" name="Freeform 515">
                <a:extLst>
                  <a:ext uri="{FF2B5EF4-FFF2-40B4-BE49-F238E27FC236}">
                    <a16:creationId xmlns:a16="http://schemas.microsoft.com/office/drawing/2014/main" id="{FB4681F5-C6B8-0DFF-A617-A5FBD273BB3E}"/>
                  </a:ext>
                </a:extLst>
              </p:cNvPr>
              <p:cNvSpPr/>
              <p:nvPr/>
            </p:nvSpPr>
            <p:spPr>
              <a:xfrm>
                <a:off x="3845458" y="1633968"/>
                <a:ext cx="93309" cy="3777"/>
              </a:xfrm>
              <a:custGeom>
                <a:avLst/>
                <a:gdLst>
                  <a:gd name="connsiteX0" fmla="*/ 92311 w 93309"/>
                  <a:gd name="connsiteY0" fmla="*/ 902 h 3777"/>
                  <a:gd name="connsiteX1" fmla="*/ 46726 w 93309"/>
                  <a:gd name="connsiteY1" fmla="*/ 521 h 3777"/>
                  <a:gd name="connsiteX2" fmla="*/ 1142 w 93309"/>
                  <a:gd name="connsiteY2" fmla="*/ 712 h 3777"/>
                  <a:gd name="connsiteX3" fmla="*/ 1142 w 93309"/>
                  <a:gd name="connsiteY3" fmla="*/ 3093 h 3777"/>
                  <a:gd name="connsiteX4" fmla="*/ 46726 w 93309"/>
                  <a:gd name="connsiteY4" fmla="*/ 3283 h 3777"/>
                  <a:gd name="connsiteX5" fmla="*/ 92311 w 93309"/>
                  <a:gd name="connsiteY5" fmla="*/ 2903 h 3777"/>
                  <a:gd name="connsiteX6" fmla="*/ 92311 w 93309"/>
                  <a:gd name="connsiteY6" fmla="*/ 807 h 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09" h="3777">
                    <a:moveTo>
                      <a:pt x="92311" y="902"/>
                    </a:moveTo>
                    <a:cubicBezTo>
                      <a:pt x="77465" y="-812"/>
                      <a:pt x="61763" y="426"/>
                      <a:pt x="46726" y="521"/>
                    </a:cubicBezTo>
                    <a:cubicBezTo>
                      <a:pt x="31500" y="521"/>
                      <a:pt x="16369" y="712"/>
                      <a:pt x="1142" y="712"/>
                    </a:cubicBezTo>
                    <a:cubicBezTo>
                      <a:pt x="-381" y="712"/>
                      <a:pt x="-381" y="3093"/>
                      <a:pt x="1142" y="3093"/>
                    </a:cubicBezTo>
                    <a:cubicBezTo>
                      <a:pt x="16369" y="3093"/>
                      <a:pt x="31500" y="3283"/>
                      <a:pt x="46726" y="3283"/>
                    </a:cubicBezTo>
                    <a:cubicBezTo>
                      <a:pt x="61763" y="3283"/>
                      <a:pt x="77370" y="4617"/>
                      <a:pt x="92311" y="2903"/>
                    </a:cubicBezTo>
                    <a:cubicBezTo>
                      <a:pt x="93643" y="2712"/>
                      <a:pt x="93643" y="997"/>
                      <a:pt x="92311" y="8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7" name="Freeform 516">
                <a:extLst>
                  <a:ext uri="{FF2B5EF4-FFF2-40B4-BE49-F238E27FC236}">
                    <a16:creationId xmlns:a16="http://schemas.microsoft.com/office/drawing/2014/main" id="{525BD316-1C7E-B109-235E-CD450994F265}"/>
                  </a:ext>
                </a:extLst>
              </p:cNvPr>
              <p:cNvSpPr/>
              <p:nvPr/>
            </p:nvSpPr>
            <p:spPr>
              <a:xfrm>
                <a:off x="4027914" y="1482183"/>
                <a:ext cx="74609" cy="3400"/>
              </a:xfrm>
              <a:custGeom>
                <a:avLst/>
                <a:gdLst>
                  <a:gd name="connsiteX0" fmla="*/ 73824 w 74609"/>
                  <a:gd name="connsiteY0" fmla="*/ 859 h 3400"/>
                  <a:gd name="connsiteX1" fmla="*/ 37376 w 74609"/>
                  <a:gd name="connsiteY1" fmla="*/ 288 h 3400"/>
                  <a:gd name="connsiteX2" fmla="*/ 928 w 74609"/>
                  <a:gd name="connsiteY2" fmla="*/ 764 h 3400"/>
                  <a:gd name="connsiteX3" fmla="*/ 928 w 74609"/>
                  <a:gd name="connsiteY3" fmla="*/ 2669 h 3400"/>
                  <a:gd name="connsiteX4" fmla="*/ 37376 w 74609"/>
                  <a:gd name="connsiteY4" fmla="*/ 3145 h 3400"/>
                  <a:gd name="connsiteX5" fmla="*/ 73824 w 74609"/>
                  <a:gd name="connsiteY5" fmla="*/ 2574 h 3400"/>
                  <a:gd name="connsiteX6" fmla="*/ 73824 w 74609"/>
                  <a:gd name="connsiteY6" fmla="*/ 955 h 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609" h="3400">
                    <a:moveTo>
                      <a:pt x="73824" y="859"/>
                    </a:moveTo>
                    <a:cubicBezTo>
                      <a:pt x="61834" y="-569"/>
                      <a:pt x="49367" y="193"/>
                      <a:pt x="37376" y="288"/>
                    </a:cubicBezTo>
                    <a:cubicBezTo>
                      <a:pt x="25195" y="288"/>
                      <a:pt x="13109" y="478"/>
                      <a:pt x="928" y="764"/>
                    </a:cubicBezTo>
                    <a:cubicBezTo>
                      <a:pt x="-309" y="764"/>
                      <a:pt x="-309" y="2669"/>
                      <a:pt x="928" y="2669"/>
                    </a:cubicBezTo>
                    <a:cubicBezTo>
                      <a:pt x="13109" y="2860"/>
                      <a:pt x="25195" y="3050"/>
                      <a:pt x="37376" y="3145"/>
                    </a:cubicBezTo>
                    <a:cubicBezTo>
                      <a:pt x="49367" y="3145"/>
                      <a:pt x="61834" y="4003"/>
                      <a:pt x="73824" y="2574"/>
                    </a:cubicBezTo>
                    <a:cubicBezTo>
                      <a:pt x="74871" y="2479"/>
                      <a:pt x="74871" y="1050"/>
                      <a:pt x="73824" y="9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8" name="Freeform 517">
                <a:extLst>
                  <a:ext uri="{FF2B5EF4-FFF2-40B4-BE49-F238E27FC236}">
                    <a16:creationId xmlns:a16="http://schemas.microsoft.com/office/drawing/2014/main" id="{635ABFB9-27E8-1B3C-BFE5-E492579EA82A}"/>
                  </a:ext>
                </a:extLst>
              </p:cNvPr>
              <p:cNvSpPr/>
              <p:nvPr/>
            </p:nvSpPr>
            <p:spPr>
              <a:xfrm>
                <a:off x="4046157" y="1508088"/>
                <a:ext cx="80746" cy="14793"/>
              </a:xfrm>
              <a:custGeom>
                <a:avLst/>
                <a:gdLst>
                  <a:gd name="connsiteX0" fmla="*/ 80039 w 80746"/>
                  <a:gd name="connsiteY0" fmla="*/ 5 h 14793"/>
                  <a:gd name="connsiteX1" fmla="*/ 862 w 80746"/>
                  <a:gd name="connsiteY1" fmla="*/ 12483 h 14793"/>
                  <a:gd name="connsiteX2" fmla="*/ 1528 w 80746"/>
                  <a:gd name="connsiteY2" fmla="*/ 14769 h 14793"/>
                  <a:gd name="connsiteX3" fmla="*/ 80230 w 80746"/>
                  <a:gd name="connsiteY3" fmla="*/ 1434 h 14793"/>
                  <a:gd name="connsiteX4" fmla="*/ 80039 w 80746"/>
                  <a:gd name="connsiteY4" fmla="*/ 5 h 14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46" h="14793">
                    <a:moveTo>
                      <a:pt x="80039" y="5"/>
                    </a:moveTo>
                    <a:cubicBezTo>
                      <a:pt x="53488" y="2100"/>
                      <a:pt x="27032" y="8006"/>
                      <a:pt x="862" y="12483"/>
                    </a:cubicBezTo>
                    <a:cubicBezTo>
                      <a:pt x="-661" y="12768"/>
                      <a:pt x="5" y="15054"/>
                      <a:pt x="1528" y="14769"/>
                    </a:cubicBezTo>
                    <a:cubicBezTo>
                      <a:pt x="27698" y="10673"/>
                      <a:pt x="54535" y="7815"/>
                      <a:pt x="80230" y="1434"/>
                    </a:cubicBezTo>
                    <a:cubicBezTo>
                      <a:pt x="80991" y="1243"/>
                      <a:pt x="80896" y="-90"/>
                      <a:pt x="80039" y="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9" name="Freeform 518">
                <a:extLst>
                  <a:ext uri="{FF2B5EF4-FFF2-40B4-BE49-F238E27FC236}">
                    <a16:creationId xmlns:a16="http://schemas.microsoft.com/office/drawing/2014/main" id="{3D0EF1D1-B537-D10B-5201-480B5F6CC0CD}"/>
                  </a:ext>
                </a:extLst>
              </p:cNvPr>
              <p:cNvSpPr/>
              <p:nvPr/>
            </p:nvSpPr>
            <p:spPr>
              <a:xfrm>
                <a:off x="4228871" y="1412440"/>
                <a:ext cx="58738" cy="79808"/>
              </a:xfrm>
              <a:custGeom>
                <a:avLst/>
                <a:gdLst>
                  <a:gd name="connsiteX0" fmla="*/ 51398 w 58738"/>
                  <a:gd name="connsiteY0" fmla="*/ 48218 h 79808"/>
                  <a:gd name="connsiteX1" fmla="*/ 42833 w 58738"/>
                  <a:gd name="connsiteY1" fmla="*/ 15547 h 79808"/>
                  <a:gd name="connsiteX2" fmla="*/ 39788 w 58738"/>
                  <a:gd name="connsiteY2" fmla="*/ 16404 h 79808"/>
                  <a:gd name="connsiteX3" fmla="*/ 35791 w 58738"/>
                  <a:gd name="connsiteY3" fmla="*/ 49647 h 79808"/>
                  <a:gd name="connsiteX4" fmla="*/ 6575 w 58738"/>
                  <a:gd name="connsiteY4" fmla="*/ 53076 h 79808"/>
                  <a:gd name="connsiteX5" fmla="*/ 10001 w 58738"/>
                  <a:gd name="connsiteY5" fmla="*/ 19929 h 79808"/>
                  <a:gd name="connsiteX6" fmla="*/ 48924 w 58738"/>
                  <a:gd name="connsiteY6" fmla="*/ 1164 h 79808"/>
                  <a:gd name="connsiteX7" fmla="*/ 48638 w 58738"/>
                  <a:gd name="connsiteY7" fmla="*/ 21 h 79808"/>
                  <a:gd name="connsiteX8" fmla="*/ 4196 w 58738"/>
                  <a:gd name="connsiteY8" fmla="*/ 24120 h 79808"/>
                  <a:gd name="connsiteX9" fmla="*/ 7432 w 58738"/>
                  <a:gd name="connsiteY9" fmla="*/ 58505 h 79808"/>
                  <a:gd name="connsiteX10" fmla="*/ 36362 w 58738"/>
                  <a:gd name="connsiteY10" fmla="*/ 54314 h 79808"/>
                  <a:gd name="connsiteX11" fmla="*/ 44071 w 58738"/>
                  <a:gd name="connsiteY11" fmla="*/ 33454 h 79808"/>
                  <a:gd name="connsiteX12" fmla="*/ 47782 w 58738"/>
                  <a:gd name="connsiteY12" fmla="*/ 47837 h 79808"/>
                  <a:gd name="connsiteX13" fmla="*/ 56347 w 58738"/>
                  <a:gd name="connsiteY13" fmla="*/ 78984 h 79808"/>
                  <a:gd name="connsiteX14" fmla="*/ 58726 w 58738"/>
                  <a:gd name="connsiteY14" fmla="*/ 78698 h 79808"/>
                  <a:gd name="connsiteX15" fmla="*/ 51493 w 58738"/>
                  <a:gd name="connsiteY15" fmla="*/ 48313 h 79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738" h="79808">
                    <a:moveTo>
                      <a:pt x="51398" y="48218"/>
                    </a:moveTo>
                    <a:cubicBezTo>
                      <a:pt x="48543" y="37359"/>
                      <a:pt x="45783" y="26406"/>
                      <a:pt x="42833" y="15547"/>
                    </a:cubicBezTo>
                    <a:cubicBezTo>
                      <a:pt x="42358" y="13547"/>
                      <a:pt x="39312" y="14404"/>
                      <a:pt x="39788" y="16404"/>
                    </a:cubicBezTo>
                    <a:cubicBezTo>
                      <a:pt x="42738" y="27263"/>
                      <a:pt x="41501" y="39931"/>
                      <a:pt x="35791" y="49647"/>
                    </a:cubicBezTo>
                    <a:cubicBezTo>
                      <a:pt x="29510" y="60505"/>
                      <a:pt x="14759" y="64982"/>
                      <a:pt x="6575" y="53076"/>
                    </a:cubicBezTo>
                    <a:cubicBezTo>
                      <a:pt x="-277" y="42979"/>
                      <a:pt x="2198" y="28596"/>
                      <a:pt x="10001" y="19929"/>
                    </a:cubicBezTo>
                    <a:cubicBezTo>
                      <a:pt x="19994" y="8880"/>
                      <a:pt x="35125" y="4784"/>
                      <a:pt x="48924" y="1164"/>
                    </a:cubicBezTo>
                    <a:cubicBezTo>
                      <a:pt x="49685" y="974"/>
                      <a:pt x="49400" y="-169"/>
                      <a:pt x="48638" y="21"/>
                    </a:cubicBezTo>
                    <a:cubicBezTo>
                      <a:pt x="32841" y="4022"/>
                      <a:pt x="13142" y="8975"/>
                      <a:pt x="4196" y="24120"/>
                    </a:cubicBezTo>
                    <a:cubicBezTo>
                      <a:pt x="-1894" y="34311"/>
                      <a:pt x="-1799" y="50123"/>
                      <a:pt x="7432" y="58505"/>
                    </a:cubicBezTo>
                    <a:cubicBezTo>
                      <a:pt x="16568" y="66792"/>
                      <a:pt x="29510" y="63458"/>
                      <a:pt x="36362" y="54314"/>
                    </a:cubicBezTo>
                    <a:cubicBezTo>
                      <a:pt x="40835" y="48313"/>
                      <a:pt x="43309" y="40979"/>
                      <a:pt x="44071" y="33454"/>
                    </a:cubicBezTo>
                    <a:cubicBezTo>
                      <a:pt x="45308" y="38217"/>
                      <a:pt x="46545" y="43074"/>
                      <a:pt x="47782" y="47837"/>
                    </a:cubicBezTo>
                    <a:cubicBezTo>
                      <a:pt x="50351" y="58124"/>
                      <a:pt x="52255" y="69173"/>
                      <a:pt x="56347" y="78984"/>
                    </a:cubicBezTo>
                    <a:cubicBezTo>
                      <a:pt x="56823" y="80127"/>
                      <a:pt x="58916" y="80127"/>
                      <a:pt x="58726" y="78698"/>
                    </a:cubicBezTo>
                    <a:cubicBezTo>
                      <a:pt x="57584" y="68506"/>
                      <a:pt x="54063" y="58314"/>
                      <a:pt x="51493" y="483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0" name="Freeform 519">
                <a:extLst>
                  <a:ext uri="{FF2B5EF4-FFF2-40B4-BE49-F238E27FC236}">
                    <a16:creationId xmlns:a16="http://schemas.microsoft.com/office/drawing/2014/main" id="{DECAFCA3-7BDF-5642-A4EB-F282045614C6}"/>
                  </a:ext>
                </a:extLst>
              </p:cNvPr>
              <p:cNvSpPr/>
              <p:nvPr/>
            </p:nvSpPr>
            <p:spPr>
              <a:xfrm>
                <a:off x="4210132" y="1523902"/>
                <a:ext cx="117774" cy="6227"/>
              </a:xfrm>
              <a:custGeom>
                <a:avLst/>
                <a:gdLst>
                  <a:gd name="connsiteX0" fmla="*/ 117053 w 117774"/>
                  <a:gd name="connsiteY0" fmla="*/ 4574 h 6227"/>
                  <a:gd name="connsiteX1" fmla="*/ 60525 w 117774"/>
                  <a:gd name="connsiteY1" fmla="*/ 97 h 6227"/>
                  <a:gd name="connsiteX2" fmla="*/ 1142 w 117774"/>
                  <a:gd name="connsiteY2" fmla="*/ 2002 h 6227"/>
                  <a:gd name="connsiteX3" fmla="*/ 1142 w 117774"/>
                  <a:gd name="connsiteY3" fmla="*/ 4288 h 6227"/>
                  <a:gd name="connsiteX4" fmla="*/ 59098 w 117774"/>
                  <a:gd name="connsiteY4" fmla="*/ 3240 h 6227"/>
                  <a:gd name="connsiteX5" fmla="*/ 116958 w 117774"/>
                  <a:gd name="connsiteY5" fmla="*/ 6193 h 6227"/>
                  <a:gd name="connsiteX6" fmla="*/ 117149 w 117774"/>
                  <a:gd name="connsiteY6" fmla="*/ 4574 h 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774" h="6227">
                    <a:moveTo>
                      <a:pt x="117053" y="4574"/>
                    </a:moveTo>
                    <a:cubicBezTo>
                      <a:pt x="98877" y="288"/>
                      <a:pt x="79082" y="478"/>
                      <a:pt x="60525" y="97"/>
                    </a:cubicBezTo>
                    <a:cubicBezTo>
                      <a:pt x="40731" y="-284"/>
                      <a:pt x="20841" y="478"/>
                      <a:pt x="1142" y="2002"/>
                    </a:cubicBezTo>
                    <a:cubicBezTo>
                      <a:pt x="-381" y="2097"/>
                      <a:pt x="-381" y="4383"/>
                      <a:pt x="1142" y="4288"/>
                    </a:cubicBezTo>
                    <a:cubicBezTo>
                      <a:pt x="20461" y="3145"/>
                      <a:pt x="39779" y="2859"/>
                      <a:pt x="59098" y="3240"/>
                    </a:cubicBezTo>
                    <a:cubicBezTo>
                      <a:pt x="78321" y="3717"/>
                      <a:pt x="97735" y="6574"/>
                      <a:pt x="116958" y="6193"/>
                    </a:cubicBezTo>
                    <a:cubicBezTo>
                      <a:pt x="117910" y="6193"/>
                      <a:pt x="118100" y="4764"/>
                      <a:pt x="117149" y="45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1" name="Freeform 520">
                <a:extLst>
                  <a:ext uri="{FF2B5EF4-FFF2-40B4-BE49-F238E27FC236}">
                    <a16:creationId xmlns:a16="http://schemas.microsoft.com/office/drawing/2014/main" id="{3884E75D-D3A6-BA74-40F8-3B41F5108EA7}"/>
                  </a:ext>
                </a:extLst>
              </p:cNvPr>
              <p:cNvSpPr/>
              <p:nvPr/>
            </p:nvSpPr>
            <p:spPr>
              <a:xfrm>
                <a:off x="4245866" y="1580105"/>
                <a:ext cx="70228" cy="70050"/>
              </a:xfrm>
              <a:custGeom>
                <a:avLst/>
                <a:gdLst>
                  <a:gd name="connsiteX0" fmla="*/ 67710 w 70228"/>
                  <a:gd name="connsiteY0" fmla="*/ 34192 h 70050"/>
                  <a:gd name="connsiteX1" fmla="*/ 34022 w 70228"/>
                  <a:gd name="connsiteY1" fmla="*/ 32668 h 70050"/>
                  <a:gd name="connsiteX2" fmla="*/ 18890 w 70228"/>
                  <a:gd name="connsiteY2" fmla="*/ 55909 h 70050"/>
                  <a:gd name="connsiteX3" fmla="*/ 2808 w 70228"/>
                  <a:gd name="connsiteY3" fmla="*/ 759 h 70050"/>
                  <a:gd name="connsiteX4" fmla="*/ 714 w 70228"/>
                  <a:gd name="connsiteY4" fmla="*/ 1330 h 70050"/>
                  <a:gd name="connsiteX5" fmla="*/ 18700 w 70228"/>
                  <a:gd name="connsiteY5" fmla="*/ 66386 h 70050"/>
                  <a:gd name="connsiteX6" fmla="*/ 5567 w 70228"/>
                  <a:gd name="connsiteY6" fmla="*/ 65434 h 70050"/>
                  <a:gd name="connsiteX7" fmla="*/ 13942 w 70228"/>
                  <a:gd name="connsiteY7" fmla="*/ 56004 h 70050"/>
                  <a:gd name="connsiteX8" fmla="*/ 12419 w 70228"/>
                  <a:gd name="connsiteY8" fmla="*/ 54480 h 70050"/>
                  <a:gd name="connsiteX9" fmla="*/ 524 w 70228"/>
                  <a:gd name="connsiteY9" fmla="*/ 65338 h 70050"/>
                  <a:gd name="connsiteX10" fmla="*/ 1380 w 70228"/>
                  <a:gd name="connsiteY10" fmla="*/ 68387 h 70050"/>
                  <a:gd name="connsiteX11" fmla="*/ 50010 w 70228"/>
                  <a:gd name="connsiteY11" fmla="*/ 62290 h 70050"/>
                  <a:gd name="connsiteX12" fmla="*/ 67710 w 70228"/>
                  <a:gd name="connsiteY12" fmla="*/ 34001 h 70050"/>
                  <a:gd name="connsiteX13" fmla="*/ 66093 w 70228"/>
                  <a:gd name="connsiteY13" fmla="*/ 42288 h 70050"/>
                  <a:gd name="connsiteX14" fmla="*/ 37448 w 70228"/>
                  <a:gd name="connsiteY14" fmla="*/ 63624 h 70050"/>
                  <a:gd name="connsiteX15" fmla="*/ 21841 w 70228"/>
                  <a:gd name="connsiteY15" fmla="*/ 66291 h 70050"/>
                  <a:gd name="connsiteX16" fmla="*/ 21841 w 70228"/>
                  <a:gd name="connsiteY16" fmla="*/ 65719 h 70050"/>
                  <a:gd name="connsiteX17" fmla="*/ 35640 w 70228"/>
                  <a:gd name="connsiteY17" fmla="*/ 35430 h 70050"/>
                  <a:gd name="connsiteX18" fmla="*/ 66093 w 70228"/>
                  <a:gd name="connsiteY18" fmla="*/ 42383 h 7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228" h="70050">
                    <a:moveTo>
                      <a:pt x="67710" y="34192"/>
                    </a:moveTo>
                    <a:cubicBezTo>
                      <a:pt x="59907" y="23619"/>
                      <a:pt x="43443" y="26286"/>
                      <a:pt x="34022" y="32668"/>
                    </a:cubicBezTo>
                    <a:cubicBezTo>
                      <a:pt x="25933" y="38097"/>
                      <a:pt x="20508" y="46574"/>
                      <a:pt x="18890" y="55909"/>
                    </a:cubicBezTo>
                    <a:cubicBezTo>
                      <a:pt x="13371" y="37525"/>
                      <a:pt x="8137" y="19142"/>
                      <a:pt x="2808" y="759"/>
                    </a:cubicBezTo>
                    <a:cubicBezTo>
                      <a:pt x="2427" y="-575"/>
                      <a:pt x="333" y="-3"/>
                      <a:pt x="714" y="1330"/>
                    </a:cubicBezTo>
                    <a:cubicBezTo>
                      <a:pt x="6805" y="23047"/>
                      <a:pt x="12990" y="44669"/>
                      <a:pt x="18700" y="66386"/>
                    </a:cubicBezTo>
                    <a:cubicBezTo>
                      <a:pt x="14323" y="66386"/>
                      <a:pt x="9945" y="66100"/>
                      <a:pt x="5567" y="65434"/>
                    </a:cubicBezTo>
                    <a:cubicBezTo>
                      <a:pt x="8422" y="62386"/>
                      <a:pt x="11277" y="59242"/>
                      <a:pt x="13942" y="56004"/>
                    </a:cubicBezTo>
                    <a:cubicBezTo>
                      <a:pt x="14798" y="54956"/>
                      <a:pt x="13466" y="53623"/>
                      <a:pt x="12419" y="54480"/>
                    </a:cubicBezTo>
                    <a:cubicBezTo>
                      <a:pt x="8327" y="58004"/>
                      <a:pt x="4425" y="61624"/>
                      <a:pt x="524" y="65338"/>
                    </a:cubicBezTo>
                    <a:cubicBezTo>
                      <a:pt x="-428" y="66291"/>
                      <a:pt x="-47" y="68101"/>
                      <a:pt x="1380" y="68387"/>
                    </a:cubicBezTo>
                    <a:cubicBezTo>
                      <a:pt x="17844" y="71911"/>
                      <a:pt x="34878" y="69815"/>
                      <a:pt x="50010" y="62290"/>
                    </a:cubicBezTo>
                    <a:cubicBezTo>
                      <a:pt x="59241" y="57718"/>
                      <a:pt x="76751" y="46288"/>
                      <a:pt x="67710" y="34001"/>
                    </a:cubicBezTo>
                    <a:close/>
                    <a:moveTo>
                      <a:pt x="66093" y="42288"/>
                    </a:moveTo>
                    <a:cubicBezTo>
                      <a:pt x="64665" y="53813"/>
                      <a:pt x="47345" y="60671"/>
                      <a:pt x="37448" y="63624"/>
                    </a:cubicBezTo>
                    <a:cubicBezTo>
                      <a:pt x="32309" y="65148"/>
                      <a:pt x="27075" y="66005"/>
                      <a:pt x="21841" y="66291"/>
                    </a:cubicBezTo>
                    <a:cubicBezTo>
                      <a:pt x="21841" y="66100"/>
                      <a:pt x="21841" y="65910"/>
                      <a:pt x="21841" y="65719"/>
                    </a:cubicBezTo>
                    <a:cubicBezTo>
                      <a:pt x="20128" y="53909"/>
                      <a:pt x="25838" y="42097"/>
                      <a:pt x="35640" y="35430"/>
                    </a:cubicBezTo>
                    <a:cubicBezTo>
                      <a:pt x="43824" y="29905"/>
                      <a:pt x="68186" y="26000"/>
                      <a:pt x="66093" y="423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93" name="Group 892">
              <a:extLst>
                <a:ext uri="{FF2B5EF4-FFF2-40B4-BE49-F238E27FC236}">
                  <a16:creationId xmlns:a16="http://schemas.microsoft.com/office/drawing/2014/main" id="{A1B0F5A2-C664-2BB4-F845-6F6CC5A64B0F}"/>
                </a:ext>
              </a:extLst>
            </p:cNvPr>
            <p:cNvGrpSpPr/>
            <p:nvPr/>
          </p:nvGrpSpPr>
          <p:grpSpPr>
            <a:xfrm>
              <a:off x="526556" y="2533764"/>
              <a:ext cx="1733379" cy="568449"/>
              <a:chOff x="526556" y="2533764"/>
              <a:chExt cx="1733379" cy="568449"/>
            </a:xfrm>
            <a:solidFill>
              <a:schemeClr val="bg1">
                <a:alpha val="20000"/>
              </a:schemeClr>
            </a:solidFill>
          </p:grpSpPr>
          <p:sp>
            <p:nvSpPr>
              <p:cNvPr id="523" name="Freeform 522">
                <a:extLst>
                  <a:ext uri="{FF2B5EF4-FFF2-40B4-BE49-F238E27FC236}">
                    <a16:creationId xmlns:a16="http://schemas.microsoft.com/office/drawing/2014/main" id="{5354CCCD-7696-65CD-E43F-8BBB54D4E355}"/>
                  </a:ext>
                </a:extLst>
              </p:cNvPr>
              <p:cNvSpPr/>
              <p:nvPr/>
            </p:nvSpPr>
            <p:spPr>
              <a:xfrm>
                <a:off x="575595" y="2797177"/>
                <a:ext cx="136637" cy="174395"/>
              </a:xfrm>
              <a:custGeom>
                <a:avLst/>
                <a:gdLst>
                  <a:gd name="connsiteX0" fmla="*/ 75333 w 77270"/>
                  <a:gd name="connsiteY0" fmla="*/ 78833 h 98623"/>
                  <a:gd name="connsiteX1" fmla="*/ 18996 w 77270"/>
                  <a:gd name="connsiteY1" fmla="*/ 84166 h 98623"/>
                  <a:gd name="connsiteX2" fmla="*/ 6434 w 77270"/>
                  <a:gd name="connsiteY2" fmla="*/ 251 h 98623"/>
                  <a:gd name="connsiteX3" fmla="*/ 5958 w 77270"/>
                  <a:gd name="connsiteY3" fmla="*/ 251 h 98623"/>
                  <a:gd name="connsiteX4" fmla="*/ 20804 w 77270"/>
                  <a:gd name="connsiteY4" fmla="*/ 90167 h 98623"/>
                  <a:gd name="connsiteX5" fmla="*/ 77237 w 77270"/>
                  <a:gd name="connsiteY5" fmla="*/ 79690 h 98623"/>
                  <a:gd name="connsiteX6" fmla="*/ 75333 w 77270"/>
                  <a:gd name="connsiteY6" fmla="*/ 78833 h 98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270" h="98623">
                    <a:moveTo>
                      <a:pt x="75333" y="78833"/>
                    </a:moveTo>
                    <a:cubicBezTo>
                      <a:pt x="64294" y="99978"/>
                      <a:pt x="35364" y="99026"/>
                      <a:pt x="18996" y="84166"/>
                    </a:cubicBezTo>
                    <a:cubicBezTo>
                      <a:pt x="-4035" y="63212"/>
                      <a:pt x="4530" y="27207"/>
                      <a:pt x="6434" y="251"/>
                    </a:cubicBezTo>
                    <a:cubicBezTo>
                      <a:pt x="6434" y="-34"/>
                      <a:pt x="5958" y="-130"/>
                      <a:pt x="5958" y="251"/>
                    </a:cubicBezTo>
                    <a:cubicBezTo>
                      <a:pt x="-1941" y="27779"/>
                      <a:pt x="-6128" y="71213"/>
                      <a:pt x="20804" y="90167"/>
                    </a:cubicBezTo>
                    <a:cubicBezTo>
                      <a:pt x="36982" y="101597"/>
                      <a:pt x="71241" y="104360"/>
                      <a:pt x="77237" y="79690"/>
                    </a:cubicBezTo>
                    <a:cubicBezTo>
                      <a:pt x="77522" y="78547"/>
                      <a:pt x="75904" y="77785"/>
                      <a:pt x="75333" y="7883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4" name="Freeform 523">
                <a:extLst>
                  <a:ext uri="{FF2B5EF4-FFF2-40B4-BE49-F238E27FC236}">
                    <a16:creationId xmlns:a16="http://schemas.microsoft.com/office/drawing/2014/main" id="{45B71120-B2C5-DBB6-0760-9F474C398343}"/>
                  </a:ext>
                </a:extLst>
              </p:cNvPr>
              <p:cNvSpPr/>
              <p:nvPr/>
            </p:nvSpPr>
            <p:spPr>
              <a:xfrm>
                <a:off x="526556" y="2890945"/>
                <a:ext cx="142720" cy="38015"/>
              </a:xfrm>
              <a:custGeom>
                <a:avLst/>
                <a:gdLst>
                  <a:gd name="connsiteX0" fmla="*/ 80226 w 80710"/>
                  <a:gd name="connsiteY0" fmla="*/ 1231 h 21498"/>
                  <a:gd name="connsiteX1" fmla="*/ 572 w 80710"/>
                  <a:gd name="connsiteY1" fmla="*/ 19233 h 21498"/>
                  <a:gd name="connsiteX2" fmla="*/ 1809 w 80710"/>
                  <a:gd name="connsiteY2" fmla="*/ 21329 h 21498"/>
                  <a:gd name="connsiteX3" fmla="*/ 80035 w 80710"/>
                  <a:gd name="connsiteY3" fmla="*/ 2660 h 21498"/>
                  <a:gd name="connsiteX4" fmla="*/ 80226 w 80710"/>
                  <a:gd name="connsiteY4" fmla="*/ 1231 h 21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10" h="21498">
                    <a:moveTo>
                      <a:pt x="80226" y="1231"/>
                    </a:moveTo>
                    <a:cubicBezTo>
                      <a:pt x="52533" y="-3150"/>
                      <a:pt x="24078" y="4470"/>
                      <a:pt x="572" y="19233"/>
                    </a:cubicBezTo>
                    <a:cubicBezTo>
                      <a:pt x="-760" y="20091"/>
                      <a:pt x="477" y="22091"/>
                      <a:pt x="1809" y="21329"/>
                    </a:cubicBezTo>
                    <a:cubicBezTo>
                      <a:pt x="25886" y="7041"/>
                      <a:pt x="52342" y="1993"/>
                      <a:pt x="80035" y="2660"/>
                    </a:cubicBezTo>
                    <a:cubicBezTo>
                      <a:pt x="80797" y="2660"/>
                      <a:pt x="80987" y="1422"/>
                      <a:pt x="80226" y="12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5" name="Freeform 524">
                <a:extLst>
                  <a:ext uri="{FF2B5EF4-FFF2-40B4-BE49-F238E27FC236}">
                    <a16:creationId xmlns:a16="http://schemas.microsoft.com/office/drawing/2014/main" id="{308539C2-716A-2029-F95F-C80D58FD2D0B}"/>
                  </a:ext>
                </a:extLst>
              </p:cNvPr>
              <p:cNvSpPr/>
              <p:nvPr/>
            </p:nvSpPr>
            <p:spPr>
              <a:xfrm>
                <a:off x="705241" y="2860005"/>
                <a:ext cx="119677" cy="101955"/>
              </a:xfrm>
              <a:custGeom>
                <a:avLst/>
                <a:gdLst>
                  <a:gd name="connsiteX0" fmla="*/ 67680 w 67679"/>
                  <a:gd name="connsiteY0" fmla="*/ 52351 h 57657"/>
                  <a:gd name="connsiteX1" fmla="*/ 54928 w 67679"/>
                  <a:gd name="connsiteY1" fmla="*/ 26443 h 57657"/>
                  <a:gd name="connsiteX2" fmla="*/ 58449 w 67679"/>
                  <a:gd name="connsiteY2" fmla="*/ 14061 h 57657"/>
                  <a:gd name="connsiteX3" fmla="*/ 58449 w 67679"/>
                  <a:gd name="connsiteY3" fmla="*/ 13489 h 57657"/>
                  <a:gd name="connsiteX4" fmla="*/ 58449 w 67679"/>
                  <a:gd name="connsiteY4" fmla="*/ 1202 h 57657"/>
                  <a:gd name="connsiteX5" fmla="*/ 55404 w 67679"/>
                  <a:gd name="connsiteY5" fmla="*/ 821 h 57657"/>
                  <a:gd name="connsiteX6" fmla="*/ 51692 w 67679"/>
                  <a:gd name="connsiteY6" fmla="*/ 12442 h 57657"/>
                  <a:gd name="connsiteX7" fmla="*/ 17 w 67679"/>
                  <a:gd name="connsiteY7" fmla="*/ 55018 h 57657"/>
                  <a:gd name="connsiteX8" fmla="*/ 1159 w 67679"/>
                  <a:gd name="connsiteY8" fmla="*/ 57019 h 57657"/>
                  <a:gd name="connsiteX9" fmla="*/ 51882 w 67679"/>
                  <a:gd name="connsiteY9" fmla="*/ 31968 h 57657"/>
                  <a:gd name="connsiteX10" fmla="*/ 66062 w 67679"/>
                  <a:gd name="connsiteY10" fmla="*/ 54161 h 57657"/>
                  <a:gd name="connsiteX11" fmla="*/ 67394 w 67679"/>
                  <a:gd name="connsiteY11" fmla="*/ 52447 h 57657"/>
                  <a:gd name="connsiteX12" fmla="*/ 3729 w 67679"/>
                  <a:gd name="connsiteY12" fmla="*/ 54066 h 57657"/>
                  <a:gd name="connsiteX13" fmla="*/ 51597 w 67679"/>
                  <a:gd name="connsiteY13" fmla="*/ 14156 h 57657"/>
                  <a:gd name="connsiteX14" fmla="*/ 51311 w 67679"/>
                  <a:gd name="connsiteY14" fmla="*/ 26729 h 57657"/>
                  <a:gd name="connsiteX15" fmla="*/ 3729 w 67679"/>
                  <a:gd name="connsiteY15" fmla="*/ 53971 h 57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7679" h="57657">
                    <a:moveTo>
                      <a:pt x="67680" y="52351"/>
                    </a:moveTo>
                    <a:cubicBezTo>
                      <a:pt x="61304" y="44350"/>
                      <a:pt x="56546" y="35587"/>
                      <a:pt x="54928" y="26443"/>
                    </a:cubicBezTo>
                    <a:cubicBezTo>
                      <a:pt x="56641" y="22538"/>
                      <a:pt x="57878" y="18347"/>
                      <a:pt x="58449" y="14061"/>
                    </a:cubicBezTo>
                    <a:cubicBezTo>
                      <a:pt x="58544" y="13870"/>
                      <a:pt x="58544" y="13680"/>
                      <a:pt x="58449" y="13489"/>
                    </a:cubicBezTo>
                    <a:cubicBezTo>
                      <a:pt x="59020" y="9489"/>
                      <a:pt x="59020" y="5298"/>
                      <a:pt x="58449" y="1202"/>
                    </a:cubicBezTo>
                    <a:cubicBezTo>
                      <a:pt x="58258" y="-227"/>
                      <a:pt x="56070" y="-417"/>
                      <a:pt x="55404" y="821"/>
                    </a:cubicBezTo>
                    <a:cubicBezTo>
                      <a:pt x="53691" y="4345"/>
                      <a:pt x="52453" y="8251"/>
                      <a:pt x="51692" y="12442"/>
                    </a:cubicBezTo>
                    <a:cubicBezTo>
                      <a:pt x="27330" y="12251"/>
                      <a:pt x="4205" y="30539"/>
                      <a:pt x="17" y="55018"/>
                    </a:cubicBezTo>
                    <a:cubicBezTo>
                      <a:pt x="-78" y="55780"/>
                      <a:pt x="208" y="56828"/>
                      <a:pt x="1159" y="57019"/>
                    </a:cubicBezTo>
                    <a:cubicBezTo>
                      <a:pt x="21810" y="60543"/>
                      <a:pt x="41795" y="49113"/>
                      <a:pt x="51882" y="31968"/>
                    </a:cubicBezTo>
                    <a:cubicBezTo>
                      <a:pt x="53786" y="40921"/>
                      <a:pt x="58354" y="49113"/>
                      <a:pt x="66062" y="54161"/>
                    </a:cubicBezTo>
                    <a:cubicBezTo>
                      <a:pt x="67204" y="54923"/>
                      <a:pt x="68156" y="53304"/>
                      <a:pt x="67394" y="52447"/>
                    </a:cubicBezTo>
                    <a:close/>
                    <a:moveTo>
                      <a:pt x="3729" y="54066"/>
                    </a:moveTo>
                    <a:cubicBezTo>
                      <a:pt x="8392" y="31396"/>
                      <a:pt x="28662" y="14632"/>
                      <a:pt x="51597" y="14156"/>
                    </a:cubicBezTo>
                    <a:cubicBezTo>
                      <a:pt x="51026" y="18252"/>
                      <a:pt x="50931" y="22538"/>
                      <a:pt x="51311" y="26729"/>
                    </a:cubicBezTo>
                    <a:cubicBezTo>
                      <a:pt x="42842" y="44160"/>
                      <a:pt x="23523" y="56542"/>
                      <a:pt x="3729" y="5397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6" name="Freeform 525">
                <a:extLst>
                  <a:ext uri="{FF2B5EF4-FFF2-40B4-BE49-F238E27FC236}">
                    <a16:creationId xmlns:a16="http://schemas.microsoft.com/office/drawing/2014/main" id="{7A2872F5-3389-7B45-3CF5-1A7DDCA0C9B1}"/>
                  </a:ext>
                </a:extLst>
              </p:cNvPr>
              <p:cNvSpPr/>
              <p:nvPr/>
            </p:nvSpPr>
            <p:spPr>
              <a:xfrm>
                <a:off x="848428" y="2845265"/>
                <a:ext cx="122718" cy="138103"/>
              </a:xfrm>
              <a:custGeom>
                <a:avLst/>
                <a:gdLst>
                  <a:gd name="connsiteX0" fmla="*/ 68358 w 69399"/>
                  <a:gd name="connsiteY0" fmla="*/ 75546 h 78099"/>
                  <a:gd name="connsiteX1" fmla="*/ 51609 w 69399"/>
                  <a:gd name="connsiteY1" fmla="*/ 73641 h 78099"/>
                  <a:gd name="connsiteX2" fmla="*/ 28198 w 69399"/>
                  <a:gd name="connsiteY2" fmla="*/ 489 h 78099"/>
                  <a:gd name="connsiteX3" fmla="*/ 25628 w 69399"/>
                  <a:gd name="connsiteY3" fmla="*/ 775 h 78099"/>
                  <a:gd name="connsiteX4" fmla="*/ 11163 w 69399"/>
                  <a:gd name="connsiteY4" fmla="*/ 43733 h 78099"/>
                  <a:gd name="connsiteX5" fmla="*/ 2028 w 69399"/>
                  <a:gd name="connsiteY5" fmla="*/ 9157 h 78099"/>
                  <a:gd name="connsiteX6" fmla="*/ 29 w 69399"/>
                  <a:gd name="connsiteY6" fmla="*/ 9728 h 78099"/>
                  <a:gd name="connsiteX7" fmla="*/ 11544 w 69399"/>
                  <a:gd name="connsiteY7" fmla="*/ 57068 h 78099"/>
                  <a:gd name="connsiteX8" fmla="*/ 14589 w 69399"/>
                  <a:gd name="connsiteY8" fmla="*/ 56687 h 78099"/>
                  <a:gd name="connsiteX9" fmla="*/ 27341 w 69399"/>
                  <a:gd name="connsiteY9" fmla="*/ 4394 h 78099"/>
                  <a:gd name="connsiteX10" fmla="*/ 47802 w 69399"/>
                  <a:gd name="connsiteY10" fmla="*/ 74879 h 78099"/>
                  <a:gd name="connsiteX11" fmla="*/ 49610 w 69399"/>
                  <a:gd name="connsiteY11" fmla="*/ 77261 h 78099"/>
                  <a:gd name="connsiteX12" fmla="*/ 68167 w 69399"/>
                  <a:gd name="connsiteY12" fmla="*/ 78023 h 78099"/>
                  <a:gd name="connsiteX13" fmla="*/ 68453 w 69399"/>
                  <a:gd name="connsiteY13" fmla="*/ 75546 h 7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9399" h="78099">
                    <a:moveTo>
                      <a:pt x="68358" y="75546"/>
                    </a:moveTo>
                    <a:cubicBezTo>
                      <a:pt x="62838" y="74499"/>
                      <a:pt x="57223" y="74022"/>
                      <a:pt x="51609" y="73641"/>
                    </a:cubicBezTo>
                    <a:cubicBezTo>
                      <a:pt x="54939" y="46971"/>
                      <a:pt x="46375" y="20301"/>
                      <a:pt x="28198" y="489"/>
                    </a:cubicBezTo>
                    <a:cubicBezTo>
                      <a:pt x="27437" y="-368"/>
                      <a:pt x="26200" y="13"/>
                      <a:pt x="25628" y="775"/>
                    </a:cubicBezTo>
                    <a:cubicBezTo>
                      <a:pt x="17064" y="13634"/>
                      <a:pt x="12020" y="28493"/>
                      <a:pt x="11163" y="43733"/>
                    </a:cubicBezTo>
                    <a:cubicBezTo>
                      <a:pt x="8118" y="32207"/>
                      <a:pt x="4978" y="20682"/>
                      <a:pt x="2028" y="9157"/>
                    </a:cubicBezTo>
                    <a:cubicBezTo>
                      <a:pt x="1647" y="7824"/>
                      <a:pt x="-256" y="8395"/>
                      <a:pt x="29" y="9728"/>
                    </a:cubicBezTo>
                    <a:cubicBezTo>
                      <a:pt x="3931" y="25540"/>
                      <a:pt x="7737" y="41256"/>
                      <a:pt x="11544" y="57068"/>
                    </a:cubicBezTo>
                    <a:cubicBezTo>
                      <a:pt x="11925" y="58687"/>
                      <a:pt x="14685" y="58401"/>
                      <a:pt x="14589" y="56687"/>
                    </a:cubicBezTo>
                    <a:cubicBezTo>
                      <a:pt x="13257" y="38018"/>
                      <a:pt x="17349" y="20206"/>
                      <a:pt x="27341" y="4394"/>
                    </a:cubicBezTo>
                    <a:cubicBezTo>
                      <a:pt x="44186" y="23730"/>
                      <a:pt x="51609" y="49448"/>
                      <a:pt x="47802" y="74879"/>
                    </a:cubicBezTo>
                    <a:cubicBezTo>
                      <a:pt x="47612" y="76118"/>
                      <a:pt x="48278" y="77165"/>
                      <a:pt x="49610" y="77261"/>
                    </a:cubicBezTo>
                    <a:cubicBezTo>
                      <a:pt x="55796" y="77737"/>
                      <a:pt x="61887" y="78308"/>
                      <a:pt x="68167" y="78023"/>
                    </a:cubicBezTo>
                    <a:cubicBezTo>
                      <a:pt x="69500" y="78023"/>
                      <a:pt x="69976" y="75832"/>
                      <a:pt x="68453" y="7554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7" name="Freeform 526">
                <a:extLst>
                  <a:ext uri="{FF2B5EF4-FFF2-40B4-BE49-F238E27FC236}">
                    <a16:creationId xmlns:a16="http://schemas.microsoft.com/office/drawing/2014/main" id="{4D109019-F6B3-CB1B-36EA-2EFC62D3292C}"/>
                  </a:ext>
                </a:extLst>
              </p:cNvPr>
              <p:cNvSpPr/>
              <p:nvPr/>
            </p:nvSpPr>
            <p:spPr>
              <a:xfrm>
                <a:off x="1026230" y="2728693"/>
                <a:ext cx="122480" cy="255960"/>
              </a:xfrm>
              <a:custGeom>
                <a:avLst/>
                <a:gdLst>
                  <a:gd name="connsiteX0" fmla="*/ 67351 w 69264"/>
                  <a:gd name="connsiteY0" fmla="*/ 594 h 144749"/>
                  <a:gd name="connsiteX1" fmla="*/ 15486 w 69264"/>
                  <a:gd name="connsiteY1" fmla="*/ 110132 h 144749"/>
                  <a:gd name="connsiteX2" fmla="*/ 14724 w 69264"/>
                  <a:gd name="connsiteY2" fmla="*/ 110132 h 144749"/>
                  <a:gd name="connsiteX3" fmla="*/ 259 w 69264"/>
                  <a:gd name="connsiteY3" fmla="*/ 142898 h 144749"/>
                  <a:gd name="connsiteX4" fmla="*/ 3590 w 69264"/>
                  <a:gd name="connsiteY4" fmla="*/ 143850 h 144749"/>
                  <a:gd name="connsiteX5" fmla="*/ 69159 w 69264"/>
                  <a:gd name="connsiteY5" fmla="*/ 1737 h 144749"/>
                  <a:gd name="connsiteX6" fmla="*/ 67256 w 69264"/>
                  <a:gd name="connsiteY6" fmla="*/ 594 h 144749"/>
                  <a:gd name="connsiteX7" fmla="*/ 13963 w 69264"/>
                  <a:gd name="connsiteY7" fmla="*/ 113275 h 144749"/>
                  <a:gd name="connsiteX8" fmla="*/ 3590 w 69264"/>
                  <a:gd name="connsiteY8" fmla="*/ 135468 h 144749"/>
                  <a:gd name="connsiteX9" fmla="*/ 13963 w 69264"/>
                  <a:gd name="connsiteY9" fmla="*/ 113275 h 144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264" h="144749">
                    <a:moveTo>
                      <a:pt x="67351" y="594"/>
                    </a:moveTo>
                    <a:cubicBezTo>
                      <a:pt x="49840" y="36980"/>
                      <a:pt x="32615" y="73556"/>
                      <a:pt x="15486" y="110132"/>
                    </a:cubicBezTo>
                    <a:cubicBezTo>
                      <a:pt x="15295" y="110037"/>
                      <a:pt x="15010" y="110037"/>
                      <a:pt x="14724" y="110132"/>
                    </a:cubicBezTo>
                    <a:cubicBezTo>
                      <a:pt x="3971" y="117657"/>
                      <a:pt x="-1263" y="129849"/>
                      <a:pt x="259" y="142898"/>
                    </a:cubicBezTo>
                    <a:cubicBezTo>
                      <a:pt x="450" y="144422"/>
                      <a:pt x="2733" y="145660"/>
                      <a:pt x="3590" y="143850"/>
                    </a:cubicBezTo>
                    <a:cubicBezTo>
                      <a:pt x="25763" y="96606"/>
                      <a:pt x="47652" y="49267"/>
                      <a:pt x="69159" y="1737"/>
                    </a:cubicBezTo>
                    <a:cubicBezTo>
                      <a:pt x="69730" y="404"/>
                      <a:pt x="67827" y="-739"/>
                      <a:pt x="67256" y="594"/>
                    </a:cubicBezTo>
                    <a:close/>
                    <a:moveTo>
                      <a:pt x="13963" y="113275"/>
                    </a:moveTo>
                    <a:cubicBezTo>
                      <a:pt x="10537" y="120705"/>
                      <a:pt x="7016" y="128039"/>
                      <a:pt x="3590" y="135468"/>
                    </a:cubicBezTo>
                    <a:cubicBezTo>
                      <a:pt x="4066" y="127086"/>
                      <a:pt x="7872" y="119181"/>
                      <a:pt x="13963" y="1132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8" name="Freeform 527">
                <a:extLst>
                  <a:ext uri="{FF2B5EF4-FFF2-40B4-BE49-F238E27FC236}">
                    <a16:creationId xmlns:a16="http://schemas.microsoft.com/office/drawing/2014/main" id="{EEEAD502-E2A8-7760-CFDE-5535863ECB64}"/>
                  </a:ext>
                </a:extLst>
              </p:cNvPr>
              <p:cNvSpPr/>
              <p:nvPr/>
            </p:nvSpPr>
            <p:spPr>
              <a:xfrm>
                <a:off x="1139264" y="2730755"/>
                <a:ext cx="71149" cy="197035"/>
              </a:xfrm>
              <a:custGeom>
                <a:avLst/>
                <a:gdLst>
                  <a:gd name="connsiteX0" fmla="*/ 39972 w 40236"/>
                  <a:gd name="connsiteY0" fmla="*/ 108966 h 111426"/>
                  <a:gd name="connsiteX1" fmla="*/ 2382 w 40236"/>
                  <a:gd name="connsiteY1" fmla="*/ 1143 h 111426"/>
                  <a:gd name="connsiteX2" fmla="*/ 3 w 40236"/>
                  <a:gd name="connsiteY2" fmla="*/ 1143 h 111426"/>
                  <a:gd name="connsiteX3" fmla="*/ 37117 w 40236"/>
                  <a:gd name="connsiteY3" fmla="*/ 110681 h 111426"/>
                  <a:gd name="connsiteX4" fmla="*/ 39972 w 40236"/>
                  <a:gd name="connsiteY4" fmla="*/ 108966 h 111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236" h="111426">
                    <a:moveTo>
                      <a:pt x="39972" y="108966"/>
                    </a:moveTo>
                    <a:cubicBezTo>
                      <a:pt x="19607" y="75724"/>
                      <a:pt x="5903" y="40195"/>
                      <a:pt x="2382" y="1143"/>
                    </a:cubicBezTo>
                    <a:cubicBezTo>
                      <a:pt x="2287" y="-381"/>
                      <a:pt x="-92" y="-381"/>
                      <a:pt x="3" y="1143"/>
                    </a:cubicBezTo>
                    <a:cubicBezTo>
                      <a:pt x="3143" y="39624"/>
                      <a:pt x="15134" y="78677"/>
                      <a:pt x="37117" y="110681"/>
                    </a:cubicBezTo>
                    <a:cubicBezTo>
                      <a:pt x="38259" y="112395"/>
                      <a:pt x="41114" y="110871"/>
                      <a:pt x="39972" y="1089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9" name="Freeform 528">
                <a:extLst>
                  <a:ext uri="{FF2B5EF4-FFF2-40B4-BE49-F238E27FC236}">
                    <a16:creationId xmlns:a16="http://schemas.microsoft.com/office/drawing/2014/main" id="{6E930B06-2FDF-E873-4341-FFDACCD01786}"/>
                  </a:ext>
                </a:extLst>
              </p:cNvPr>
              <p:cNvSpPr/>
              <p:nvPr/>
            </p:nvSpPr>
            <p:spPr>
              <a:xfrm>
                <a:off x="1084577" y="2869374"/>
                <a:ext cx="132941" cy="6567"/>
              </a:xfrm>
              <a:custGeom>
                <a:avLst/>
                <a:gdLst>
                  <a:gd name="connsiteX0" fmla="*/ 74324 w 75180"/>
                  <a:gd name="connsiteY0" fmla="*/ 952 h 3714"/>
                  <a:gd name="connsiteX1" fmla="*/ 37876 w 75180"/>
                  <a:gd name="connsiteY1" fmla="*/ 190 h 3714"/>
                  <a:gd name="connsiteX2" fmla="*/ 1428 w 75180"/>
                  <a:gd name="connsiteY2" fmla="*/ 381 h 3714"/>
                  <a:gd name="connsiteX3" fmla="*/ 1428 w 75180"/>
                  <a:gd name="connsiteY3" fmla="*/ 3334 h 3714"/>
                  <a:gd name="connsiteX4" fmla="*/ 37876 w 75180"/>
                  <a:gd name="connsiteY4" fmla="*/ 3524 h 3714"/>
                  <a:gd name="connsiteX5" fmla="*/ 74324 w 75180"/>
                  <a:gd name="connsiteY5" fmla="*/ 2762 h 3714"/>
                  <a:gd name="connsiteX6" fmla="*/ 74324 w 75180"/>
                  <a:gd name="connsiteY6" fmla="*/ 952 h 3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180" h="3714">
                    <a:moveTo>
                      <a:pt x="74324" y="952"/>
                    </a:moveTo>
                    <a:cubicBezTo>
                      <a:pt x="62333" y="-571"/>
                      <a:pt x="49962" y="190"/>
                      <a:pt x="37876" y="190"/>
                    </a:cubicBezTo>
                    <a:cubicBezTo>
                      <a:pt x="25695" y="190"/>
                      <a:pt x="13609" y="190"/>
                      <a:pt x="1428" y="381"/>
                    </a:cubicBezTo>
                    <a:cubicBezTo>
                      <a:pt x="-476" y="381"/>
                      <a:pt x="-476" y="3239"/>
                      <a:pt x="1428" y="3334"/>
                    </a:cubicBezTo>
                    <a:cubicBezTo>
                      <a:pt x="13609" y="3619"/>
                      <a:pt x="25695" y="3524"/>
                      <a:pt x="37876" y="3524"/>
                    </a:cubicBezTo>
                    <a:cubicBezTo>
                      <a:pt x="49867" y="3524"/>
                      <a:pt x="62333" y="4286"/>
                      <a:pt x="74324" y="2762"/>
                    </a:cubicBezTo>
                    <a:cubicBezTo>
                      <a:pt x="75466" y="2572"/>
                      <a:pt x="75466" y="1048"/>
                      <a:pt x="74324" y="9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0" name="Freeform 529">
                <a:extLst>
                  <a:ext uri="{FF2B5EF4-FFF2-40B4-BE49-F238E27FC236}">
                    <a16:creationId xmlns:a16="http://schemas.microsoft.com/office/drawing/2014/main" id="{1E61468C-B560-9145-4D36-07319DCA25AB}"/>
                  </a:ext>
                </a:extLst>
              </p:cNvPr>
              <p:cNvSpPr/>
              <p:nvPr/>
            </p:nvSpPr>
            <p:spPr>
              <a:xfrm>
                <a:off x="1462893" y="2786338"/>
                <a:ext cx="401" cy="504"/>
              </a:xfrm>
              <a:custGeom>
                <a:avLst/>
                <a:gdLst>
                  <a:gd name="connsiteX0" fmla="*/ 85 w 227"/>
                  <a:gd name="connsiteY0" fmla="*/ 0 h 285"/>
                  <a:gd name="connsiteX1" fmla="*/ 85 w 227"/>
                  <a:gd name="connsiteY1" fmla="*/ 286 h 285"/>
                  <a:gd name="connsiteX2" fmla="*/ 85 w 227"/>
                  <a:gd name="connsiteY2" fmla="*/ 0 h 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7" h="285">
                    <a:moveTo>
                      <a:pt x="85" y="0"/>
                    </a:moveTo>
                    <a:cubicBezTo>
                      <a:pt x="85" y="0"/>
                      <a:pt x="-106" y="286"/>
                      <a:pt x="85" y="286"/>
                    </a:cubicBezTo>
                    <a:cubicBezTo>
                      <a:pt x="275" y="286"/>
                      <a:pt x="275" y="0"/>
                      <a:pt x="85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1" name="Freeform 530">
                <a:extLst>
                  <a:ext uri="{FF2B5EF4-FFF2-40B4-BE49-F238E27FC236}">
                    <a16:creationId xmlns:a16="http://schemas.microsoft.com/office/drawing/2014/main" id="{726A05F4-7EF1-40E2-F51F-F8EC5EF6CCC1}"/>
                  </a:ext>
                </a:extLst>
              </p:cNvPr>
              <p:cNvSpPr/>
              <p:nvPr/>
            </p:nvSpPr>
            <p:spPr>
              <a:xfrm>
                <a:off x="1299942" y="2824522"/>
                <a:ext cx="90364" cy="14569"/>
              </a:xfrm>
              <a:custGeom>
                <a:avLst/>
                <a:gdLst>
                  <a:gd name="connsiteX0" fmla="*/ 50743 w 51102"/>
                  <a:gd name="connsiteY0" fmla="*/ 6790 h 8239"/>
                  <a:gd name="connsiteX1" fmla="*/ 971 w 51102"/>
                  <a:gd name="connsiteY1" fmla="*/ 2218 h 8239"/>
                  <a:gd name="connsiteX2" fmla="*/ 1638 w 51102"/>
                  <a:gd name="connsiteY2" fmla="*/ 4790 h 8239"/>
                  <a:gd name="connsiteX3" fmla="*/ 50172 w 51102"/>
                  <a:gd name="connsiteY3" fmla="*/ 8219 h 8239"/>
                  <a:gd name="connsiteX4" fmla="*/ 50743 w 51102"/>
                  <a:gd name="connsiteY4" fmla="*/ 6885 h 8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102" h="8239">
                    <a:moveTo>
                      <a:pt x="50743" y="6790"/>
                    </a:moveTo>
                    <a:cubicBezTo>
                      <a:pt x="36087" y="-1497"/>
                      <a:pt x="16959" y="-1116"/>
                      <a:pt x="971" y="2218"/>
                    </a:cubicBezTo>
                    <a:cubicBezTo>
                      <a:pt x="-742" y="2599"/>
                      <a:pt x="20" y="5075"/>
                      <a:pt x="1638" y="4790"/>
                    </a:cubicBezTo>
                    <a:cubicBezTo>
                      <a:pt x="18577" y="1742"/>
                      <a:pt x="33613" y="4885"/>
                      <a:pt x="50172" y="8219"/>
                    </a:cubicBezTo>
                    <a:cubicBezTo>
                      <a:pt x="50933" y="8409"/>
                      <a:pt x="51504" y="7266"/>
                      <a:pt x="50743" y="688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2" name="Freeform 531">
                <a:extLst>
                  <a:ext uri="{FF2B5EF4-FFF2-40B4-BE49-F238E27FC236}">
                    <a16:creationId xmlns:a16="http://schemas.microsoft.com/office/drawing/2014/main" id="{2E7ADA99-EB58-DDC2-E75F-FF4E02E59A87}"/>
                  </a:ext>
                </a:extLst>
              </p:cNvPr>
              <p:cNvSpPr/>
              <p:nvPr/>
            </p:nvSpPr>
            <p:spPr>
              <a:xfrm>
                <a:off x="1289078" y="2899560"/>
                <a:ext cx="176011" cy="19434"/>
              </a:xfrm>
              <a:custGeom>
                <a:avLst/>
                <a:gdLst>
                  <a:gd name="connsiteX0" fmla="*/ 98951 w 99537"/>
                  <a:gd name="connsiteY0" fmla="*/ 6931 h 10990"/>
                  <a:gd name="connsiteX1" fmla="*/ 930 w 99537"/>
                  <a:gd name="connsiteY1" fmla="*/ 8360 h 10990"/>
                  <a:gd name="connsiteX2" fmla="*/ 1596 w 99537"/>
                  <a:gd name="connsiteY2" fmla="*/ 10932 h 10990"/>
                  <a:gd name="connsiteX3" fmla="*/ 49845 w 99537"/>
                  <a:gd name="connsiteY3" fmla="*/ 3788 h 10990"/>
                  <a:gd name="connsiteX4" fmla="*/ 98475 w 99537"/>
                  <a:gd name="connsiteY4" fmla="*/ 8551 h 10990"/>
                  <a:gd name="connsiteX5" fmla="*/ 98951 w 99537"/>
                  <a:gd name="connsiteY5" fmla="*/ 6836 h 10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537" h="10990">
                    <a:moveTo>
                      <a:pt x="98951" y="6931"/>
                    </a:moveTo>
                    <a:cubicBezTo>
                      <a:pt x="68117" y="-3736"/>
                      <a:pt x="31764" y="-1165"/>
                      <a:pt x="930" y="8360"/>
                    </a:cubicBezTo>
                    <a:cubicBezTo>
                      <a:pt x="-687" y="8837"/>
                      <a:pt x="-21" y="11408"/>
                      <a:pt x="1596" y="10932"/>
                    </a:cubicBezTo>
                    <a:cubicBezTo>
                      <a:pt x="17394" y="6646"/>
                      <a:pt x="33477" y="4074"/>
                      <a:pt x="49845" y="3788"/>
                    </a:cubicBezTo>
                    <a:cubicBezTo>
                      <a:pt x="66214" y="3502"/>
                      <a:pt x="82297" y="6074"/>
                      <a:pt x="98475" y="8551"/>
                    </a:cubicBezTo>
                    <a:cubicBezTo>
                      <a:pt x="99522" y="8741"/>
                      <a:pt x="99997" y="7217"/>
                      <a:pt x="98951" y="683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3" name="Freeform 532">
                <a:extLst>
                  <a:ext uri="{FF2B5EF4-FFF2-40B4-BE49-F238E27FC236}">
                    <a16:creationId xmlns:a16="http://schemas.microsoft.com/office/drawing/2014/main" id="{67CBBD0E-647C-8422-E233-5DE3F9A00C14}"/>
                  </a:ext>
                </a:extLst>
              </p:cNvPr>
              <p:cNvSpPr/>
              <p:nvPr/>
            </p:nvSpPr>
            <p:spPr>
              <a:xfrm>
                <a:off x="1646931" y="2560405"/>
                <a:ext cx="127799" cy="187573"/>
              </a:xfrm>
              <a:custGeom>
                <a:avLst/>
                <a:gdLst>
                  <a:gd name="connsiteX0" fmla="*/ 71779 w 72272"/>
                  <a:gd name="connsiteY0" fmla="*/ 62712 h 106075"/>
                  <a:gd name="connsiteX1" fmla="*/ 14014 w 72272"/>
                  <a:gd name="connsiteY1" fmla="*/ 77095 h 106075"/>
                  <a:gd name="connsiteX2" fmla="*/ 6971 w 72272"/>
                  <a:gd name="connsiteY2" fmla="*/ 47663 h 106075"/>
                  <a:gd name="connsiteX3" fmla="*/ 42278 w 72272"/>
                  <a:gd name="connsiteY3" fmla="*/ 1562 h 106075"/>
                  <a:gd name="connsiteX4" fmla="*/ 41897 w 72272"/>
                  <a:gd name="connsiteY4" fmla="*/ 37 h 106075"/>
                  <a:gd name="connsiteX5" fmla="*/ 4687 w 72272"/>
                  <a:gd name="connsiteY5" fmla="*/ 45472 h 106075"/>
                  <a:gd name="connsiteX6" fmla="*/ 12110 w 72272"/>
                  <a:gd name="connsiteY6" fmla="*/ 79286 h 106075"/>
                  <a:gd name="connsiteX7" fmla="*/ 24 w 72272"/>
                  <a:gd name="connsiteY7" fmla="*/ 103955 h 106075"/>
                  <a:gd name="connsiteX8" fmla="*/ 2118 w 72272"/>
                  <a:gd name="connsiteY8" fmla="*/ 106051 h 106075"/>
                  <a:gd name="connsiteX9" fmla="*/ 33427 w 72272"/>
                  <a:gd name="connsiteY9" fmla="*/ 99669 h 106075"/>
                  <a:gd name="connsiteX10" fmla="*/ 33808 w 72272"/>
                  <a:gd name="connsiteY10" fmla="*/ 97002 h 106075"/>
                  <a:gd name="connsiteX11" fmla="*/ 15822 w 72272"/>
                  <a:gd name="connsiteY11" fmla="*/ 79857 h 106075"/>
                  <a:gd name="connsiteX12" fmla="*/ 28288 w 72272"/>
                  <a:gd name="connsiteY12" fmla="*/ 69761 h 106075"/>
                  <a:gd name="connsiteX13" fmla="*/ 71208 w 72272"/>
                  <a:gd name="connsiteY13" fmla="*/ 64236 h 106075"/>
                  <a:gd name="connsiteX14" fmla="*/ 71874 w 72272"/>
                  <a:gd name="connsiteY14" fmla="*/ 62712 h 106075"/>
                  <a:gd name="connsiteX15" fmla="*/ 29050 w 72272"/>
                  <a:gd name="connsiteY15" fmla="*/ 97478 h 106075"/>
                  <a:gd name="connsiteX16" fmla="*/ 3736 w 72272"/>
                  <a:gd name="connsiteY16" fmla="*/ 102241 h 106075"/>
                  <a:gd name="connsiteX17" fmla="*/ 13728 w 72272"/>
                  <a:gd name="connsiteY17" fmla="*/ 81953 h 106075"/>
                  <a:gd name="connsiteX18" fmla="*/ 29050 w 72272"/>
                  <a:gd name="connsiteY18" fmla="*/ 97383 h 10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272" h="106075">
                    <a:moveTo>
                      <a:pt x="71779" y="62712"/>
                    </a:moveTo>
                    <a:cubicBezTo>
                      <a:pt x="52175" y="52425"/>
                      <a:pt x="28764" y="61283"/>
                      <a:pt x="14014" y="77095"/>
                    </a:cubicBezTo>
                    <a:cubicBezTo>
                      <a:pt x="8970" y="68237"/>
                      <a:pt x="6305" y="58045"/>
                      <a:pt x="6971" y="47663"/>
                    </a:cubicBezTo>
                    <a:cubicBezTo>
                      <a:pt x="8399" y="26898"/>
                      <a:pt x="23054" y="8896"/>
                      <a:pt x="42278" y="1562"/>
                    </a:cubicBezTo>
                    <a:cubicBezTo>
                      <a:pt x="43229" y="1181"/>
                      <a:pt x="42849" y="-248"/>
                      <a:pt x="41897" y="37"/>
                    </a:cubicBezTo>
                    <a:cubicBezTo>
                      <a:pt x="22103" y="6800"/>
                      <a:pt x="7162" y="24517"/>
                      <a:pt x="4687" y="45472"/>
                    </a:cubicBezTo>
                    <a:cubicBezTo>
                      <a:pt x="3260" y="57378"/>
                      <a:pt x="6210" y="69189"/>
                      <a:pt x="12110" y="79286"/>
                    </a:cubicBezTo>
                    <a:cubicBezTo>
                      <a:pt x="5925" y="86620"/>
                      <a:pt x="1547" y="95192"/>
                      <a:pt x="24" y="103955"/>
                    </a:cubicBezTo>
                    <a:cubicBezTo>
                      <a:pt x="-166" y="105289"/>
                      <a:pt x="786" y="106241"/>
                      <a:pt x="2118" y="106051"/>
                    </a:cubicBezTo>
                    <a:cubicBezTo>
                      <a:pt x="12586" y="103955"/>
                      <a:pt x="22959" y="101765"/>
                      <a:pt x="33427" y="99669"/>
                    </a:cubicBezTo>
                    <a:cubicBezTo>
                      <a:pt x="34664" y="99383"/>
                      <a:pt x="34760" y="97669"/>
                      <a:pt x="33808" y="97002"/>
                    </a:cubicBezTo>
                    <a:cubicBezTo>
                      <a:pt x="26480" y="92716"/>
                      <a:pt x="20390" y="86810"/>
                      <a:pt x="15822" y="79857"/>
                    </a:cubicBezTo>
                    <a:cubicBezTo>
                      <a:pt x="19438" y="75952"/>
                      <a:pt x="23625" y="72523"/>
                      <a:pt x="28288" y="69761"/>
                    </a:cubicBezTo>
                    <a:cubicBezTo>
                      <a:pt x="41897" y="61760"/>
                      <a:pt x="56172" y="61188"/>
                      <a:pt x="71208" y="64236"/>
                    </a:cubicBezTo>
                    <a:cubicBezTo>
                      <a:pt x="72064" y="64427"/>
                      <a:pt x="72731" y="63188"/>
                      <a:pt x="71874" y="62712"/>
                    </a:cubicBezTo>
                    <a:close/>
                    <a:moveTo>
                      <a:pt x="29050" y="97478"/>
                    </a:moveTo>
                    <a:cubicBezTo>
                      <a:pt x="20580" y="99098"/>
                      <a:pt x="12110" y="100622"/>
                      <a:pt x="3736" y="102241"/>
                    </a:cubicBezTo>
                    <a:cubicBezTo>
                      <a:pt x="5449" y="94621"/>
                      <a:pt x="8970" y="87858"/>
                      <a:pt x="13728" y="81953"/>
                    </a:cubicBezTo>
                    <a:cubicBezTo>
                      <a:pt x="17820" y="87953"/>
                      <a:pt x="22959" y="93287"/>
                      <a:pt x="29050" y="973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4" name="Freeform 533">
                <a:extLst>
                  <a:ext uri="{FF2B5EF4-FFF2-40B4-BE49-F238E27FC236}">
                    <a16:creationId xmlns:a16="http://schemas.microsoft.com/office/drawing/2014/main" id="{5BADC37F-7DA1-8D5D-B923-62515FF71342}"/>
                  </a:ext>
                </a:extLst>
              </p:cNvPr>
              <p:cNvSpPr/>
              <p:nvPr/>
            </p:nvSpPr>
            <p:spPr>
              <a:xfrm>
                <a:off x="1782079" y="2634587"/>
                <a:ext cx="17234" cy="88894"/>
              </a:xfrm>
              <a:custGeom>
                <a:avLst/>
                <a:gdLst>
                  <a:gd name="connsiteX0" fmla="*/ 6580 w 9746"/>
                  <a:gd name="connsiteY0" fmla="*/ 26191 h 50271"/>
                  <a:gd name="connsiteX1" fmla="*/ 1917 w 9746"/>
                  <a:gd name="connsiteY1" fmla="*/ 759 h 50271"/>
                  <a:gd name="connsiteX2" fmla="*/ 13 w 9746"/>
                  <a:gd name="connsiteY2" fmla="*/ 1330 h 50271"/>
                  <a:gd name="connsiteX3" fmla="*/ 3439 w 9746"/>
                  <a:gd name="connsiteY3" fmla="*/ 25619 h 50271"/>
                  <a:gd name="connsiteX4" fmla="*/ 7912 w 9746"/>
                  <a:gd name="connsiteY4" fmla="*/ 49622 h 50271"/>
                  <a:gd name="connsiteX5" fmla="*/ 9720 w 9746"/>
                  <a:gd name="connsiteY5" fmla="*/ 49336 h 50271"/>
                  <a:gd name="connsiteX6" fmla="*/ 6580 w 9746"/>
                  <a:gd name="connsiteY6" fmla="*/ 26191 h 50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46" h="50271">
                    <a:moveTo>
                      <a:pt x="6580" y="26191"/>
                    </a:moveTo>
                    <a:cubicBezTo>
                      <a:pt x="5057" y="17713"/>
                      <a:pt x="3439" y="9236"/>
                      <a:pt x="1917" y="759"/>
                    </a:cubicBezTo>
                    <a:cubicBezTo>
                      <a:pt x="1726" y="-575"/>
                      <a:pt x="-177" y="-3"/>
                      <a:pt x="13" y="1330"/>
                    </a:cubicBezTo>
                    <a:cubicBezTo>
                      <a:pt x="1155" y="9427"/>
                      <a:pt x="2297" y="17523"/>
                      <a:pt x="3439" y="25619"/>
                    </a:cubicBezTo>
                    <a:cubicBezTo>
                      <a:pt x="4581" y="33525"/>
                      <a:pt x="5057" y="42097"/>
                      <a:pt x="7912" y="49622"/>
                    </a:cubicBezTo>
                    <a:cubicBezTo>
                      <a:pt x="8293" y="50575"/>
                      <a:pt x="9625" y="50479"/>
                      <a:pt x="9720" y="49336"/>
                    </a:cubicBezTo>
                    <a:cubicBezTo>
                      <a:pt x="10006" y="41621"/>
                      <a:pt x="7912" y="33811"/>
                      <a:pt x="6580" y="2619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5" name="Freeform 534">
                <a:extLst>
                  <a:ext uri="{FF2B5EF4-FFF2-40B4-BE49-F238E27FC236}">
                    <a16:creationId xmlns:a16="http://schemas.microsoft.com/office/drawing/2014/main" id="{53DA9791-2865-B8E3-2ACE-F4D4B8A19BC9}"/>
                  </a:ext>
                </a:extLst>
              </p:cNvPr>
              <p:cNvSpPr/>
              <p:nvPr/>
            </p:nvSpPr>
            <p:spPr>
              <a:xfrm>
                <a:off x="1857663" y="2608072"/>
                <a:ext cx="80242" cy="89718"/>
              </a:xfrm>
              <a:custGeom>
                <a:avLst/>
                <a:gdLst>
                  <a:gd name="connsiteX0" fmla="*/ 44821 w 45378"/>
                  <a:gd name="connsiteY0" fmla="*/ 44805 h 50737"/>
                  <a:gd name="connsiteX1" fmla="*/ 42062 w 45378"/>
                  <a:gd name="connsiteY1" fmla="*/ 13563 h 50737"/>
                  <a:gd name="connsiteX2" fmla="*/ 28168 w 45378"/>
                  <a:gd name="connsiteY2" fmla="*/ 37 h 50737"/>
                  <a:gd name="connsiteX3" fmla="*/ 7707 w 45378"/>
                  <a:gd name="connsiteY3" fmla="*/ 10706 h 50737"/>
                  <a:gd name="connsiteX4" fmla="*/ 6184 w 45378"/>
                  <a:gd name="connsiteY4" fmla="*/ 41471 h 50737"/>
                  <a:gd name="connsiteX5" fmla="*/ 3044 w 45378"/>
                  <a:gd name="connsiteY5" fmla="*/ 16135 h 50737"/>
                  <a:gd name="connsiteX6" fmla="*/ 950 w 45378"/>
                  <a:gd name="connsiteY6" fmla="*/ 15563 h 50737"/>
                  <a:gd name="connsiteX7" fmla="*/ 8659 w 45378"/>
                  <a:gd name="connsiteY7" fmla="*/ 50139 h 50737"/>
                  <a:gd name="connsiteX8" fmla="*/ 11133 w 45378"/>
                  <a:gd name="connsiteY8" fmla="*/ 49091 h 50737"/>
                  <a:gd name="connsiteX9" fmla="*/ 11133 w 45378"/>
                  <a:gd name="connsiteY9" fmla="*/ 10706 h 50737"/>
                  <a:gd name="connsiteX10" fmla="*/ 37970 w 45378"/>
                  <a:gd name="connsiteY10" fmla="*/ 8610 h 50737"/>
                  <a:gd name="connsiteX11" fmla="*/ 44250 w 45378"/>
                  <a:gd name="connsiteY11" fmla="*/ 46329 h 50737"/>
                  <a:gd name="connsiteX12" fmla="*/ 44917 w 45378"/>
                  <a:gd name="connsiteY12" fmla="*/ 44710 h 50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378" h="50737">
                    <a:moveTo>
                      <a:pt x="44821" y="44805"/>
                    </a:moveTo>
                    <a:cubicBezTo>
                      <a:pt x="34924" y="39947"/>
                      <a:pt x="43013" y="22231"/>
                      <a:pt x="42062" y="13563"/>
                    </a:cubicBezTo>
                    <a:cubicBezTo>
                      <a:pt x="41300" y="5752"/>
                      <a:pt x="36066" y="514"/>
                      <a:pt x="28168" y="37"/>
                    </a:cubicBezTo>
                    <a:cubicBezTo>
                      <a:pt x="20174" y="-439"/>
                      <a:pt x="11704" y="3657"/>
                      <a:pt x="7707" y="10706"/>
                    </a:cubicBezTo>
                    <a:cubicBezTo>
                      <a:pt x="2473" y="19945"/>
                      <a:pt x="3710" y="31184"/>
                      <a:pt x="6184" y="41471"/>
                    </a:cubicBezTo>
                    <a:cubicBezTo>
                      <a:pt x="2378" y="33756"/>
                      <a:pt x="1236" y="24993"/>
                      <a:pt x="3044" y="16135"/>
                    </a:cubicBezTo>
                    <a:cubicBezTo>
                      <a:pt x="3329" y="14801"/>
                      <a:pt x="1236" y="14135"/>
                      <a:pt x="950" y="15563"/>
                    </a:cubicBezTo>
                    <a:cubicBezTo>
                      <a:pt x="-1619" y="27946"/>
                      <a:pt x="1045" y="40043"/>
                      <a:pt x="8659" y="50139"/>
                    </a:cubicBezTo>
                    <a:cubicBezTo>
                      <a:pt x="9515" y="51282"/>
                      <a:pt x="11514" y="50710"/>
                      <a:pt x="11133" y="49091"/>
                    </a:cubicBezTo>
                    <a:cubicBezTo>
                      <a:pt x="8088" y="37375"/>
                      <a:pt x="3329" y="21754"/>
                      <a:pt x="11133" y="10706"/>
                    </a:cubicBezTo>
                    <a:cubicBezTo>
                      <a:pt x="16653" y="2895"/>
                      <a:pt x="32450" y="-1486"/>
                      <a:pt x="37970" y="8610"/>
                    </a:cubicBezTo>
                    <a:cubicBezTo>
                      <a:pt x="43394" y="18611"/>
                      <a:pt x="28548" y="42710"/>
                      <a:pt x="44250" y="46329"/>
                    </a:cubicBezTo>
                    <a:cubicBezTo>
                      <a:pt x="45202" y="46519"/>
                      <a:pt x="45868" y="45186"/>
                      <a:pt x="44917" y="447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6" name="Freeform 535">
                <a:extLst>
                  <a:ext uri="{FF2B5EF4-FFF2-40B4-BE49-F238E27FC236}">
                    <a16:creationId xmlns:a16="http://schemas.microsoft.com/office/drawing/2014/main" id="{9C3E2342-6CBA-B596-6469-595E151EE632}"/>
                  </a:ext>
                </a:extLst>
              </p:cNvPr>
              <p:cNvSpPr/>
              <p:nvPr/>
            </p:nvSpPr>
            <p:spPr>
              <a:xfrm>
                <a:off x="2032521" y="2533764"/>
                <a:ext cx="76939" cy="188961"/>
              </a:xfrm>
              <a:custGeom>
                <a:avLst/>
                <a:gdLst>
                  <a:gd name="connsiteX0" fmla="*/ 42529 w 43510"/>
                  <a:gd name="connsiteY0" fmla="*/ 340 h 106860"/>
                  <a:gd name="connsiteX1" fmla="*/ 36819 w 43510"/>
                  <a:gd name="connsiteY1" fmla="*/ 11008 h 106860"/>
                  <a:gd name="connsiteX2" fmla="*/ 31109 w 43510"/>
                  <a:gd name="connsiteY2" fmla="*/ 24629 h 106860"/>
                  <a:gd name="connsiteX3" fmla="*/ 20641 w 43510"/>
                  <a:gd name="connsiteY3" fmla="*/ 50727 h 106860"/>
                  <a:gd name="connsiteX4" fmla="*/ 6461 w 43510"/>
                  <a:gd name="connsiteY4" fmla="*/ 87494 h 106860"/>
                  <a:gd name="connsiteX5" fmla="*/ 5319 w 43510"/>
                  <a:gd name="connsiteY5" fmla="*/ 87970 h 106860"/>
                  <a:gd name="connsiteX6" fmla="*/ 85 w 43510"/>
                  <a:gd name="connsiteY6" fmla="*/ 104639 h 106860"/>
                  <a:gd name="connsiteX7" fmla="*/ 3702 w 43510"/>
                  <a:gd name="connsiteY7" fmla="*/ 105591 h 106860"/>
                  <a:gd name="connsiteX8" fmla="*/ 23686 w 43510"/>
                  <a:gd name="connsiteY8" fmla="*/ 53013 h 106860"/>
                  <a:gd name="connsiteX9" fmla="*/ 33488 w 43510"/>
                  <a:gd name="connsiteY9" fmla="*/ 28248 h 106860"/>
                  <a:gd name="connsiteX10" fmla="*/ 39008 w 43510"/>
                  <a:gd name="connsiteY10" fmla="*/ 14532 h 106860"/>
                  <a:gd name="connsiteX11" fmla="*/ 43481 w 43510"/>
                  <a:gd name="connsiteY11" fmla="*/ 530 h 106860"/>
                  <a:gd name="connsiteX12" fmla="*/ 42719 w 43510"/>
                  <a:gd name="connsiteY12" fmla="*/ 245 h 10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510" h="106860">
                    <a:moveTo>
                      <a:pt x="42529" y="340"/>
                    </a:moveTo>
                    <a:cubicBezTo>
                      <a:pt x="40816" y="4150"/>
                      <a:pt x="38437" y="7103"/>
                      <a:pt x="36819" y="11008"/>
                    </a:cubicBezTo>
                    <a:cubicBezTo>
                      <a:pt x="34916" y="15580"/>
                      <a:pt x="33013" y="20152"/>
                      <a:pt x="31109" y="24629"/>
                    </a:cubicBezTo>
                    <a:cubicBezTo>
                      <a:pt x="27588" y="33297"/>
                      <a:pt x="24067" y="41964"/>
                      <a:pt x="20641" y="50727"/>
                    </a:cubicBezTo>
                    <a:cubicBezTo>
                      <a:pt x="15788" y="62919"/>
                      <a:pt x="11125" y="75207"/>
                      <a:pt x="6461" y="87494"/>
                    </a:cubicBezTo>
                    <a:cubicBezTo>
                      <a:pt x="6081" y="87303"/>
                      <a:pt x="5510" y="87494"/>
                      <a:pt x="5319" y="87970"/>
                    </a:cubicBezTo>
                    <a:cubicBezTo>
                      <a:pt x="3321" y="93399"/>
                      <a:pt x="1798" y="99019"/>
                      <a:pt x="85" y="104639"/>
                    </a:cubicBezTo>
                    <a:cubicBezTo>
                      <a:pt x="-581" y="106925"/>
                      <a:pt x="2845" y="107782"/>
                      <a:pt x="3702" y="105591"/>
                    </a:cubicBezTo>
                    <a:cubicBezTo>
                      <a:pt x="10268" y="88065"/>
                      <a:pt x="16835" y="70539"/>
                      <a:pt x="23686" y="53013"/>
                    </a:cubicBezTo>
                    <a:cubicBezTo>
                      <a:pt x="26922" y="44726"/>
                      <a:pt x="30158" y="36535"/>
                      <a:pt x="33488" y="28248"/>
                    </a:cubicBezTo>
                    <a:cubicBezTo>
                      <a:pt x="35296" y="23676"/>
                      <a:pt x="37105" y="19104"/>
                      <a:pt x="39008" y="14532"/>
                    </a:cubicBezTo>
                    <a:cubicBezTo>
                      <a:pt x="40816" y="9960"/>
                      <a:pt x="41768" y="5007"/>
                      <a:pt x="43481" y="530"/>
                    </a:cubicBezTo>
                    <a:cubicBezTo>
                      <a:pt x="43671" y="54"/>
                      <a:pt x="42910" y="-232"/>
                      <a:pt x="42719" y="2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7" name="Freeform 536">
                <a:extLst>
                  <a:ext uri="{FF2B5EF4-FFF2-40B4-BE49-F238E27FC236}">
                    <a16:creationId xmlns:a16="http://schemas.microsoft.com/office/drawing/2014/main" id="{84495CAE-0A99-BCC1-9069-A822196D94F2}"/>
                  </a:ext>
                </a:extLst>
              </p:cNvPr>
              <p:cNvSpPr/>
              <p:nvPr/>
            </p:nvSpPr>
            <p:spPr>
              <a:xfrm>
                <a:off x="2070856" y="2550796"/>
                <a:ext cx="75406" cy="141609"/>
              </a:xfrm>
              <a:custGeom>
                <a:avLst/>
                <a:gdLst>
                  <a:gd name="connsiteX0" fmla="*/ 2008 w 42643"/>
                  <a:gd name="connsiteY0" fmla="*/ 328 h 80082"/>
                  <a:gd name="connsiteX1" fmla="*/ 390 w 42643"/>
                  <a:gd name="connsiteY1" fmla="*/ 1947 h 80082"/>
                  <a:gd name="connsiteX2" fmla="*/ 26751 w 42643"/>
                  <a:gd name="connsiteY2" fmla="*/ 36999 h 80082"/>
                  <a:gd name="connsiteX3" fmla="*/ 39408 w 42643"/>
                  <a:gd name="connsiteY3" fmla="*/ 78909 h 80082"/>
                  <a:gd name="connsiteX4" fmla="*/ 42643 w 42643"/>
                  <a:gd name="connsiteY4" fmla="*/ 78433 h 80082"/>
                  <a:gd name="connsiteX5" fmla="*/ 2198 w 42643"/>
                  <a:gd name="connsiteY5" fmla="*/ 328 h 8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643" h="80082">
                    <a:moveTo>
                      <a:pt x="2008" y="328"/>
                    </a:moveTo>
                    <a:cubicBezTo>
                      <a:pt x="866" y="-720"/>
                      <a:pt x="-752" y="995"/>
                      <a:pt x="390" y="1947"/>
                    </a:cubicBezTo>
                    <a:cubicBezTo>
                      <a:pt x="11144" y="12044"/>
                      <a:pt x="20089" y="23760"/>
                      <a:pt x="26751" y="36999"/>
                    </a:cubicBezTo>
                    <a:cubicBezTo>
                      <a:pt x="33603" y="50525"/>
                      <a:pt x="36267" y="64241"/>
                      <a:pt x="39408" y="78909"/>
                    </a:cubicBezTo>
                    <a:cubicBezTo>
                      <a:pt x="39788" y="80719"/>
                      <a:pt x="42643" y="80338"/>
                      <a:pt x="42643" y="78433"/>
                    </a:cubicBezTo>
                    <a:cubicBezTo>
                      <a:pt x="41787" y="48906"/>
                      <a:pt x="23610" y="19378"/>
                      <a:pt x="2198" y="3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8" name="Freeform 537">
                <a:extLst>
                  <a:ext uri="{FF2B5EF4-FFF2-40B4-BE49-F238E27FC236}">
                    <a16:creationId xmlns:a16="http://schemas.microsoft.com/office/drawing/2014/main" id="{7C5D0E7B-E7B4-6C7A-FFED-4F519F011207}"/>
                  </a:ext>
                </a:extLst>
              </p:cNvPr>
              <p:cNvSpPr/>
              <p:nvPr/>
            </p:nvSpPr>
            <p:spPr>
              <a:xfrm>
                <a:off x="2041124" y="2641926"/>
                <a:ext cx="111486" cy="15625"/>
              </a:xfrm>
              <a:custGeom>
                <a:avLst/>
                <a:gdLst>
                  <a:gd name="connsiteX0" fmla="*/ 62502 w 63047"/>
                  <a:gd name="connsiteY0" fmla="*/ 7086 h 8836"/>
                  <a:gd name="connsiteX1" fmla="*/ 930 w 63047"/>
                  <a:gd name="connsiteY1" fmla="*/ 2133 h 8836"/>
                  <a:gd name="connsiteX2" fmla="*/ 1596 w 63047"/>
                  <a:gd name="connsiteY2" fmla="*/ 4610 h 8836"/>
                  <a:gd name="connsiteX3" fmla="*/ 62026 w 63047"/>
                  <a:gd name="connsiteY3" fmla="*/ 8801 h 8836"/>
                  <a:gd name="connsiteX4" fmla="*/ 62502 w 63047"/>
                  <a:gd name="connsiteY4" fmla="*/ 7181 h 8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47" h="8836">
                    <a:moveTo>
                      <a:pt x="62502" y="7086"/>
                    </a:moveTo>
                    <a:cubicBezTo>
                      <a:pt x="43279" y="-915"/>
                      <a:pt x="21296" y="-1486"/>
                      <a:pt x="930" y="2133"/>
                    </a:cubicBezTo>
                    <a:cubicBezTo>
                      <a:pt x="-687" y="2419"/>
                      <a:pt x="-21" y="4800"/>
                      <a:pt x="1596" y="4610"/>
                    </a:cubicBezTo>
                    <a:cubicBezTo>
                      <a:pt x="22247" y="1657"/>
                      <a:pt x="41756" y="4229"/>
                      <a:pt x="62026" y="8801"/>
                    </a:cubicBezTo>
                    <a:cubicBezTo>
                      <a:pt x="63073" y="9086"/>
                      <a:pt x="63454" y="7562"/>
                      <a:pt x="62502" y="71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9" name="Freeform 538">
                <a:extLst>
                  <a:ext uri="{FF2B5EF4-FFF2-40B4-BE49-F238E27FC236}">
                    <a16:creationId xmlns:a16="http://schemas.microsoft.com/office/drawing/2014/main" id="{F347CC03-036B-D4CE-4188-363AC6C1D00E}"/>
                  </a:ext>
                </a:extLst>
              </p:cNvPr>
              <p:cNvSpPr/>
              <p:nvPr/>
            </p:nvSpPr>
            <p:spPr>
              <a:xfrm>
                <a:off x="1633658" y="2856237"/>
                <a:ext cx="540582" cy="18468"/>
              </a:xfrm>
              <a:custGeom>
                <a:avLst/>
                <a:gdLst>
                  <a:gd name="connsiteX0" fmla="*/ 304636 w 305707"/>
                  <a:gd name="connsiteY0" fmla="*/ 6667 h 10444"/>
                  <a:gd name="connsiteX1" fmla="*/ 229456 w 305707"/>
                  <a:gd name="connsiteY1" fmla="*/ 6667 h 10444"/>
                  <a:gd name="connsiteX2" fmla="*/ 152753 w 305707"/>
                  <a:gd name="connsiteY2" fmla="*/ 5905 h 10444"/>
                  <a:gd name="connsiteX3" fmla="*/ 964 w 305707"/>
                  <a:gd name="connsiteY3" fmla="*/ 0 h 10444"/>
                  <a:gd name="connsiteX4" fmla="*/ 964 w 305707"/>
                  <a:gd name="connsiteY4" fmla="*/ 2000 h 10444"/>
                  <a:gd name="connsiteX5" fmla="*/ 152753 w 305707"/>
                  <a:gd name="connsiteY5" fmla="*/ 9334 h 10444"/>
                  <a:gd name="connsiteX6" fmla="*/ 227933 w 305707"/>
                  <a:gd name="connsiteY6" fmla="*/ 10287 h 10444"/>
                  <a:gd name="connsiteX7" fmla="*/ 304636 w 305707"/>
                  <a:gd name="connsiteY7" fmla="*/ 8858 h 10444"/>
                  <a:gd name="connsiteX8" fmla="*/ 304636 w 305707"/>
                  <a:gd name="connsiteY8" fmla="*/ 6667 h 1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5707" h="10444">
                    <a:moveTo>
                      <a:pt x="304636" y="6667"/>
                    </a:moveTo>
                    <a:cubicBezTo>
                      <a:pt x="279703" y="5429"/>
                      <a:pt x="254484" y="6667"/>
                      <a:pt x="229456" y="6667"/>
                    </a:cubicBezTo>
                    <a:cubicBezTo>
                      <a:pt x="203856" y="6667"/>
                      <a:pt x="178352" y="6382"/>
                      <a:pt x="152753" y="5905"/>
                    </a:cubicBezTo>
                    <a:cubicBezTo>
                      <a:pt x="102125" y="4858"/>
                      <a:pt x="51592" y="1429"/>
                      <a:pt x="964" y="0"/>
                    </a:cubicBezTo>
                    <a:cubicBezTo>
                      <a:pt x="-368" y="0"/>
                      <a:pt x="-273" y="1905"/>
                      <a:pt x="964" y="2000"/>
                    </a:cubicBezTo>
                    <a:cubicBezTo>
                      <a:pt x="51306" y="7048"/>
                      <a:pt x="102220" y="8192"/>
                      <a:pt x="152753" y="9334"/>
                    </a:cubicBezTo>
                    <a:cubicBezTo>
                      <a:pt x="177781" y="9906"/>
                      <a:pt x="202905" y="10192"/>
                      <a:pt x="227933" y="10287"/>
                    </a:cubicBezTo>
                    <a:cubicBezTo>
                      <a:pt x="253437" y="10287"/>
                      <a:pt x="279322" y="11144"/>
                      <a:pt x="304636" y="8858"/>
                    </a:cubicBezTo>
                    <a:cubicBezTo>
                      <a:pt x="306064" y="8763"/>
                      <a:pt x="306064" y="6763"/>
                      <a:pt x="304636" y="66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0" name="Freeform 539">
                <a:extLst>
                  <a:ext uri="{FF2B5EF4-FFF2-40B4-BE49-F238E27FC236}">
                    <a16:creationId xmlns:a16="http://schemas.microsoft.com/office/drawing/2014/main" id="{D353DA19-600D-98FF-BA05-F1619AD28925}"/>
                  </a:ext>
                </a:extLst>
              </p:cNvPr>
              <p:cNvSpPr/>
              <p:nvPr/>
            </p:nvSpPr>
            <p:spPr>
              <a:xfrm>
                <a:off x="1652920" y="2992338"/>
                <a:ext cx="142568" cy="102425"/>
              </a:xfrm>
              <a:custGeom>
                <a:avLst/>
                <a:gdLst>
                  <a:gd name="connsiteX0" fmla="*/ 79145 w 80624"/>
                  <a:gd name="connsiteY0" fmla="*/ 33904 h 57923"/>
                  <a:gd name="connsiteX1" fmla="*/ 45647 w 80624"/>
                  <a:gd name="connsiteY1" fmla="*/ 54192 h 57923"/>
                  <a:gd name="connsiteX2" fmla="*/ 10531 w 80624"/>
                  <a:gd name="connsiteY2" fmla="*/ 43619 h 57923"/>
                  <a:gd name="connsiteX3" fmla="*/ 8342 w 80624"/>
                  <a:gd name="connsiteY3" fmla="*/ 10472 h 57923"/>
                  <a:gd name="connsiteX4" fmla="*/ 38795 w 80624"/>
                  <a:gd name="connsiteY4" fmla="*/ 5805 h 57923"/>
                  <a:gd name="connsiteX5" fmla="*/ 39461 w 80624"/>
                  <a:gd name="connsiteY5" fmla="*/ 5138 h 57923"/>
                  <a:gd name="connsiteX6" fmla="*/ 9484 w 80624"/>
                  <a:gd name="connsiteY6" fmla="*/ 6186 h 57923"/>
                  <a:gd name="connsiteX7" fmla="*/ 2918 w 80624"/>
                  <a:gd name="connsiteY7" fmla="*/ 37904 h 57923"/>
                  <a:gd name="connsiteX8" fmla="*/ 80477 w 80624"/>
                  <a:gd name="connsiteY8" fmla="*/ 34856 h 57923"/>
                  <a:gd name="connsiteX9" fmla="*/ 79240 w 80624"/>
                  <a:gd name="connsiteY9" fmla="*/ 33904 h 5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624" h="57923">
                    <a:moveTo>
                      <a:pt x="79145" y="33904"/>
                    </a:moveTo>
                    <a:cubicBezTo>
                      <a:pt x="69343" y="43048"/>
                      <a:pt x="59065" y="51334"/>
                      <a:pt x="45647" y="54192"/>
                    </a:cubicBezTo>
                    <a:cubicBezTo>
                      <a:pt x="32800" y="56859"/>
                      <a:pt x="19572" y="53335"/>
                      <a:pt x="10531" y="43619"/>
                    </a:cubicBezTo>
                    <a:cubicBezTo>
                      <a:pt x="1966" y="34285"/>
                      <a:pt x="-604" y="20378"/>
                      <a:pt x="8342" y="10472"/>
                    </a:cubicBezTo>
                    <a:cubicBezTo>
                      <a:pt x="15955" y="2090"/>
                      <a:pt x="29278" y="-1625"/>
                      <a:pt x="38795" y="5805"/>
                    </a:cubicBezTo>
                    <a:cubicBezTo>
                      <a:pt x="39271" y="6186"/>
                      <a:pt x="39842" y="5614"/>
                      <a:pt x="39461" y="5138"/>
                    </a:cubicBezTo>
                    <a:cubicBezTo>
                      <a:pt x="30706" y="-2768"/>
                      <a:pt x="18239" y="-863"/>
                      <a:pt x="9484" y="6186"/>
                    </a:cubicBezTo>
                    <a:cubicBezTo>
                      <a:pt x="-223" y="13996"/>
                      <a:pt x="-2602" y="26760"/>
                      <a:pt x="2918" y="37904"/>
                    </a:cubicBezTo>
                    <a:cubicBezTo>
                      <a:pt x="19096" y="70575"/>
                      <a:pt x="62491" y="58669"/>
                      <a:pt x="80477" y="34856"/>
                    </a:cubicBezTo>
                    <a:cubicBezTo>
                      <a:pt x="81048" y="34094"/>
                      <a:pt x="79811" y="33237"/>
                      <a:pt x="79240" y="3390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1" name="Freeform 540">
                <a:extLst>
                  <a:ext uri="{FF2B5EF4-FFF2-40B4-BE49-F238E27FC236}">
                    <a16:creationId xmlns:a16="http://schemas.microsoft.com/office/drawing/2014/main" id="{88915F1D-6721-5D0A-1431-A6F3E7959883}"/>
                  </a:ext>
                </a:extLst>
              </p:cNvPr>
              <p:cNvSpPr/>
              <p:nvPr/>
            </p:nvSpPr>
            <p:spPr>
              <a:xfrm>
                <a:off x="1807547" y="2996828"/>
                <a:ext cx="89584" cy="68401"/>
              </a:xfrm>
              <a:custGeom>
                <a:avLst/>
                <a:gdLst>
                  <a:gd name="connsiteX0" fmla="*/ 35953 w 50661"/>
                  <a:gd name="connsiteY0" fmla="*/ 2313 h 38682"/>
                  <a:gd name="connsiteX1" fmla="*/ 12637 w 50661"/>
                  <a:gd name="connsiteY1" fmla="*/ 3742 h 38682"/>
                  <a:gd name="connsiteX2" fmla="*/ 14160 w 50661"/>
                  <a:gd name="connsiteY2" fmla="*/ 6314 h 38682"/>
                  <a:gd name="connsiteX3" fmla="*/ 39093 w 50661"/>
                  <a:gd name="connsiteY3" fmla="*/ 7457 h 38682"/>
                  <a:gd name="connsiteX4" fmla="*/ 47373 w 50661"/>
                  <a:gd name="connsiteY4" fmla="*/ 19077 h 38682"/>
                  <a:gd name="connsiteX5" fmla="*/ 37475 w 50661"/>
                  <a:gd name="connsiteY5" fmla="*/ 29269 h 38682"/>
                  <a:gd name="connsiteX6" fmla="*/ 7879 w 50661"/>
                  <a:gd name="connsiteY6" fmla="*/ 35365 h 38682"/>
                  <a:gd name="connsiteX7" fmla="*/ 3692 w 50661"/>
                  <a:gd name="connsiteY7" fmla="*/ 32793 h 38682"/>
                  <a:gd name="connsiteX8" fmla="*/ 6261 w 50661"/>
                  <a:gd name="connsiteY8" fmla="*/ 26221 h 38682"/>
                  <a:gd name="connsiteX9" fmla="*/ 13018 w 50661"/>
                  <a:gd name="connsiteY9" fmla="*/ 9076 h 38682"/>
                  <a:gd name="connsiteX10" fmla="*/ 10734 w 50661"/>
                  <a:gd name="connsiteY10" fmla="*/ 8505 h 38682"/>
                  <a:gd name="connsiteX11" fmla="*/ 75 w 50661"/>
                  <a:gd name="connsiteY11" fmla="*/ 34698 h 38682"/>
                  <a:gd name="connsiteX12" fmla="*/ 1027 w 50661"/>
                  <a:gd name="connsiteY12" fmla="*/ 36318 h 38682"/>
                  <a:gd name="connsiteX13" fmla="*/ 32051 w 50661"/>
                  <a:gd name="connsiteY13" fmla="*/ 35365 h 38682"/>
                  <a:gd name="connsiteX14" fmla="*/ 50608 w 50661"/>
                  <a:gd name="connsiteY14" fmla="*/ 20030 h 38682"/>
                  <a:gd name="connsiteX15" fmla="*/ 36048 w 50661"/>
                  <a:gd name="connsiteY15" fmla="*/ 2218 h 3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61" h="38682">
                    <a:moveTo>
                      <a:pt x="35953" y="2313"/>
                    </a:moveTo>
                    <a:cubicBezTo>
                      <a:pt x="28339" y="-1020"/>
                      <a:pt x="19584" y="-925"/>
                      <a:pt x="12637" y="3742"/>
                    </a:cubicBezTo>
                    <a:cubicBezTo>
                      <a:pt x="11019" y="4790"/>
                      <a:pt x="12447" y="7362"/>
                      <a:pt x="14160" y="6314"/>
                    </a:cubicBezTo>
                    <a:cubicBezTo>
                      <a:pt x="22059" y="1551"/>
                      <a:pt x="31575" y="2123"/>
                      <a:pt x="39093" y="7457"/>
                    </a:cubicBezTo>
                    <a:cubicBezTo>
                      <a:pt x="42234" y="9743"/>
                      <a:pt x="47563" y="14791"/>
                      <a:pt x="47373" y="19077"/>
                    </a:cubicBezTo>
                    <a:cubicBezTo>
                      <a:pt x="47182" y="23268"/>
                      <a:pt x="40521" y="27269"/>
                      <a:pt x="37475" y="29269"/>
                    </a:cubicBezTo>
                    <a:cubicBezTo>
                      <a:pt x="28910" y="34794"/>
                      <a:pt x="17966" y="37080"/>
                      <a:pt x="7879" y="35365"/>
                    </a:cubicBezTo>
                    <a:cubicBezTo>
                      <a:pt x="5500" y="34984"/>
                      <a:pt x="4263" y="35175"/>
                      <a:pt x="3692" y="32793"/>
                    </a:cubicBezTo>
                    <a:cubicBezTo>
                      <a:pt x="3311" y="31365"/>
                      <a:pt x="5785" y="27555"/>
                      <a:pt x="6261" y="26221"/>
                    </a:cubicBezTo>
                    <a:cubicBezTo>
                      <a:pt x="8545" y="20506"/>
                      <a:pt x="10734" y="14791"/>
                      <a:pt x="13018" y="9076"/>
                    </a:cubicBezTo>
                    <a:cubicBezTo>
                      <a:pt x="13589" y="7647"/>
                      <a:pt x="11305" y="7076"/>
                      <a:pt x="10734" y="8505"/>
                    </a:cubicBezTo>
                    <a:cubicBezTo>
                      <a:pt x="7213" y="17268"/>
                      <a:pt x="3596" y="26031"/>
                      <a:pt x="75" y="34698"/>
                    </a:cubicBezTo>
                    <a:cubicBezTo>
                      <a:pt x="-210" y="35365"/>
                      <a:pt x="361" y="36127"/>
                      <a:pt x="1027" y="36318"/>
                    </a:cubicBezTo>
                    <a:cubicBezTo>
                      <a:pt x="11210" y="39747"/>
                      <a:pt x="22059" y="39461"/>
                      <a:pt x="32051" y="35365"/>
                    </a:cubicBezTo>
                    <a:cubicBezTo>
                      <a:pt x="37570" y="33079"/>
                      <a:pt x="49847" y="26697"/>
                      <a:pt x="50608" y="20030"/>
                    </a:cubicBezTo>
                    <a:cubicBezTo>
                      <a:pt x="51465" y="12505"/>
                      <a:pt x="41853" y="4790"/>
                      <a:pt x="36048" y="221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2" name="Freeform 541">
                <a:extLst>
                  <a:ext uri="{FF2B5EF4-FFF2-40B4-BE49-F238E27FC236}">
                    <a16:creationId xmlns:a16="http://schemas.microsoft.com/office/drawing/2014/main" id="{E1B1AEA9-EC2D-CC87-D21D-D45CE58D3A2E}"/>
                  </a:ext>
                </a:extLst>
              </p:cNvPr>
              <p:cNvSpPr/>
              <p:nvPr/>
            </p:nvSpPr>
            <p:spPr>
              <a:xfrm>
                <a:off x="1922399" y="2950220"/>
                <a:ext cx="70520" cy="95764"/>
              </a:xfrm>
              <a:custGeom>
                <a:avLst/>
                <a:gdLst>
                  <a:gd name="connsiteX0" fmla="*/ 38570 w 39880"/>
                  <a:gd name="connsiteY0" fmla="*/ 31718 h 54156"/>
                  <a:gd name="connsiteX1" fmla="*/ 13256 w 39880"/>
                  <a:gd name="connsiteY1" fmla="*/ 22193 h 54156"/>
                  <a:gd name="connsiteX2" fmla="*/ 19727 w 39880"/>
                  <a:gd name="connsiteY2" fmla="*/ 2191 h 54156"/>
                  <a:gd name="connsiteX3" fmla="*/ 19727 w 39880"/>
                  <a:gd name="connsiteY3" fmla="*/ 0 h 54156"/>
                  <a:gd name="connsiteX4" fmla="*/ 8308 w 39880"/>
                  <a:gd name="connsiteY4" fmla="*/ 18098 h 54156"/>
                  <a:gd name="connsiteX5" fmla="*/ 36286 w 39880"/>
                  <a:gd name="connsiteY5" fmla="*/ 34385 h 54156"/>
                  <a:gd name="connsiteX6" fmla="*/ 5357 w 39880"/>
                  <a:gd name="connsiteY6" fmla="*/ 50483 h 54156"/>
                  <a:gd name="connsiteX7" fmla="*/ 13732 w 39880"/>
                  <a:gd name="connsiteY7" fmla="*/ 41339 h 54156"/>
                  <a:gd name="connsiteX8" fmla="*/ 12590 w 39880"/>
                  <a:gd name="connsiteY8" fmla="*/ 40196 h 54156"/>
                  <a:gd name="connsiteX9" fmla="*/ 504 w 39880"/>
                  <a:gd name="connsiteY9" fmla="*/ 50483 h 54156"/>
                  <a:gd name="connsiteX10" fmla="*/ 1265 w 39880"/>
                  <a:gd name="connsiteY10" fmla="*/ 53340 h 54156"/>
                  <a:gd name="connsiteX11" fmla="*/ 39712 w 39880"/>
                  <a:gd name="connsiteY11" fmla="*/ 33814 h 54156"/>
                  <a:gd name="connsiteX12" fmla="*/ 38475 w 39880"/>
                  <a:gd name="connsiteY12" fmla="*/ 31623 h 54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880" h="54156">
                    <a:moveTo>
                      <a:pt x="38570" y="31718"/>
                    </a:moveTo>
                    <a:cubicBezTo>
                      <a:pt x="30005" y="30766"/>
                      <a:pt x="18966" y="29528"/>
                      <a:pt x="13256" y="22193"/>
                    </a:cubicBezTo>
                    <a:cubicBezTo>
                      <a:pt x="8308" y="15812"/>
                      <a:pt x="9545" y="2286"/>
                      <a:pt x="19727" y="2191"/>
                    </a:cubicBezTo>
                    <a:cubicBezTo>
                      <a:pt x="21155" y="2191"/>
                      <a:pt x="21155" y="0"/>
                      <a:pt x="19727" y="0"/>
                    </a:cubicBezTo>
                    <a:cubicBezTo>
                      <a:pt x="10591" y="0"/>
                      <a:pt x="6309" y="10001"/>
                      <a:pt x="8308" y="18098"/>
                    </a:cubicBezTo>
                    <a:cubicBezTo>
                      <a:pt x="11258" y="30099"/>
                      <a:pt x="25532" y="32957"/>
                      <a:pt x="36286" y="34385"/>
                    </a:cubicBezTo>
                    <a:cubicBezTo>
                      <a:pt x="30005" y="45530"/>
                      <a:pt x="17919" y="51435"/>
                      <a:pt x="5357" y="50483"/>
                    </a:cubicBezTo>
                    <a:cubicBezTo>
                      <a:pt x="8212" y="47530"/>
                      <a:pt x="11067" y="44482"/>
                      <a:pt x="13732" y="41339"/>
                    </a:cubicBezTo>
                    <a:cubicBezTo>
                      <a:pt x="14398" y="40577"/>
                      <a:pt x="13446" y="39529"/>
                      <a:pt x="12590" y="40196"/>
                    </a:cubicBezTo>
                    <a:cubicBezTo>
                      <a:pt x="8403" y="43434"/>
                      <a:pt x="4501" y="46958"/>
                      <a:pt x="504" y="50483"/>
                    </a:cubicBezTo>
                    <a:cubicBezTo>
                      <a:pt x="-448" y="51340"/>
                      <a:pt x="28" y="53054"/>
                      <a:pt x="1265" y="53340"/>
                    </a:cubicBezTo>
                    <a:cubicBezTo>
                      <a:pt x="16967" y="56960"/>
                      <a:pt x="33050" y="48197"/>
                      <a:pt x="39712" y="33814"/>
                    </a:cubicBezTo>
                    <a:cubicBezTo>
                      <a:pt x="40188" y="32766"/>
                      <a:pt x="39617" y="31814"/>
                      <a:pt x="38475" y="316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3" name="Freeform 542">
                <a:extLst>
                  <a:ext uri="{FF2B5EF4-FFF2-40B4-BE49-F238E27FC236}">
                    <a16:creationId xmlns:a16="http://schemas.microsoft.com/office/drawing/2014/main" id="{8EBB1E3B-CF18-B02A-974C-B3DB2C35BB0F}"/>
                  </a:ext>
                </a:extLst>
              </p:cNvPr>
              <p:cNvSpPr/>
              <p:nvPr/>
            </p:nvSpPr>
            <p:spPr>
              <a:xfrm>
                <a:off x="2053842" y="2933080"/>
                <a:ext cx="157611" cy="169133"/>
              </a:xfrm>
              <a:custGeom>
                <a:avLst/>
                <a:gdLst>
                  <a:gd name="connsiteX0" fmla="*/ 72345 w 89131"/>
                  <a:gd name="connsiteY0" fmla="*/ 48650 h 95647"/>
                  <a:gd name="connsiteX1" fmla="*/ 60640 w 89131"/>
                  <a:gd name="connsiteY1" fmla="*/ 1121 h 95647"/>
                  <a:gd name="connsiteX2" fmla="*/ 57690 w 89131"/>
                  <a:gd name="connsiteY2" fmla="*/ 740 h 95647"/>
                  <a:gd name="connsiteX3" fmla="*/ 115 w 89131"/>
                  <a:gd name="connsiteY3" fmla="*/ 93513 h 95647"/>
                  <a:gd name="connsiteX4" fmla="*/ 1923 w 89131"/>
                  <a:gd name="connsiteY4" fmla="*/ 94561 h 95647"/>
                  <a:gd name="connsiteX5" fmla="*/ 58166 w 89131"/>
                  <a:gd name="connsiteY5" fmla="*/ 5502 h 95647"/>
                  <a:gd name="connsiteX6" fmla="*/ 69490 w 89131"/>
                  <a:gd name="connsiteY6" fmla="*/ 50841 h 95647"/>
                  <a:gd name="connsiteX7" fmla="*/ 87476 w 89131"/>
                  <a:gd name="connsiteY7" fmla="*/ 95228 h 95647"/>
                  <a:gd name="connsiteX8" fmla="*/ 89094 w 89131"/>
                  <a:gd name="connsiteY8" fmla="*/ 94561 h 95647"/>
                  <a:gd name="connsiteX9" fmla="*/ 72250 w 89131"/>
                  <a:gd name="connsiteY9" fmla="*/ 48650 h 95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9131" h="95647">
                    <a:moveTo>
                      <a:pt x="72345" y="48650"/>
                    </a:moveTo>
                    <a:cubicBezTo>
                      <a:pt x="67396" y="33029"/>
                      <a:pt x="63590" y="17218"/>
                      <a:pt x="60640" y="1121"/>
                    </a:cubicBezTo>
                    <a:cubicBezTo>
                      <a:pt x="60354" y="-403"/>
                      <a:pt x="58451" y="-213"/>
                      <a:pt x="57690" y="740"/>
                    </a:cubicBezTo>
                    <a:cubicBezTo>
                      <a:pt x="36563" y="30172"/>
                      <a:pt x="16388" y="61033"/>
                      <a:pt x="115" y="93513"/>
                    </a:cubicBezTo>
                    <a:cubicBezTo>
                      <a:pt x="-456" y="94751"/>
                      <a:pt x="1257" y="95704"/>
                      <a:pt x="1923" y="94561"/>
                    </a:cubicBezTo>
                    <a:cubicBezTo>
                      <a:pt x="19814" y="64176"/>
                      <a:pt x="37800" y="34268"/>
                      <a:pt x="58166" y="5502"/>
                    </a:cubicBezTo>
                    <a:cubicBezTo>
                      <a:pt x="61116" y="20837"/>
                      <a:pt x="64827" y="35982"/>
                      <a:pt x="69490" y="50841"/>
                    </a:cubicBezTo>
                    <a:cubicBezTo>
                      <a:pt x="74248" y="65700"/>
                      <a:pt x="79102" y="81988"/>
                      <a:pt x="87476" y="95228"/>
                    </a:cubicBezTo>
                    <a:cubicBezTo>
                      <a:pt x="87952" y="96085"/>
                      <a:pt x="89380" y="95513"/>
                      <a:pt x="89094" y="94561"/>
                    </a:cubicBezTo>
                    <a:cubicBezTo>
                      <a:pt x="84526" y="79035"/>
                      <a:pt x="77199" y="64271"/>
                      <a:pt x="72250" y="486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4" name="Freeform 543">
                <a:extLst>
                  <a:ext uri="{FF2B5EF4-FFF2-40B4-BE49-F238E27FC236}">
                    <a16:creationId xmlns:a16="http://schemas.microsoft.com/office/drawing/2014/main" id="{11451FBF-BD16-72C9-BE44-B8C7181FADDA}"/>
                  </a:ext>
                </a:extLst>
              </p:cNvPr>
              <p:cNvSpPr/>
              <p:nvPr/>
            </p:nvSpPr>
            <p:spPr>
              <a:xfrm>
                <a:off x="2094937" y="3030482"/>
                <a:ext cx="164998" cy="6679"/>
              </a:xfrm>
              <a:custGeom>
                <a:avLst/>
                <a:gdLst>
                  <a:gd name="connsiteX0" fmla="*/ 92310 w 93309"/>
                  <a:gd name="connsiteY0" fmla="*/ 902 h 3777"/>
                  <a:gd name="connsiteX1" fmla="*/ 46726 w 93309"/>
                  <a:gd name="connsiteY1" fmla="*/ 521 h 3777"/>
                  <a:gd name="connsiteX2" fmla="*/ 1142 w 93309"/>
                  <a:gd name="connsiteY2" fmla="*/ 712 h 3777"/>
                  <a:gd name="connsiteX3" fmla="*/ 1142 w 93309"/>
                  <a:gd name="connsiteY3" fmla="*/ 3093 h 3777"/>
                  <a:gd name="connsiteX4" fmla="*/ 46726 w 93309"/>
                  <a:gd name="connsiteY4" fmla="*/ 3283 h 3777"/>
                  <a:gd name="connsiteX5" fmla="*/ 92310 w 93309"/>
                  <a:gd name="connsiteY5" fmla="*/ 2902 h 3777"/>
                  <a:gd name="connsiteX6" fmla="*/ 92310 w 93309"/>
                  <a:gd name="connsiteY6" fmla="*/ 807 h 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09" h="3777">
                    <a:moveTo>
                      <a:pt x="92310" y="902"/>
                    </a:moveTo>
                    <a:cubicBezTo>
                      <a:pt x="77465" y="-812"/>
                      <a:pt x="61762" y="426"/>
                      <a:pt x="46726" y="521"/>
                    </a:cubicBezTo>
                    <a:cubicBezTo>
                      <a:pt x="31500" y="521"/>
                      <a:pt x="16368" y="712"/>
                      <a:pt x="1142" y="712"/>
                    </a:cubicBezTo>
                    <a:cubicBezTo>
                      <a:pt x="-381" y="712"/>
                      <a:pt x="-381" y="3093"/>
                      <a:pt x="1142" y="3093"/>
                    </a:cubicBezTo>
                    <a:cubicBezTo>
                      <a:pt x="16368" y="3093"/>
                      <a:pt x="31500" y="3283"/>
                      <a:pt x="46726" y="3283"/>
                    </a:cubicBezTo>
                    <a:cubicBezTo>
                      <a:pt x="61762" y="3283"/>
                      <a:pt x="77369" y="4617"/>
                      <a:pt x="92310" y="2902"/>
                    </a:cubicBezTo>
                    <a:cubicBezTo>
                      <a:pt x="93643" y="2712"/>
                      <a:pt x="93643" y="998"/>
                      <a:pt x="92310" y="8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50" name="Graphic 7">
              <a:extLst>
                <a:ext uri="{FF2B5EF4-FFF2-40B4-BE49-F238E27FC236}">
                  <a16:creationId xmlns:a16="http://schemas.microsoft.com/office/drawing/2014/main" id="{77DF814B-886B-74AD-9820-6463A43604D0}"/>
                </a:ext>
              </a:extLst>
            </p:cNvPr>
            <p:cNvGrpSpPr/>
            <p:nvPr/>
          </p:nvGrpSpPr>
          <p:grpSpPr>
            <a:xfrm>
              <a:off x="4281497" y="6204464"/>
              <a:ext cx="1024116" cy="877858"/>
              <a:chOff x="2826571" y="4118510"/>
              <a:chExt cx="579152" cy="496441"/>
            </a:xfrm>
            <a:solidFill>
              <a:schemeClr val="bg1">
                <a:alpha val="20000"/>
              </a:schemeClr>
            </a:solidFill>
          </p:grpSpPr>
          <p:sp>
            <p:nvSpPr>
              <p:cNvPr id="551" name="Freeform 550">
                <a:extLst>
                  <a:ext uri="{FF2B5EF4-FFF2-40B4-BE49-F238E27FC236}">
                    <a16:creationId xmlns:a16="http://schemas.microsoft.com/office/drawing/2014/main" id="{DDBE1C14-34F3-3045-3468-69F0FB5DC7E5}"/>
                  </a:ext>
                </a:extLst>
              </p:cNvPr>
              <p:cNvSpPr/>
              <p:nvPr/>
            </p:nvSpPr>
            <p:spPr>
              <a:xfrm>
                <a:off x="2835936" y="4235322"/>
                <a:ext cx="79166" cy="81288"/>
              </a:xfrm>
              <a:custGeom>
                <a:avLst/>
                <a:gdLst>
                  <a:gd name="connsiteX0" fmla="*/ 78139 w 79166"/>
                  <a:gd name="connsiteY0" fmla="*/ 75217 h 81288"/>
                  <a:gd name="connsiteX1" fmla="*/ 7907 w 79166"/>
                  <a:gd name="connsiteY1" fmla="*/ 54929 h 81288"/>
                  <a:gd name="connsiteX2" fmla="*/ 41596 w 79166"/>
                  <a:gd name="connsiteY2" fmla="*/ 3874 h 81288"/>
                  <a:gd name="connsiteX3" fmla="*/ 42167 w 79166"/>
                  <a:gd name="connsiteY3" fmla="*/ 1779 h 81288"/>
                  <a:gd name="connsiteX4" fmla="*/ 1531 w 79166"/>
                  <a:gd name="connsiteY4" fmla="*/ 50166 h 81288"/>
                  <a:gd name="connsiteX5" fmla="*/ 78615 w 79166"/>
                  <a:gd name="connsiteY5" fmla="*/ 76741 h 81288"/>
                  <a:gd name="connsiteX6" fmla="*/ 78234 w 79166"/>
                  <a:gd name="connsiteY6" fmla="*/ 75217 h 81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166" h="81288">
                    <a:moveTo>
                      <a:pt x="78139" y="75217"/>
                    </a:moveTo>
                    <a:cubicBezTo>
                      <a:pt x="54252" y="80837"/>
                      <a:pt x="21706" y="78550"/>
                      <a:pt x="7907" y="54929"/>
                    </a:cubicBezTo>
                    <a:cubicBezTo>
                      <a:pt x="-4940" y="33021"/>
                      <a:pt x="14473" y="-3269"/>
                      <a:pt x="41596" y="3874"/>
                    </a:cubicBezTo>
                    <a:cubicBezTo>
                      <a:pt x="42928" y="4255"/>
                      <a:pt x="43404" y="2255"/>
                      <a:pt x="42167" y="1779"/>
                    </a:cubicBezTo>
                    <a:cubicBezTo>
                      <a:pt x="15235" y="-8318"/>
                      <a:pt x="-5987" y="26830"/>
                      <a:pt x="1531" y="50166"/>
                    </a:cubicBezTo>
                    <a:cubicBezTo>
                      <a:pt x="11428" y="81027"/>
                      <a:pt x="52444" y="86837"/>
                      <a:pt x="78615" y="76741"/>
                    </a:cubicBezTo>
                    <a:cubicBezTo>
                      <a:pt x="79566" y="76360"/>
                      <a:pt x="79186" y="74931"/>
                      <a:pt x="78234" y="752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2" name="Freeform 551">
                <a:extLst>
                  <a:ext uri="{FF2B5EF4-FFF2-40B4-BE49-F238E27FC236}">
                    <a16:creationId xmlns:a16="http://schemas.microsoft.com/office/drawing/2014/main" id="{3A7B702E-499F-0C98-979D-40A2A53BE5C6}"/>
                  </a:ext>
                </a:extLst>
              </p:cNvPr>
              <p:cNvSpPr/>
              <p:nvPr/>
            </p:nvSpPr>
            <p:spPr>
              <a:xfrm>
                <a:off x="2911361" y="4252949"/>
                <a:ext cx="60737" cy="66816"/>
              </a:xfrm>
              <a:custGeom>
                <a:avLst/>
                <a:gdLst>
                  <a:gd name="connsiteX0" fmla="*/ 51915 w 60737"/>
                  <a:gd name="connsiteY0" fmla="*/ 7488 h 66816"/>
                  <a:gd name="connsiteX1" fmla="*/ 31644 w 60737"/>
                  <a:gd name="connsiteY1" fmla="*/ 1392 h 66816"/>
                  <a:gd name="connsiteX2" fmla="*/ 29455 w 60737"/>
                  <a:gd name="connsiteY2" fmla="*/ 11393 h 66816"/>
                  <a:gd name="connsiteX3" fmla="*/ 30978 w 60737"/>
                  <a:gd name="connsiteY3" fmla="*/ 9869 h 66816"/>
                  <a:gd name="connsiteX4" fmla="*/ 41446 w 60737"/>
                  <a:gd name="connsiteY4" fmla="*/ 4059 h 66816"/>
                  <a:gd name="connsiteX5" fmla="*/ 50487 w 60737"/>
                  <a:gd name="connsiteY5" fmla="*/ 11583 h 66816"/>
                  <a:gd name="connsiteX6" fmla="*/ 57339 w 60737"/>
                  <a:gd name="connsiteY6" fmla="*/ 32443 h 66816"/>
                  <a:gd name="connsiteX7" fmla="*/ 35261 w 60737"/>
                  <a:gd name="connsiteY7" fmla="*/ 62542 h 66816"/>
                  <a:gd name="connsiteX8" fmla="*/ 3951 w 60737"/>
                  <a:gd name="connsiteY8" fmla="*/ 45778 h 66816"/>
                  <a:gd name="connsiteX9" fmla="*/ 32501 w 60737"/>
                  <a:gd name="connsiteY9" fmla="*/ 19013 h 66816"/>
                  <a:gd name="connsiteX10" fmla="*/ 33072 w 60737"/>
                  <a:gd name="connsiteY10" fmla="*/ 16822 h 66816"/>
                  <a:gd name="connsiteX11" fmla="*/ 430 w 60737"/>
                  <a:gd name="connsiteY11" fmla="*/ 46731 h 66816"/>
                  <a:gd name="connsiteX12" fmla="*/ 45919 w 60737"/>
                  <a:gd name="connsiteY12" fmla="*/ 62352 h 66816"/>
                  <a:gd name="connsiteX13" fmla="*/ 51819 w 60737"/>
                  <a:gd name="connsiteY13" fmla="*/ 7488 h 6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737" h="66816">
                    <a:moveTo>
                      <a:pt x="51915" y="7488"/>
                    </a:moveTo>
                    <a:cubicBezTo>
                      <a:pt x="46871" y="1201"/>
                      <a:pt x="39543" y="-2037"/>
                      <a:pt x="31644" y="1392"/>
                    </a:cubicBezTo>
                    <a:cubicBezTo>
                      <a:pt x="26886" y="3487"/>
                      <a:pt x="24697" y="8059"/>
                      <a:pt x="29455" y="11393"/>
                    </a:cubicBezTo>
                    <a:cubicBezTo>
                      <a:pt x="30407" y="12060"/>
                      <a:pt x="31359" y="10822"/>
                      <a:pt x="30978" y="9869"/>
                    </a:cubicBezTo>
                    <a:cubicBezTo>
                      <a:pt x="27838" y="3868"/>
                      <a:pt x="38782" y="3392"/>
                      <a:pt x="41446" y="4059"/>
                    </a:cubicBezTo>
                    <a:cubicBezTo>
                      <a:pt x="45538" y="5106"/>
                      <a:pt x="48108" y="8250"/>
                      <a:pt x="50487" y="11583"/>
                    </a:cubicBezTo>
                    <a:cubicBezTo>
                      <a:pt x="54674" y="17584"/>
                      <a:pt x="57148" y="25014"/>
                      <a:pt x="57339" y="32443"/>
                    </a:cubicBezTo>
                    <a:cubicBezTo>
                      <a:pt x="57719" y="46540"/>
                      <a:pt x="49535" y="59589"/>
                      <a:pt x="35261" y="62542"/>
                    </a:cubicBezTo>
                    <a:cubicBezTo>
                      <a:pt x="22794" y="65114"/>
                      <a:pt x="6901" y="59494"/>
                      <a:pt x="3951" y="45778"/>
                    </a:cubicBezTo>
                    <a:cubicBezTo>
                      <a:pt x="620" y="30062"/>
                      <a:pt x="17179" y="13774"/>
                      <a:pt x="32501" y="19013"/>
                    </a:cubicBezTo>
                    <a:cubicBezTo>
                      <a:pt x="33928" y="19489"/>
                      <a:pt x="34499" y="17298"/>
                      <a:pt x="33072" y="16822"/>
                    </a:cubicBezTo>
                    <a:cubicBezTo>
                      <a:pt x="15657" y="10536"/>
                      <a:pt x="-3091" y="29014"/>
                      <a:pt x="430" y="46731"/>
                    </a:cubicBezTo>
                    <a:cubicBezTo>
                      <a:pt x="4427" y="66543"/>
                      <a:pt x="30597" y="71591"/>
                      <a:pt x="45919" y="62352"/>
                    </a:cubicBezTo>
                    <a:cubicBezTo>
                      <a:pt x="64762" y="51017"/>
                      <a:pt x="64381" y="23394"/>
                      <a:pt x="51819" y="74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3" name="Freeform 552">
                <a:extLst>
                  <a:ext uri="{FF2B5EF4-FFF2-40B4-BE49-F238E27FC236}">
                    <a16:creationId xmlns:a16="http://schemas.microsoft.com/office/drawing/2014/main" id="{F5081E75-13E0-B3C7-45D7-BD9227331BE5}"/>
                  </a:ext>
                </a:extLst>
              </p:cNvPr>
              <p:cNvSpPr/>
              <p:nvPr/>
            </p:nvSpPr>
            <p:spPr>
              <a:xfrm>
                <a:off x="2997326" y="4232643"/>
                <a:ext cx="48779" cy="66480"/>
              </a:xfrm>
              <a:custGeom>
                <a:avLst/>
                <a:gdLst>
                  <a:gd name="connsiteX0" fmla="*/ 47982 w 48779"/>
                  <a:gd name="connsiteY0" fmla="*/ 48463 h 66480"/>
                  <a:gd name="connsiteX1" fmla="*/ 11344 w 48779"/>
                  <a:gd name="connsiteY1" fmla="*/ 1029 h 66480"/>
                  <a:gd name="connsiteX2" fmla="*/ 8394 w 48779"/>
                  <a:gd name="connsiteY2" fmla="*/ 1886 h 66480"/>
                  <a:gd name="connsiteX3" fmla="*/ 41606 w 48779"/>
                  <a:gd name="connsiteY3" fmla="*/ 47892 h 66480"/>
                  <a:gd name="connsiteX4" fmla="*/ 30282 w 48779"/>
                  <a:gd name="connsiteY4" fmla="*/ 52178 h 66480"/>
                  <a:gd name="connsiteX5" fmla="*/ 19718 w 48779"/>
                  <a:gd name="connsiteY5" fmla="*/ 59417 h 66480"/>
                  <a:gd name="connsiteX6" fmla="*/ 5063 w 48779"/>
                  <a:gd name="connsiteY6" fmla="*/ 58845 h 66480"/>
                  <a:gd name="connsiteX7" fmla="*/ 6966 w 48779"/>
                  <a:gd name="connsiteY7" fmla="*/ 49892 h 66480"/>
                  <a:gd name="connsiteX8" fmla="*/ 6681 w 48779"/>
                  <a:gd name="connsiteY8" fmla="*/ 47797 h 66480"/>
                  <a:gd name="connsiteX9" fmla="*/ 2588 w 48779"/>
                  <a:gd name="connsiteY9" fmla="*/ 63036 h 66480"/>
                  <a:gd name="connsiteX10" fmla="*/ 15626 w 48779"/>
                  <a:gd name="connsiteY10" fmla="*/ 65799 h 66480"/>
                  <a:gd name="connsiteX11" fmla="*/ 46650 w 48779"/>
                  <a:gd name="connsiteY11" fmla="*/ 51702 h 66480"/>
                  <a:gd name="connsiteX12" fmla="*/ 47982 w 48779"/>
                  <a:gd name="connsiteY12" fmla="*/ 48559 h 6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779" h="66480">
                    <a:moveTo>
                      <a:pt x="47982" y="48463"/>
                    </a:moveTo>
                    <a:cubicBezTo>
                      <a:pt x="30948" y="36748"/>
                      <a:pt x="18386" y="20365"/>
                      <a:pt x="11344" y="1029"/>
                    </a:cubicBezTo>
                    <a:cubicBezTo>
                      <a:pt x="10678" y="-781"/>
                      <a:pt x="7727" y="-19"/>
                      <a:pt x="8394" y="1886"/>
                    </a:cubicBezTo>
                    <a:cubicBezTo>
                      <a:pt x="14960" y="20365"/>
                      <a:pt x="26380" y="35890"/>
                      <a:pt x="41606" y="47892"/>
                    </a:cubicBezTo>
                    <a:cubicBezTo>
                      <a:pt x="37704" y="48177"/>
                      <a:pt x="34088" y="49702"/>
                      <a:pt x="30282" y="52178"/>
                    </a:cubicBezTo>
                    <a:cubicBezTo>
                      <a:pt x="26760" y="54369"/>
                      <a:pt x="23620" y="57702"/>
                      <a:pt x="19718" y="59417"/>
                    </a:cubicBezTo>
                    <a:cubicBezTo>
                      <a:pt x="16197" y="60941"/>
                      <a:pt x="7347" y="62275"/>
                      <a:pt x="5063" y="58845"/>
                    </a:cubicBezTo>
                    <a:cubicBezTo>
                      <a:pt x="3064" y="55893"/>
                      <a:pt x="2588" y="51416"/>
                      <a:pt x="6966" y="49892"/>
                    </a:cubicBezTo>
                    <a:cubicBezTo>
                      <a:pt x="8013" y="49511"/>
                      <a:pt x="7918" y="47797"/>
                      <a:pt x="6681" y="47797"/>
                    </a:cubicBezTo>
                    <a:cubicBezTo>
                      <a:pt x="-1028" y="48082"/>
                      <a:pt x="-1599" y="58179"/>
                      <a:pt x="2588" y="63036"/>
                    </a:cubicBezTo>
                    <a:cubicBezTo>
                      <a:pt x="5824" y="66847"/>
                      <a:pt x="11058" y="67037"/>
                      <a:pt x="15626" y="65799"/>
                    </a:cubicBezTo>
                    <a:cubicBezTo>
                      <a:pt x="26665" y="62751"/>
                      <a:pt x="33898" y="49320"/>
                      <a:pt x="46650" y="51702"/>
                    </a:cubicBezTo>
                    <a:cubicBezTo>
                      <a:pt x="48553" y="52083"/>
                      <a:pt x="49600" y="49702"/>
                      <a:pt x="47982" y="485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4" name="Freeform 553">
                <a:extLst>
                  <a:ext uri="{FF2B5EF4-FFF2-40B4-BE49-F238E27FC236}">
                    <a16:creationId xmlns:a16="http://schemas.microsoft.com/office/drawing/2014/main" id="{E8C166FD-7D1F-D88E-294B-6DA96E236EB4}"/>
                  </a:ext>
                </a:extLst>
              </p:cNvPr>
              <p:cNvSpPr/>
              <p:nvPr/>
            </p:nvSpPr>
            <p:spPr>
              <a:xfrm>
                <a:off x="3011088" y="4231270"/>
                <a:ext cx="49164" cy="11767"/>
              </a:xfrm>
              <a:custGeom>
                <a:avLst/>
                <a:gdLst>
                  <a:gd name="connsiteX0" fmla="*/ 47924 w 49164"/>
                  <a:gd name="connsiteY0" fmla="*/ 8402 h 11767"/>
                  <a:gd name="connsiteX1" fmla="*/ 1864 w 49164"/>
                  <a:gd name="connsiteY1" fmla="*/ 21 h 11767"/>
                  <a:gd name="connsiteX2" fmla="*/ 1102 w 49164"/>
                  <a:gd name="connsiteY2" fmla="*/ 2878 h 11767"/>
                  <a:gd name="connsiteX3" fmla="*/ 46972 w 49164"/>
                  <a:gd name="connsiteY3" fmla="*/ 11736 h 11767"/>
                  <a:gd name="connsiteX4" fmla="*/ 47924 w 49164"/>
                  <a:gd name="connsiteY4" fmla="*/ 8402 h 1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64" h="11767">
                    <a:moveTo>
                      <a:pt x="47924" y="8402"/>
                    </a:moveTo>
                    <a:cubicBezTo>
                      <a:pt x="32602" y="5450"/>
                      <a:pt x="17281" y="2688"/>
                      <a:pt x="1864" y="21"/>
                    </a:cubicBezTo>
                    <a:cubicBezTo>
                      <a:pt x="-40" y="-265"/>
                      <a:pt x="-801" y="2497"/>
                      <a:pt x="1102" y="2878"/>
                    </a:cubicBezTo>
                    <a:cubicBezTo>
                      <a:pt x="16329" y="5926"/>
                      <a:pt x="31650" y="8974"/>
                      <a:pt x="46972" y="11736"/>
                    </a:cubicBezTo>
                    <a:cubicBezTo>
                      <a:pt x="49161" y="12117"/>
                      <a:pt x="50112" y="8879"/>
                      <a:pt x="47924" y="840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5" name="Freeform 554">
                <a:extLst>
                  <a:ext uri="{FF2B5EF4-FFF2-40B4-BE49-F238E27FC236}">
                    <a16:creationId xmlns:a16="http://schemas.microsoft.com/office/drawing/2014/main" id="{BA348552-8DA4-7102-4323-BB1AE6F2403E}"/>
                  </a:ext>
                </a:extLst>
              </p:cNvPr>
              <p:cNvSpPr/>
              <p:nvPr/>
            </p:nvSpPr>
            <p:spPr>
              <a:xfrm>
                <a:off x="3163873" y="4118510"/>
                <a:ext cx="107506" cy="182665"/>
              </a:xfrm>
              <a:custGeom>
                <a:avLst/>
                <a:gdLst>
                  <a:gd name="connsiteX0" fmla="*/ 101363 w 107506"/>
                  <a:gd name="connsiteY0" fmla="*/ 136307 h 182665"/>
                  <a:gd name="connsiteX1" fmla="*/ 93750 w 107506"/>
                  <a:gd name="connsiteY1" fmla="*/ 91349 h 182665"/>
                  <a:gd name="connsiteX2" fmla="*/ 78428 w 107506"/>
                  <a:gd name="connsiteY2" fmla="*/ 1528 h 182665"/>
                  <a:gd name="connsiteX3" fmla="*/ 74526 w 107506"/>
                  <a:gd name="connsiteY3" fmla="*/ 1052 h 182665"/>
                  <a:gd name="connsiteX4" fmla="*/ 12 w 107506"/>
                  <a:gd name="connsiteY4" fmla="*/ 181551 h 182665"/>
                  <a:gd name="connsiteX5" fmla="*/ 2296 w 107506"/>
                  <a:gd name="connsiteY5" fmla="*/ 181836 h 182665"/>
                  <a:gd name="connsiteX6" fmla="*/ 75097 w 107506"/>
                  <a:gd name="connsiteY6" fmla="*/ 7624 h 182665"/>
                  <a:gd name="connsiteX7" fmla="*/ 89372 w 107506"/>
                  <a:gd name="connsiteY7" fmla="*/ 92587 h 182665"/>
                  <a:gd name="connsiteX8" fmla="*/ 96890 w 107506"/>
                  <a:gd name="connsiteY8" fmla="*/ 137545 h 182665"/>
                  <a:gd name="connsiteX9" fmla="*/ 105074 w 107506"/>
                  <a:gd name="connsiteY9" fmla="*/ 178788 h 182665"/>
                  <a:gd name="connsiteX10" fmla="*/ 107358 w 107506"/>
                  <a:gd name="connsiteY10" fmla="*/ 178121 h 182665"/>
                  <a:gd name="connsiteX11" fmla="*/ 101458 w 107506"/>
                  <a:gd name="connsiteY11" fmla="*/ 136307 h 18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7506" h="182665">
                    <a:moveTo>
                      <a:pt x="101363" y="136307"/>
                    </a:moveTo>
                    <a:cubicBezTo>
                      <a:pt x="98793" y="121353"/>
                      <a:pt x="96224" y="106398"/>
                      <a:pt x="93750" y="91349"/>
                    </a:cubicBezTo>
                    <a:cubicBezTo>
                      <a:pt x="88611" y="61440"/>
                      <a:pt x="83662" y="31437"/>
                      <a:pt x="78428" y="1528"/>
                    </a:cubicBezTo>
                    <a:cubicBezTo>
                      <a:pt x="78047" y="-472"/>
                      <a:pt x="75478" y="-377"/>
                      <a:pt x="74526" y="1052"/>
                    </a:cubicBezTo>
                    <a:cubicBezTo>
                      <a:pt x="36936" y="54011"/>
                      <a:pt x="8006" y="116685"/>
                      <a:pt x="12" y="181551"/>
                    </a:cubicBezTo>
                    <a:cubicBezTo>
                      <a:pt x="-179" y="182884"/>
                      <a:pt x="2010" y="183074"/>
                      <a:pt x="2296" y="181836"/>
                    </a:cubicBezTo>
                    <a:cubicBezTo>
                      <a:pt x="16190" y="119162"/>
                      <a:pt x="37888" y="60202"/>
                      <a:pt x="75097" y="7624"/>
                    </a:cubicBezTo>
                    <a:cubicBezTo>
                      <a:pt x="79760" y="36009"/>
                      <a:pt x="84614" y="64298"/>
                      <a:pt x="89372" y="92587"/>
                    </a:cubicBezTo>
                    <a:cubicBezTo>
                      <a:pt x="91846" y="107541"/>
                      <a:pt x="94416" y="122591"/>
                      <a:pt x="96890" y="137545"/>
                    </a:cubicBezTo>
                    <a:cubicBezTo>
                      <a:pt x="99079" y="150785"/>
                      <a:pt x="99650" y="166406"/>
                      <a:pt x="105074" y="178788"/>
                    </a:cubicBezTo>
                    <a:cubicBezTo>
                      <a:pt x="105645" y="180027"/>
                      <a:pt x="107263" y="179264"/>
                      <a:pt x="107358" y="178121"/>
                    </a:cubicBezTo>
                    <a:cubicBezTo>
                      <a:pt x="108405" y="164596"/>
                      <a:pt x="103647" y="149546"/>
                      <a:pt x="101458" y="1363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6" name="Freeform 555">
                <a:extLst>
                  <a:ext uri="{FF2B5EF4-FFF2-40B4-BE49-F238E27FC236}">
                    <a16:creationId xmlns:a16="http://schemas.microsoft.com/office/drawing/2014/main" id="{92654A01-346A-EC4B-3BD1-D776D6524114}"/>
                  </a:ext>
                </a:extLst>
              </p:cNvPr>
              <p:cNvSpPr/>
              <p:nvPr/>
            </p:nvSpPr>
            <p:spPr>
              <a:xfrm>
                <a:off x="3196117" y="4236222"/>
                <a:ext cx="133111" cy="28026"/>
              </a:xfrm>
              <a:custGeom>
                <a:avLst/>
                <a:gdLst>
                  <a:gd name="connsiteX0" fmla="*/ 132118 w 133111"/>
                  <a:gd name="connsiteY0" fmla="*/ 25263 h 28026"/>
                  <a:gd name="connsiteX1" fmla="*/ 100713 w 133111"/>
                  <a:gd name="connsiteY1" fmla="*/ 18309 h 28026"/>
                  <a:gd name="connsiteX2" fmla="*/ 67215 w 133111"/>
                  <a:gd name="connsiteY2" fmla="*/ 11928 h 28026"/>
                  <a:gd name="connsiteX3" fmla="*/ 1836 w 133111"/>
                  <a:gd name="connsiteY3" fmla="*/ 21 h 28026"/>
                  <a:gd name="connsiteX4" fmla="*/ 1075 w 133111"/>
                  <a:gd name="connsiteY4" fmla="*/ 2879 h 28026"/>
                  <a:gd name="connsiteX5" fmla="*/ 67881 w 133111"/>
                  <a:gd name="connsiteY5" fmla="*/ 16500 h 28026"/>
                  <a:gd name="connsiteX6" fmla="*/ 99476 w 133111"/>
                  <a:gd name="connsiteY6" fmla="*/ 22691 h 28026"/>
                  <a:gd name="connsiteX7" fmla="*/ 131737 w 133111"/>
                  <a:gd name="connsiteY7" fmla="*/ 28025 h 28026"/>
                  <a:gd name="connsiteX8" fmla="*/ 132118 w 133111"/>
                  <a:gd name="connsiteY8" fmla="*/ 25168 h 28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3111" h="28026">
                    <a:moveTo>
                      <a:pt x="132118" y="25263"/>
                    </a:moveTo>
                    <a:cubicBezTo>
                      <a:pt x="122411" y="21262"/>
                      <a:pt x="110991" y="20310"/>
                      <a:pt x="100713" y="18309"/>
                    </a:cubicBezTo>
                    <a:cubicBezTo>
                      <a:pt x="89579" y="16214"/>
                      <a:pt x="78349" y="14023"/>
                      <a:pt x="67215" y="11928"/>
                    </a:cubicBezTo>
                    <a:cubicBezTo>
                      <a:pt x="45517" y="7832"/>
                      <a:pt x="23724" y="3450"/>
                      <a:pt x="1836" y="21"/>
                    </a:cubicBezTo>
                    <a:cubicBezTo>
                      <a:pt x="28" y="-264"/>
                      <a:pt x="-828" y="2403"/>
                      <a:pt x="1075" y="2879"/>
                    </a:cubicBezTo>
                    <a:cubicBezTo>
                      <a:pt x="23248" y="8022"/>
                      <a:pt x="45612" y="12118"/>
                      <a:pt x="67881" y="16500"/>
                    </a:cubicBezTo>
                    <a:cubicBezTo>
                      <a:pt x="78445" y="18595"/>
                      <a:pt x="88913" y="20595"/>
                      <a:pt x="99476" y="22691"/>
                    </a:cubicBezTo>
                    <a:cubicBezTo>
                      <a:pt x="109944" y="24691"/>
                      <a:pt x="120983" y="28120"/>
                      <a:pt x="131737" y="28025"/>
                    </a:cubicBezTo>
                    <a:cubicBezTo>
                      <a:pt x="133450" y="28025"/>
                      <a:pt x="133545" y="25739"/>
                      <a:pt x="132118" y="251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7" name="Freeform 556">
                <a:extLst>
                  <a:ext uri="{FF2B5EF4-FFF2-40B4-BE49-F238E27FC236}">
                    <a16:creationId xmlns:a16="http://schemas.microsoft.com/office/drawing/2014/main" id="{AA25E425-E620-89F6-4F9B-F59503A74E48}"/>
                  </a:ext>
                </a:extLst>
              </p:cNvPr>
              <p:cNvSpPr/>
              <p:nvPr/>
            </p:nvSpPr>
            <p:spPr>
              <a:xfrm>
                <a:off x="2826571" y="4387688"/>
                <a:ext cx="487294" cy="23580"/>
              </a:xfrm>
              <a:custGeom>
                <a:avLst/>
                <a:gdLst>
                  <a:gd name="connsiteX0" fmla="*/ 485867 w 487294"/>
                  <a:gd name="connsiteY0" fmla="*/ 19815 h 23580"/>
                  <a:gd name="connsiteX1" fmla="*/ 424770 w 487294"/>
                  <a:gd name="connsiteY1" fmla="*/ 18862 h 23580"/>
                  <a:gd name="connsiteX2" fmla="*/ 363674 w 487294"/>
                  <a:gd name="connsiteY2" fmla="*/ 17814 h 23580"/>
                  <a:gd name="connsiteX3" fmla="*/ 243385 w 487294"/>
                  <a:gd name="connsiteY3" fmla="*/ 14004 h 23580"/>
                  <a:gd name="connsiteX4" fmla="*/ 1285 w 487294"/>
                  <a:gd name="connsiteY4" fmla="*/ 3 h 23580"/>
                  <a:gd name="connsiteX5" fmla="*/ 1285 w 487294"/>
                  <a:gd name="connsiteY5" fmla="*/ 2670 h 23580"/>
                  <a:gd name="connsiteX6" fmla="*/ 243385 w 487294"/>
                  <a:gd name="connsiteY6" fmla="*/ 17719 h 23580"/>
                  <a:gd name="connsiteX7" fmla="*/ 363674 w 487294"/>
                  <a:gd name="connsiteY7" fmla="*/ 21625 h 23580"/>
                  <a:gd name="connsiteX8" fmla="*/ 424770 w 487294"/>
                  <a:gd name="connsiteY8" fmla="*/ 22767 h 23580"/>
                  <a:gd name="connsiteX9" fmla="*/ 485867 w 487294"/>
                  <a:gd name="connsiteY9" fmla="*/ 22863 h 23580"/>
                  <a:gd name="connsiteX10" fmla="*/ 485867 w 487294"/>
                  <a:gd name="connsiteY10" fmla="*/ 19815 h 23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7294" h="23580">
                    <a:moveTo>
                      <a:pt x="485867" y="19815"/>
                    </a:moveTo>
                    <a:cubicBezTo>
                      <a:pt x="465691" y="18195"/>
                      <a:pt x="445041" y="19148"/>
                      <a:pt x="424770" y="18862"/>
                    </a:cubicBezTo>
                    <a:cubicBezTo>
                      <a:pt x="404405" y="18576"/>
                      <a:pt x="384040" y="18195"/>
                      <a:pt x="363674" y="17814"/>
                    </a:cubicBezTo>
                    <a:cubicBezTo>
                      <a:pt x="323610" y="16957"/>
                      <a:pt x="283545" y="15624"/>
                      <a:pt x="243385" y="14004"/>
                    </a:cubicBezTo>
                    <a:cubicBezTo>
                      <a:pt x="162590" y="10671"/>
                      <a:pt x="81985" y="4670"/>
                      <a:pt x="1285" y="3"/>
                    </a:cubicBezTo>
                    <a:cubicBezTo>
                      <a:pt x="-428" y="-92"/>
                      <a:pt x="-428" y="2479"/>
                      <a:pt x="1285" y="2670"/>
                    </a:cubicBezTo>
                    <a:cubicBezTo>
                      <a:pt x="81700" y="10575"/>
                      <a:pt x="162685" y="14385"/>
                      <a:pt x="243385" y="17719"/>
                    </a:cubicBezTo>
                    <a:cubicBezTo>
                      <a:pt x="283450" y="19434"/>
                      <a:pt x="323514" y="20672"/>
                      <a:pt x="363674" y="21625"/>
                    </a:cubicBezTo>
                    <a:cubicBezTo>
                      <a:pt x="384040" y="22101"/>
                      <a:pt x="404405" y="22482"/>
                      <a:pt x="424770" y="22767"/>
                    </a:cubicBezTo>
                    <a:cubicBezTo>
                      <a:pt x="445041" y="23053"/>
                      <a:pt x="465691" y="24387"/>
                      <a:pt x="485867" y="22863"/>
                    </a:cubicBezTo>
                    <a:cubicBezTo>
                      <a:pt x="487770" y="22767"/>
                      <a:pt x="487770" y="20005"/>
                      <a:pt x="485867" y="198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8" name="Freeform 557">
                <a:extLst>
                  <a:ext uri="{FF2B5EF4-FFF2-40B4-BE49-F238E27FC236}">
                    <a16:creationId xmlns:a16="http://schemas.microsoft.com/office/drawing/2014/main" id="{6315F745-80B5-F59E-792E-103CCC5DCD1D}"/>
                  </a:ext>
                </a:extLst>
              </p:cNvPr>
              <p:cNvSpPr/>
              <p:nvPr/>
            </p:nvSpPr>
            <p:spPr>
              <a:xfrm>
                <a:off x="2863834" y="4483452"/>
                <a:ext cx="65384" cy="131499"/>
              </a:xfrm>
              <a:custGeom>
                <a:avLst/>
                <a:gdLst>
                  <a:gd name="connsiteX0" fmla="*/ 39393 w 65384"/>
                  <a:gd name="connsiteY0" fmla="*/ 76546 h 131499"/>
                  <a:gd name="connsiteX1" fmla="*/ 29305 w 65384"/>
                  <a:gd name="connsiteY1" fmla="*/ 68354 h 131499"/>
                  <a:gd name="connsiteX2" fmla="*/ 59853 w 65384"/>
                  <a:gd name="connsiteY2" fmla="*/ 70450 h 131499"/>
                  <a:gd name="connsiteX3" fmla="*/ 61091 w 65384"/>
                  <a:gd name="connsiteY3" fmla="*/ 68831 h 131499"/>
                  <a:gd name="connsiteX4" fmla="*/ 25594 w 65384"/>
                  <a:gd name="connsiteY4" fmla="*/ 65306 h 131499"/>
                  <a:gd name="connsiteX5" fmla="*/ 5514 w 65384"/>
                  <a:gd name="connsiteY5" fmla="*/ 41208 h 131499"/>
                  <a:gd name="connsiteX6" fmla="*/ 25308 w 65384"/>
                  <a:gd name="connsiteY6" fmla="*/ 1679 h 131499"/>
                  <a:gd name="connsiteX7" fmla="*/ 25308 w 65384"/>
                  <a:gd name="connsiteY7" fmla="*/ 60 h 131499"/>
                  <a:gd name="connsiteX8" fmla="*/ 1612 w 65384"/>
                  <a:gd name="connsiteY8" fmla="*/ 39398 h 131499"/>
                  <a:gd name="connsiteX9" fmla="*/ 22644 w 65384"/>
                  <a:gd name="connsiteY9" fmla="*/ 66926 h 131499"/>
                  <a:gd name="connsiteX10" fmla="*/ 11319 w 65384"/>
                  <a:gd name="connsiteY10" fmla="*/ 117980 h 131499"/>
                  <a:gd name="connsiteX11" fmla="*/ 57855 w 65384"/>
                  <a:gd name="connsiteY11" fmla="*/ 127600 h 131499"/>
                  <a:gd name="connsiteX12" fmla="*/ 39393 w 65384"/>
                  <a:gd name="connsiteY12" fmla="*/ 76451 h 131499"/>
                  <a:gd name="connsiteX13" fmla="*/ 57189 w 65384"/>
                  <a:gd name="connsiteY13" fmla="*/ 124361 h 131499"/>
                  <a:gd name="connsiteX14" fmla="*/ 36157 w 65384"/>
                  <a:gd name="connsiteY14" fmla="*/ 127505 h 131499"/>
                  <a:gd name="connsiteX15" fmla="*/ 8654 w 65384"/>
                  <a:gd name="connsiteY15" fmla="*/ 106454 h 131499"/>
                  <a:gd name="connsiteX16" fmla="*/ 22548 w 65384"/>
                  <a:gd name="connsiteY16" fmla="*/ 71783 h 131499"/>
                  <a:gd name="connsiteX17" fmla="*/ 26070 w 65384"/>
                  <a:gd name="connsiteY17" fmla="*/ 69878 h 131499"/>
                  <a:gd name="connsiteX18" fmla="*/ 56808 w 65384"/>
                  <a:gd name="connsiteY18" fmla="*/ 100835 h 131499"/>
                  <a:gd name="connsiteX19" fmla="*/ 57189 w 65384"/>
                  <a:gd name="connsiteY19" fmla="*/ 124457 h 131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384" h="131499">
                    <a:moveTo>
                      <a:pt x="39393" y="76546"/>
                    </a:moveTo>
                    <a:cubicBezTo>
                      <a:pt x="36157" y="73784"/>
                      <a:pt x="32731" y="71117"/>
                      <a:pt x="29305" y="68354"/>
                    </a:cubicBezTo>
                    <a:cubicBezTo>
                      <a:pt x="39298" y="64354"/>
                      <a:pt x="49671" y="65211"/>
                      <a:pt x="59853" y="70450"/>
                    </a:cubicBezTo>
                    <a:cubicBezTo>
                      <a:pt x="60805" y="70926"/>
                      <a:pt x="61947" y="69688"/>
                      <a:pt x="61091" y="68831"/>
                    </a:cubicBezTo>
                    <a:cubicBezTo>
                      <a:pt x="50527" y="58925"/>
                      <a:pt x="36918" y="59401"/>
                      <a:pt x="25594" y="65306"/>
                    </a:cubicBezTo>
                    <a:cubicBezTo>
                      <a:pt x="17409" y="58448"/>
                      <a:pt x="9892" y="51019"/>
                      <a:pt x="5514" y="41208"/>
                    </a:cubicBezTo>
                    <a:cubicBezTo>
                      <a:pt x="-1243" y="26159"/>
                      <a:pt x="5514" y="1013"/>
                      <a:pt x="25308" y="1679"/>
                    </a:cubicBezTo>
                    <a:cubicBezTo>
                      <a:pt x="26355" y="1679"/>
                      <a:pt x="26355" y="155"/>
                      <a:pt x="25308" y="60"/>
                    </a:cubicBezTo>
                    <a:cubicBezTo>
                      <a:pt x="5324" y="-1369"/>
                      <a:pt x="-4003" y="23015"/>
                      <a:pt x="1612" y="39398"/>
                    </a:cubicBezTo>
                    <a:cubicBezTo>
                      <a:pt x="5514" y="50924"/>
                      <a:pt x="13603" y="59306"/>
                      <a:pt x="22644" y="66926"/>
                    </a:cubicBezTo>
                    <a:cubicBezTo>
                      <a:pt x="5799" y="77498"/>
                      <a:pt x="-4478" y="100358"/>
                      <a:pt x="11319" y="117980"/>
                    </a:cubicBezTo>
                    <a:cubicBezTo>
                      <a:pt x="22453" y="130362"/>
                      <a:pt x="42819" y="135791"/>
                      <a:pt x="57855" y="127600"/>
                    </a:cubicBezTo>
                    <a:cubicBezTo>
                      <a:pt x="78981" y="116075"/>
                      <a:pt x="50051" y="85404"/>
                      <a:pt x="39393" y="76451"/>
                    </a:cubicBezTo>
                    <a:close/>
                    <a:moveTo>
                      <a:pt x="57189" y="124361"/>
                    </a:moveTo>
                    <a:cubicBezTo>
                      <a:pt x="51479" y="128362"/>
                      <a:pt x="42819" y="128648"/>
                      <a:pt x="36157" y="127505"/>
                    </a:cubicBezTo>
                    <a:cubicBezTo>
                      <a:pt x="24547" y="125409"/>
                      <a:pt x="12937" y="117789"/>
                      <a:pt x="8654" y="106454"/>
                    </a:cubicBezTo>
                    <a:cubicBezTo>
                      <a:pt x="3515" y="92834"/>
                      <a:pt x="11034" y="79213"/>
                      <a:pt x="22548" y="71783"/>
                    </a:cubicBezTo>
                    <a:cubicBezTo>
                      <a:pt x="23690" y="71021"/>
                      <a:pt x="24832" y="70450"/>
                      <a:pt x="26070" y="69878"/>
                    </a:cubicBezTo>
                    <a:cubicBezTo>
                      <a:pt x="37489" y="79213"/>
                      <a:pt x="49671" y="87976"/>
                      <a:pt x="56808" y="100835"/>
                    </a:cubicBezTo>
                    <a:cubicBezTo>
                      <a:pt x="60805" y="108074"/>
                      <a:pt x="65373" y="118742"/>
                      <a:pt x="57189" y="1244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9" name="Freeform 558">
                <a:extLst>
                  <a:ext uri="{FF2B5EF4-FFF2-40B4-BE49-F238E27FC236}">
                    <a16:creationId xmlns:a16="http://schemas.microsoft.com/office/drawing/2014/main" id="{AA91B9AB-832D-0B66-3192-900EBA865B2E}"/>
                  </a:ext>
                </a:extLst>
              </p:cNvPr>
              <p:cNvSpPr/>
              <p:nvPr/>
            </p:nvSpPr>
            <p:spPr>
              <a:xfrm>
                <a:off x="2971299" y="4531742"/>
                <a:ext cx="12506" cy="64394"/>
              </a:xfrm>
              <a:custGeom>
                <a:avLst/>
                <a:gdLst>
                  <a:gd name="connsiteX0" fmla="*/ 10154 w 12506"/>
                  <a:gd name="connsiteY0" fmla="*/ 634 h 64394"/>
                  <a:gd name="connsiteX1" fmla="*/ 7394 w 12506"/>
                  <a:gd name="connsiteY1" fmla="*/ 63975 h 64394"/>
                  <a:gd name="connsiteX2" fmla="*/ 9107 w 12506"/>
                  <a:gd name="connsiteY2" fmla="*/ 63308 h 64394"/>
                  <a:gd name="connsiteX3" fmla="*/ 12342 w 12506"/>
                  <a:gd name="connsiteY3" fmla="*/ 1872 h 64394"/>
                  <a:gd name="connsiteX4" fmla="*/ 10154 w 12506"/>
                  <a:gd name="connsiteY4" fmla="*/ 634 h 64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06" h="64394">
                    <a:moveTo>
                      <a:pt x="10154" y="634"/>
                    </a:moveTo>
                    <a:cubicBezTo>
                      <a:pt x="-790" y="19208"/>
                      <a:pt x="-4597" y="45116"/>
                      <a:pt x="7394" y="63975"/>
                    </a:cubicBezTo>
                    <a:cubicBezTo>
                      <a:pt x="7965" y="64832"/>
                      <a:pt x="9392" y="64261"/>
                      <a:pt x="9107" y="63308"/>
                    </a:cubicBezTo>
                    <a:cubicBezTo>
                      <a:pt x="2921" y="42067"/>
                      <a:pt x="1018" y="21970"/>
                      <a:pt x="12342" y="1872"/>
                    </a:cubicBezTo>
                    <a:cubicBezTo>
                      <a:pt x="13104" y="443"/>
                      <a:pt x="11010" y="-795"/>
                      <a:pt x="10154" y="6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0" name="Freeform 559">
                <a:extLst>
                  <a:ext uri="{FF2B5EF4-FFF2-40B4-BE49-F238E27FC236}">
                    <a16:creationId xmlns:a16="http://schemas.microsoft.com/office/drawing/2014/main" id="{8310AF51-D57B-20FE-FA71-3534DFD1C06F}"/>
                  </a:ext>
                </a:extLst>
              </p:cNvPr>
              <p:cNvSpPr/>
              <p:nvPr/>
            </p:nvSpPr>
            <p:spPr>
              <a:xfrm>
                <a:off x="2980239" y="4492441"/>
                <a:ext cx="10087" cy="3383"/>
              </a:xfrm>
              <a:custGeom>
                <a:avLst/>
                <a:gdLst>
                  <a:gd name="connsiteX0" fmla="*/ 9302 w 10087"/>
                  <a:gd name="connsiteY0" fmla="*/ 882 h 3383"/>
                  <a:gd name="connsiteX1" fmla="*/ 2070 w 10087"/>
                  <a:gd name="connsiteY1" fmla="*/ 25 h 3383"/>
                  <a:gd name="connsiteX2" fmla="*/ 2070 w 10087"/>
                  <a:gd name="connsiteY2" fmla="*/ 3359 h 3383"/>
                  <a:gd name="connsiteX3" fmla="*/ 9302 w 10087"/>
                  <a:gd name="connsiteY3" fmla="*/ 2502 h 3383"/>
                  <a:gd name="connsiteX4" fmla="*/ 9302 w 10087"/>
                  <a:gd name="connsiteY4" fmla="*/ 882 h 3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87" h="3383">
                    <a:moveTo>
                      <a:pt x="9302" y="882"/>
                    </a:moveTo>
                    <a:cubicBezTo>
                      <a:pt x="6923" y="692"/>
                      <a:pt x="4449" y="406"/>
                      <a:pt x="2070" y="25"/>
                    </a:cubicBezTo>
                    <a:cubicBezTo>
                      <a:pt x="-690" y="-356"/>
                      <a:pt x="-690" y="3740"/>
                      <a:pt x="2070" y="3359"/>
                    </a:cubicBezTo>
                    <a:cubicBezTo>
                      <a:pt x="4449" y="2978"/>
                      <a:pt x="6923" y="2692"/>
                      <a:pt x="9302" y="2502"/>
                    </a:cubicBezTo>
                    <a:cubicBezTo>
                      <a:pt x="10349" y="2502"/>
                      <a:pt x="10349" y="978"/>
                      <a:pt x="9302" y="88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1" name="Freeform 560">
                <a:extLst>
                  <a:ext uri="{FF2B5EF4-FFF2-40B4-BE49-F238E27FC236}">
                    <a16:creationId xmlns:a16="http://schemas.microsoft.com/office/drawing/2014/main" id="{3FDB7AF4-D05E-D877-6361-1050004B843B}"/>
                  </a:ext>
                </a:extLst>
              </p:cNvPr>
              <p:cNvSpPr/>
              <p:nvPr/>
            </p:nvSpPr>
            <p:spPr>
              <a:xfrm>
                <a:off x="3026180" y="4511987"/>
                <a:ext cx="79728" cy="79658"/>
              </a:xfrm>
              <a:custGeom>
                <a:avLst/>
                <a:gdLst>
                  <a:gd name="connsiteX0" fmla="*/ 79082 w 79728"/>
                  <a:gd name="connsiteY0" fmla="*/ 57727 h 79658"/>
                  <a:gd name="connsiteX1" fmla="*/ 76798 w 79728"/>
                  <a:gd name="connsiteY1" fmla="*/ 31819 h 79658"/>
                  <a:gd name="connsiteX2" fmla="*/ 75181 w 79728"/>
                  <a:gd name="connsiteY2" fmla="*/ 15722 h 79658"/>
                  <a:gd name="connsiteX3" fmla="*/ 43586 w 79728"/>
                  <a:gd name="connsiteY3" fmla="*/ 5 h 79658"/>
                  <a:gd name="connsiteX4" fmla="*/ 3045 w 79728"/>
                  <a:gd name="connsiteY4" fmla="*/ 45630 h 79658"/>
                  <a:gd name="connsiteX5" fmla="*/ 2474 w 79728"/>
                  <a:gd name="connsiteY5" fmla="*/ 12959 h 79658"/>
                  <a:gd name="connsiteX6" fmla="*/ 1047 w 79728"/>
                  <a:gd name="connsiteY6" fmla="*/ 12959 h 79658"/>
                  <a:gd name="connsiteX7" fmla="*/ 0 w 79728"/>
                  <a:gd name="connsiteY7" fmla="*/ 78015 h 79658"/>
                  <a:gd name="connsiteX8" fmla="*/ 3331 w 79728"/>
                  <a:gd name="connsiteY8" fmla="*/ 78015 h 79658"/>
                  <a:gd name="connsiteX9" fmla="*/ 13418 w 79728"/>
                  <a:gd name="connsiteY9" fmla="*/ 23723 h 79658"/>
                  <a:gd name="connsiteX10" fmla="*/ 55291 w 79728"/>
                  <a:gd name="connsiteY10" fmla="*/ 5149 h 79658"/>
                  <a:gd name="connsiteX11" fmla="*/ 72135 w 79728"/>
                  <a:gd name="connsiteY11" fmla="*/ 17531 h 79658"/>
                  <a:gd name="connsiteX12" fmla="*/ 71279 w 79728"/>
                  <a:gd name="connsiteY12" fmla="*/ 40106 h 79658"/>
                  <a:gd name="connsiteX13" fmla="*/ 78607 w 79728"/>
                  <a:gd name="connsiteY13" fmla="*/ 60108 h 79658"/>
                  <a:gd name="connsiteX14" fmla="*/ 78892 w 79728"/>
                  <a:gd name="connsiteY14" fmla="*/ 57822 h 7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728" h="79658">
                    <a:moveTo>
                      <a:pt x="79082" y="57727"/>
                    </a:moveTo>
                    <a:cubicBezTo>
                      <a:pt x="68995" y="55060"/>
                      <a:pt x="75466" y="38867"/>
                      <a:pt x="76798" y="31819"/>
                    </a:cubicBezTo>
                    <a:cubicBezTo>
                      <a:pt x="77845" y="26199"/>
                      <a:pt x="77940" y="20865"/>
                      <a:pt x="75181" y="15722"/>
                    </a:cubicBezTo>
                    <a:cubicBezTo>
                      <a:pt x="69376" y="4673"/>
                      <a:pt x="55386" y="-185"/>
                      <a:pt x="43586" y="5"/>
                    </a:cubicBezTo>
                    <a:cubicBezTo>
                      <a:pt x="17796" y="482"/>
                      <a:pt x="7328" y="22484"/>
                      <a:pt x="3045" y="45630"/>
                    </a:cubicBezTo>
                    <a:cubicBezTo>
                      <a:pt x="2855" y="34772"/>
                      <a:pt x="2665" y="23818"/>
                      <a:pt x="2474" y="12959"/>
                    </a:cubicBezTo>
                    <a:cubicBezTo>
                      <a:pt x="2474" y="12102"/>
                      <a:pt x="1142" y="12102"/>
                      <a:pt x="1047" y="12959"/>
                    </a:cubicBezTo>
                    <a:cubicBezTo>
                      <a:pt x="761" y="34676"/>
                      <a:pt x="95" y="56298"/>
                      <a:pt x="0" y="78015"/>
                    </a:cubicBezTo>
                    <a:cubicBezTo>
                      <a:pt x="0" y="80206"/>
                      <a:pt x="3331" y="80206"/>
                      <a:pt x="3331" y="78015"/>
                    </a:cubicBezTo>
                    <a:cubicBezTo>
                      <a:pt x="3902" y="59727"/>
                      <a:pt x="4473" y="40106"/>
                      <a:pt x="13418" y="23723"/>
                    </a:cubicBezTo>
                    <a:cubicBezTo>
                      <a:pt x="21983" y="8006"/>
                      <a:pt x="37685" y="-90"/>
                      <a:pt x="55291" y="5149"/>
                    </a:cubicBezTo>
                    <a:cubicBezTo>
                      <a:pt x="61953" y="7149"/>
                      <a:pt x="68900" y="11149"/>
                      <a:pt x="72135" y="17531"/>
                    </a:cubicBezTo>
                    <a:cubicBezTo>
                      <a:pt x="75847" y="24866"/>
                      <a:pt x="72801" y="32581"/>
                      <a:pt x="71279" y="40106"/>
                    </a:cubicBezTo>
                    <a:cubicBezTo>
                      <a:pt x="69947" y="47059"/>
                      <a:pt x="67567" y="60965"/>
                      <a:pt x="78607" y="60108"/>
                    </a:cubicBezTo>
                    <a:cubicBezTo>
                      <a:pt x="79844" y="60108"/>
                      <a:pt x="80224" y="58203"/>
                      <a:pt x="78892" y="578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2" name="Freeform 561">
                <a:extLst>
                  <a:ext uri="{FF2B5EF4-FFF2-40B4-BE49-F238E27FC236}">
                    <a16:creationId xmlns:a16="http://schemas.microsoft.com/office/drawing/2014/main" id="{65AFEE6A-F4E0-95D9-C03F-DD8F24444278}"/>
                  </a:ext>
                </a:extLst>
              </p:cNvPr>
              <p:cNvSpPr/>
              <p:nvPr/>
            </p:nvSpPr>
            <p:spPr>
              <a:xfrm>
                <a:off x="3229251" y="4439648"/>
                <a:ext cx="93258" cy="163753"/>
              </a:xfrm>
              <a:custGeom>
                <a:avLst/>
                <a:gdLst>
                  <a:gd name="connsiteX0" fmla="*/ 62441 w 93258"/>
                  <a:gd name="connsiteY0" fmla="*/ 1001 h 163753"/>
                  <a:gd name="connsiteX1" fmla="*/ 58824 w 93258"/>
                  <a:gd name="connsiteY1" fmla="*/ 1001 h 163753"/>
                  <a:gd name="connsiteX2" fmla="*/ 12 w 93258"/>
                  <a:gd name="connsiteY2" fmla="*/ 162355 h 163753"/>
                  <a:gd name="connsiteX3" fmla="*/ 2201 w 93258"/>
                  <a:gd name="connsiteY3" fmla="*/ 162926 h 163753"/>
                  <a:gd name="connsiteX4" fmla="*/ 60442 w 93258"/>
                  <a:gd name="connsiteY4" fmla="*/ 6431 h 163753"/>
                  <a:gd name="connsiteX5" fmla="*/ 82616 w 93258"/>
                  <a:gd name="connsiteY5" fmla="*/ 73106 h 163753"/>
                  <a:gd name="connsiteX6" fmla="*/ 88231 w 93258"/>
                  <a:gd name="connsiteY6" fmla="*/ 146829 h 163753"/>
                  <a:gd name="connsiteX7" fmla="*/ 91942 w 93258"/>
                  <a:gd name="connsiteY7" fmla="*/ 146829 h 163753"/>
                  <a:gd name="connsiteX8" fmla="*/ 62346 w 93258"/>
                  <a:gd name="connsiteY8" fmla="*/ 1001 h 163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258" h="163753">
                    <a:moveTo>
                      <a:pt x="62441" y="1001"/>
                    </a:moveTo>
                    <a:cubicBezTo>
                      <a:pt x="61775" y="-427"/>
                      <a:pt x="59586" y="-237"/>
                      <a:pt x="58824" y="1001"/>
                    </a:cubicBezTo>
                    <a:cubicBezTo>
                      <a:pt x="29323" y="50532"/>
                      <a:pt x="8577" y="105205"/>
                      <a:pt x="12" y="162355"/>
                    </a:cubicBezTo>
                    <a:cubicBezTo>
                      <a:pt x="-178" y="163784"/>
                      <a:pt x="1916" y="164355"/>
                      <a:pt x="2201" y="162926"/>
                    </a:cubicBezTo>
                    <a:cubicBezTo>
                      <a:pt x="12574" y="107682"/>
                      <a:pt x="31607" y="54723"/>
                      <a:pt x="60442" y="6431"/>
                    </a:cubicBezTo>
                    <a:cubicBezTo>
                      <a:pt x="70434" y="27672"/>
                      <a:pt x="77953" y="50055"/>
                      <a:pt x="82616" y="73106"/>
                    </a:cubicBezTo>
                    <a:cubicBezTo>
                      <a:pt x="87564" y="97585"/>
                      <a:pt x="88040" y="121969"/>
                      <a:pt x="88231" y="146829"/>
                    </a:cubicBezTo>
                    <a:cubicBezTo>
                      <a:pt x="88231" y="149306"/>
                      <a:pt x="91656" y="149115"/>
                      <a:pt x="91942" y="146829"/>
                    </a:cubicBezTo>
                    <a:cubicBezTo>
                      <a:pt x="97652" y="97680"/>
                      <a:pt x="84234" y="44816"/>
                      <a:pt x="62346" y="100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3" name="Freeform 562">
                <a:extLst>
                  <a:ext uri="{FF2B5EF4-FFF2-40B4-BE49-F238E27FC236}">
                    <a16:creationId xmlns:a16="http://schemas.microsoft.com/office/drawing/2014/main" id="{4A649F8F-98EB-4207-7E92-3C0DA58E3AA5}"/>
                  </a:ext>
                </a:extLst>
              </p:cNvPr>
              <p:cNvSpPr/>
              <p:nvPr/>
            </p:nvSpPr>
            <p:spPr>
              <a:xfrm>
                <a:off x="3257170" y="4529966"/>
                <a:ext cx="148553" cy="5105"/>
              </a:xfrm>
              <a:custGeom>
                <a:avLst/>
                <a:gdLst>
                  <a:gd name="connsiteX0" fmla="*/ 147482 w 148553"/>
                  <a:gd name="connsiteY0" fmla="*/ 1457 h 5105"/>
                  <a:gd name="connsiteX1" fmla="*/ 74491 w 148553"/>
                  <a:gd name="connsiteY1" fmla="*/ 600 h 5105"/>
                  <a:gd name="connsiteX2" fmla="*/ 1499 w 148553"/>
                  <a:gd name="connsiteY2" fmla="*/ 981 h 5105"/>
                  <a:gd name="connsiteX3" fmla="*/ 1499 w 148553"/>
                  <a:gd name="connsiteY3" fmla="*/ 4124 h 5105"/>
                  <a:gd name="connsiteX4" fmla="*/ 74491 w 148553"/>
                  <a:gd name="connsiteY4" fmla="*/ 4505 h 5105"/>
                  <a:gd name="connsiteX5" fmla="*/ 147482 w 148553"/>
                  <a:gd name="connsiteY5" fmla="*/ 3648 h 5105"/>
                  <a:gd name="connsiteX6" fmla="*/ 147482 w 148553"/>
                  <a:gd name="connsiteY6" fmla="*/ 1362 h 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553" h="5105">
                    <a:moveTo>
                      <a:pt x="147482" y="1457"/>
                    </a:moveTo>
                    <a:cubicBezTo>
                      <a:pt x="123501" y="-1210"/>
                      <a:pt x="98568" y="600"/>
                      <a:pt x="74491" y="600"/>
                    </a:cubicBezTo>
                    <a:cubicBezTo>
                      <a:pt x="50128" y="600"/>
                      <a:pt x="25766" y="791"/>
                      <a:pt x="1499" y="981"/>
                    </a:cubicBezTo>
                    <a:cubicBezTo>
                      <a:pt x="-500" y="981"/>
                      <a:pt x="-500" y="4124"/>
                      <a:pt x="1499" y="4124"/>
                    </a:cubicBezTo>
                    <a:cubicBezTo>
                      <a:pt x="25861" y="4315"/>
                      <a:pt x="50223" y="4505"/>
                      <a:pt x="74491" y="4505"/>
                    </a:cubicBezTo>
                    <a:cubicBezTo>
                      <a:pt x="98568" y="4505"/>
                      <a:pt x="123596" y="6315"/>
                      <a:pt x="147482" y="3648"/>
                    </a:cubicBezTo>
                    <a:cubicBezTo>
                      <a:pt x="148910" y="3458"/>
                      <a:pt x="148910" y="1553"/>
                      <a:pt x="147482" y="13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64" name="Graphic 7">
              <a:extLst>
                <a:ext uri="{FF2B5EF4-FFF2-40B4-BE49-F238E27FC236}">
                  <a16:creationId xmlns:a16="http://schemas.microsoft.com/office/drawing/2014/main" id="{8265EC22-0FF4-AB67-290D-7EA9F0759340}"/>
                </a:ext>
              </a:extLst>
            </p:cNvPr>
            <p:cNvGrpSpPr/>
            <p:nvPr/>
          </p:nvGrpSpPr>
          <p:grpSpPr>
            <a:xfrm>
              <a:off x="610193" y="3461797"/>
              <a:ext cx="1140903" cy="977754"/>
              <a:chOff x="750396" y="2567493"/>
              <a:chExt cx="645197" cy="552934"/>
            </a:xfrm>
            <a:solidFill>
              <a:schemeClr val="bg1">
                <a:alpha val="20000"/>
              </a:schemeClr>
            </a:solidFill>
          </p:grpSpPr>
          <p:sp>
            <p:nvSpPr>
              <p:cNvPr id="565" name="Freeform 564">
                <a:extLst>
                  <a:ext uri="{FF2B5EF4-FFF2-40B4-BE49-F238E27FC236}">
                    <a16:creationId xmlns:a16="http://schemas.microsoft.com/office/drawing/2014/main" id="{A5C8E47C-F4A8-70A4-174F-E8E7D595C399}"/>
                  </a:ext>
                </a:extLst>
              </p:cNvPr>
              <p:cNvSpPr/>
              <p:nvPr/>
            </p:nvSpPr>
            <p:spPr>
              <a:xfrm>
                <a:off x="760714" y="2697596"/>
                <a:ext cx="88221" cy="90573"/>
              </a:xfrm>
              <a:custGeom>
                <a:avLst/>
                <a:gdLst>
                  <a:gd name="connsiteX0" fmla="*/ 87037 w 88221"/>
                  <a:gd name="connsiteY0" fmla="*/ 83799 h 90573"/>
                  <a:gd name="connsiteX1" fmla="*/ 8811 w 88221"/>
                  <a:gd name="connsiteY1" fmla="*/ 61130 h 90573"/>
                  <a:gd name="connsiteX2" fmla="*/ 46306 w 88221"/>
                  <a:gd name="connsiteY2" fmla="*/ 4265 h 90573"/>
                  <a:gd name="connsiteX3" fmla="*/ 46972 w 88221"/>
                  <a:gd name="connsiteY3" fmla="*/ 1979 h 90573"/>
                  <a:gd name="connsiteX4" fmla="*/ 1673 w 88221"/>
                  <a:gd name="connsiteY4" fmla="*/ 55891 h 90573"/>
                  <a:gd name="connsiteX5" fmla="*/ 87608 w 88221"/>
                  <a:gd name="connsiteY5" fmla="*/ 85514 h 90573"/>
                  <a:gd name="connsiteX6" fmla="*/ 87132 w 88221"/>
                  <a:gd name="connsiteY6" fmla="*/ 83799 h 90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21" h="90573">
                    <a:moveTo>
                      <a:pt x="87037" y="83799"/>
                    </a:moveTo>
                    <a:cubicBezTo>
                      <a:pt x="60390" y="90086"/>
                      <a:pt x="24132" y="87514"/>
                      <a:pt x="8811" y="61130"/>
                    </a:cubicBezTo>
                    <a:cubicBezTo>
                      <a:pt x="-5464" y="36746"/>
                      <a:pt x="16043" y="-3640"/>
                      <a:pt x="46306" y="4265"/>
                    </a:cubicBezTo>
                    <a:cubicBezTo>
                      <a:pt x="47829" y="4646"/>
                      <a:pt x="48304" y="2456"/>
                      <a:pt x="46972" y="1979"/>
                    </a:cubicBezTo>
                    <a:cubicBezTo>
                      <a:pt x="16995" y="-9260"/>
                      <a:pt x="-6606" y="29888"/>
                      <a:pt x="1673" y="55891"/>
                    </a:cubicBezTo>
                    <a:cubicBezTo>
                      <a:pt x="12617" y="90276"/>
                      <a:pt x="58392" y="96753"/>
                      <a:pt x="87608" y="85514"/>
                    </a:cubicBezTo>
                    <a:cubicBezTo>
                      <a:pt x="88654" y="85133"/>
                      <a:pt x="88274" y="83513"/>
                      <a:pt x="87132" y="837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6" name="Freeform 565">
                <a:extLst>
                  <a:ext uri="{FF2B5EF4-FFF2-40B4-BE49-F238E27FC236}">
                    <a16:creationId xmlns:a16="http://schemas.microsoft.com/office/drawing/2014/main" id="{70BBC752-114D-3DC1-45F3-DDB6664CB794}"/>
                  </a:ext>
                </a:extLst>
              </p:cNvPr>
              <p:cNvSpPr/>
              <p:nvPr/>
            </p:nvSpPr>
            <p:spPr>
              <a:xfrm>
                <a:off x="844878" y="2717215"/>
                <a:ext cx="67700" cy="74464"/>
              </a:xfrm>
              <a:custGeom>
                <a:avLst/>
                <a:gdLst>
                  <a:gd name="connsiteX0" fmla="*/ 57783 w 67700"/>
                  <a:gd name="connsiteY0" fmla="*/ 8363 h 74464"/>
                  <a:gd name="connsiteX1" fmla="*/ 35229 w 67700"/>
                  <a:gd name="connsiteY1" fmla="*/ 1601 h 74464"/>
                  <a:gd name="connsiteX2" fmla="*/ 32754 w 67700"/>
                  <a:gd name="connsiteY2" fmla="*/ 12745 h 74464"/>
                  <a:gd name="connsiteX3" fmla="*/ 34372 w 67700"/>
                  <a:gd name="connsiteY3" fmla="*/ 11126 h 74464"/>
                  <a:gd name="connsiteX4" fmla="*/ 45982 w 67700"/>
                  <a:gd name="connsiteY4" fmla="*/ 4649 h 74464"/>
                  <a:gd name="connsiteX5" fmla="*/ 56070 w 67700"/>
                  <a:gd name="connsiteY5" fmla="*/ 13031 h 74464"/>
                  <a:gd name="connsiteX6" fmla="*/ 63778 w 67700"/>
                  <a:gd name="connsiteY6" fmla="*/ 36176 h 74464"/>
                  <a:gd name="connsiteX7" fmla="*/ 39226 w 67700"/>
                  <a:gd name="connsiteY7" fmla="*/ 69704 h 74464"/>
                  <a:gd name="connsiteX8" fmla="*/ 4300 w 67700"/>
                  <a:gd name="connsiteY8" fmla="*/ 51035 h 74464"/>
                  <a:gd name="connsiteX9" fmla="*/ 36180 w 67700"/>
                  <a:gd name="connsiteY9" fmla="*/ 21222 h 74464"/>
                  <a:gd name="connsiteX10" fmla="*/ 36846 w 67700"/>
                  <a:gd name="connsiteY10" fmla="*/ 18745 h 74464"/>
                  <a:gd name="connsiteX11" fmla="*/ 493 w 67700"/>
                  <a:gd name="connsiteY11" fmla="*/ 52083 h 74464"/>
                  <a:gd name="connsiteX12" fmla="*/ 51216 w 67700"/>
                  <a:gd name="connsiteY12" fmla="*/ 69514 h 74464"/>
                  <a:gd name="connsiteX13" fmla="*/ 57783 w 67700"/>
                  <a:gd name="connsiteY13" fmla="*/ 8459 h 7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7700" h="74464">
                    <a:moveTo>
                      <a:pt x="57783" y="8363"/>
                    </a:moveTo>
                    <a:cubicBezTo>
                      <a:pt x="52168" y="1315"/>
                      <a:pt x="43984" y="-2305"/>
                      <a:pt x="35229" y="1601"/>
                    </a:cubicBezTo>
                    <a:cubicBezTo>
                      <a:pt x="29899" y="3886"/>
                      <a:pt x="27425" y="9030"/>
                      <a:pt x="32754" y="12745"/>
                    </a:cubicBezTo>
                    <a:cubicBezTo>
                      <a:pt x="33801" y="13507"/>
                      <a:pt x="34943" y="12078"/>
                      <a:pt x="34372" y="11126"/>
                    </a:cubicBezTo>
                    <a:cubicBezTo>
                      <a:pt x="30851" y="4458"/>
                      <a:pt x="43032" y="3886"/>
                      <a:pt x="45982" y="4649"/>
                    </a:cubicBezTo>
                    <a:cubicBezTo>
                      <a:pt x="50455" y="5792"/>
                      <a:pt x="53405" y="9316"/>
                      <a:pt x="56070" y="13031"/>
                    </a:cubicBezTo>
                    <a:cubicBezTo>
                      <a:pt x="60733" y="19698"/>
                      <a:pt x="63493" y="28080"/>
                      <a:pt x="63778" y="36176"/>
                    </a:cubicBezTo>
                    <a:cubicBezTo>
                      <a:pt x="64254" y="51893"/>
                      <a:pt x="55118" y="66466"/>
                      <a:pt x="39226" y="69704"/>
                    </a:cubicBezTo>
                    <a:cubicBezTo>
                      <a:pt x="25331" y="72562"/>
                      <a:pt x="7631" y="66275"/>
                      <a:pt x="4300" y="51035"/>
                    </a:cubicBezTo>
                    <a:cubicBezTo>
                      <a:pt x="588" y="33509"/>
                      <a:pt x="19051" y="15412"/>
                      <a:pt x="36180" y="21222"/>
                    </a:cubicBezTo>
                    <a:cubicBezTo>
                      <a:pt x="37703" y="21793"/>
                      <a:pt x="38369" y="19317"/>
                      <a:pt x="36846" y="18745"/>
                    </a:cubicBezTo>
                    <a:cubicBezTo>
                      <a:pt x="17528" y="11697"/>
                      <a:pt x="-3504" y="32366"/>
                      <a:pt x="493" y="52083"/>
                    </a:cubicBezTo>
                    <a:cubicBezTo>
                      <a:pt x="4966" y="74086"/>
                      <a:pt x="34087" y="79801"/>
                      <a:pt x="51216" y="69514"/>
                    </a:cubicBezTo>
                    <a:cubicBezTo>
                      <a:pt x="72153" y="56845"/>
                      <a:pt x="71772" y="26080"/>
                      <a:pt x="57783" y="84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7" name="Freeform 566">
                <a:extLst>
                  <a:ext uri="{FF2B5EF4-FFF2-40B4-BE49-F238E27FC236}">
                    <a16:creationId xmlns:a16="http://schemas.microsoft.com/office/drawing/2014/main" id="{A8B28610-9E92-6D2A-4690-72473EE8B7DA}"/>
                  </a:ext>
                </a:extLst>
              </p:cNvPr>
              <p:cNvSpPr/>
              <p:nvPr/>
            </p:nvSpPr>
            <p:spPr>
              <a:xfrm>
                <a:off x="940613" y="2694496"/>
                <a:ext cx="54492" cy="73982"/>
              </a:xfrm>
              <a:custGeom>
                <a:avLst/>
                <a:gdLst>
                  <a:gd name="connsiteX0" fmla="*/ 53406 w 54492"/>
                  <a:gd name="connsiteY0" fmla="*/ 54038 h 73982"/>
                  <a:gd name="connsiteX1" fmla="*/ 12580 w 54492"/>
                  <a:gd name="connsiteY1" fmla="*/ 1174 h 73982"/>
                  <a:gd name="connsiteX2" fmla="*/ 9249 w 54492"/>
                  <a:gd name="connsiteY2" fmla="*/ 2127 h 73982"/>
                  <a:gd name="connsiteX3" fmla="*/ 46269 w 54492"/>
                  <a:gd name="connsiteY3" fmla="*/ 53466 h 73982"/>
                  <a:gd name="connsiteX4" fmla="*/ 33707 w 54492"/>
                  <a:gd name="connsiteY4" fmla="*/ 58229 h 73982"/>
                  <a:gd name="connsiteX5" fmla="*/ 22001 w 54492"/>
                  <a:gd name="connsiteY5" fmla="*/ 66230 h 73982"/>
                  <a:gd name="connsiteX6" fmla="*/ 5633 w 54492"/>
                  <a:gd name="connsiteY6" fmla="*/ 65563 h 73982"/>
                  <a:gd name="connsiteX7" fmla="*/ 7727 w 54492"/>
                  <a:gd name="connsiteY7" fmla="*/ 55562 h 73982"/>
                  <a:gd name="connsiteX8" fmla="*/ 7441 w 54492"/>
                  <a:gd name="connsiteY8" fmla="*/ 53181 h 73982"/>
                  <a:gd name="connsiteX9" fmla="*/ 2873 w 54492"/>
                  <a:gd name="connsiteY9" fmla="*/ 70135 h 73982"/>
                  <a:gd name="connsiteX10" fmla="*/ 17434 w 54492"/>
                  <a:gd name="connsiteY10" fmla="*/ 73183 h 73982"/>
                  <a:gd name="connsiteX11" fmla="*/ 52074 w 54492"/>
                  <a:gd name="connsiteY11" fmla="*/ 57562 h 73982"/>
                  <a:gd name="connsiteX12" fmla="*/ 53596 w 54492"/>
                  <a:gd name="connsiteY12" fmla="*/ 54038 h 73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492" h="73982">
                    <a:moveTo>
                      <a:pt x="53406" y="54038"/>
                    </a:moveTo>
                    <a:cubicBezTo>
                      <a:pt x="34468" y="40989"/>
                      <a:pt x="20384" y="22796"/>
                      <a:pt x="12580" y="1174"/>
                    </a:cubicBezTo>
                    <a:cubicBezTo>
                      <a:pt x="11819" y="-922"/>
                      <a:pt x="8488" y="31"/>
                      <a:pt x="9249" y="2127"/>
                    </a:cubicBezTo>
                    <a:cubicBezTo>
                      <a:pt x="16577" y="22700"/>
                      <a:pt x="29234" y="40036"/>
                      <a:pt x="46269" y="53466"/>
                    </a:cubicBezTo>
                    <a:cubicBezTo>
                      <a:pt x="41891" y="53847"/>
                      <a:pt x="37894" y="55562"/>
                      <a:pt x="33707" y="58229"/>
                    </a:cubicBezTo>
                    <a:cubicBezTo>
                      <a:pt x="29805" y="60705"/>
                      <a:pt x="26284" y="64420"/>
                      <a:pt x="22001" y="66230"/>
                    </a:cubicBezTo>
                    <a:cubicBezTo>
                      <a:pt x="18005" y="67944"/>
                      <a:pt x="8202" y="69373"/>
                      <a:pt x="5633" y="65563"/>
                    </a:cubicBezTo>
                    <a:cubicBezTo>
                      <a:pt x="3444" y="62324"/>
                      <a:pt x="2873" y="57276"/>
                      <a:pt x="7727" y="55562"/>
                    </a:cubicBezTo>
                    <a:cubicBezTo>
                      <a:pt x="8964" y="55181"/>
                      <a:pt x="8869" y="53181"/>
                      <a:pt x="7441" y="53181"/>
                    </a:cubicBezTo>
                    <a:cubicBezTo>
                      <a:pt x="-1124" y="53466"/>
                      <a:pt x="-1790" y="64706"/>
                      <a:pt x="2873" y="70135"/>
                    </a:cubicBezTo>
                    <a:cubicBezTo>
                      <a:pt x="6489" y="74421"/>
                      <a:pt x="12295" y="74612"/>
                      <a:pt x="17434" y="73183"/>
                    </a:cubicBezTo>
                    <a:cubicBezTo>
                      <a:pt x="29710" y="69754"/>
                      <a:pt x="37799" y="54800"/>
                      <a:pt x="52074" y="57562"/>
                    </a:cubicBezTo>
                    <a:cubicBezTo>
                      <a:pt x="54263" y="57943"/>
                      <a:pt x="55405" y="55276"/>
                      <a:pt x="53596" y="5403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8" name="Freeform 567">
                <a:extLst>
                  <a:ext uri="{FF2B5EF4-FFF2-40B4-BE49-F238E27FC236}">
                    <a16:creationId xmlns:a16="http://schemas.microsoft.com/office/drawing/2014/main" id="{8291A7E1-1C94-BF67-D5CB-9F812B02713E}"/>
                  </a:ext>
                </a:extLst>
              </p:cNvPr>
              <p:cNvSpPr/>
              <p:nvPr/>
            </p:nvSpPr>
            <p:spPr>
              <a:xfrm>
                <a:off x="955889" y="2692971"/>
                <a:ext cx="54701" cy="13123"/>
              </a:xfrm>
              <a:custGeom>
                <a:avLst/>
                <a:gdLst>
                  <a:gd name="connsiteX0" fmla="*/ 53357 w 54701"/>
                  <a:gd name="connsiteY0" fmla="*/ 9367 h 13123"/>
                  <a:gd name="connsiteX1" fmla="*/ 2062 w 54701"/>
                  <a:gd name="connsiteY1" fmla="*/ 32 h 13123"/>
                  <a:gd name="connsiteX2" fmla="*/ 1206 w 54701"/>
                  <a:gd name="connsiteY2" fmla="*/ 3271 h 13123"/>
                  <a:gd name="connsiteX3" fmla="*/ 52310 w 54701"/>
                  <a:gd name="connsiteY3" fmla="*/ 13081 h 13123"/>
                  <a:gd name="connsiteX4" fmla="*/ 53357 w 54701"/>
                  <a:gd name="connsiteY4" fmla="*/ 9367 h 13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1" h="13123">
                    <a:moveTo>
                      <a:pt x="53357" y="9367"/>
                    </a:moveTo>
                    <a:cubicBezTo>
                      <a:pt x="36322" y="6033"/>
                      <a:pt x="19192" y="2985"/>
                      <a:pt x="2062" y="32"/>
                    </a:cubicBezTo>
                    <a:cubicBezTo>
                      <a:pt x="-31" y="-349"/>
                      <a:pt x="-888" y="2794"/>
                      <a:pt x="1206" y="3271"/>
                    </a:cubicBezTo>
                    <a:cubicBezTo>
                      <a:pt x="18241" y="6699"/>
                      <a:pt x="35275" y="10033"/>
                      <a:pt x="52310" y="13081"/>
                    </a:cubicBezTo>
                    <a:cubicBezTo>
                      <a:pt x="54689" y="13557"/>
                      <a:pt x="55736" y="9843"/>
                      <a:pt x="53357" y="93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9" name="Freeform 568">
                <a:extLst>
                  <a:ext uri="{FF2B5EF4-FFF2-40B4-BE49-F238E27FC236}">
                    <a16:creationId xmlns:a16="http://schemas.microsoft.com/office/drawing/2014/main" id="{2567FCA4-6C2C-0352-BEDC-CF172C5C7D46}"/>
                  </a:ext>
                </a:extLst>
              </p:cNvPr>
              <p:cNvSpPr/>
              <p:nvPr/>
            </p:nvSpPr>
            <p:spPr>
              <a:xfrm>
                <a:off x="1126193" y="2567493"/>
                <a:ext cx="119817" cy="203522"/>
              </a:xfrm>
              <a:custGeom>
                <a:avLst/>
                <a:gdLst>
                  <a:gd name="connsiteX0" fmla="*/ 112877 w 119817"/>
                  <a:gd name="connsiteY0" fmla="*/ 151798 h 203522"/>
                  <a:gd name="connsiteX1" fmla="*/ 104407 w 119817"/>
                  <a:gd name="connsiteY1" fmla="*/ 101792 h 203522"/>
                  <a:gd name="connsiteX2" fmla="*/ 87373 w 119817"/>
                  <a:gd name="connsiteY2" fmla="*/ 1685 h 203522"/>
                  <a:gd name="connsiteX3" fmla="*/ 82995 w 119817"/>
                  <a:gd name="connsiteY3" fmla="*/ 1113 h 203522"/>
                  <a:gd name="connsiteX4" fmla="*/ 11 w 119817"/>
                  <a:gd name="connsiteY4" fmla="*/ 202281 h 203522"/>
                  <a:gd name="connsiteX5" fmla="*/ 2580 w 119817"/>
                  <a:gd name="connsiteY5" fmla="*/ 202662 h 203522"/>
                  <a:gd name="connsiteX6" fmla="*/ 83756 w 119817"/>
                  <a:gd name="connsiteY6" fmla="*/ 8543 h 203522"/>
                  <a:gd name="connsiteX7" fmla="*/ 99649 w 119817"/>
                  <a:gd name="connsiteY7" fmla="*/ 103221 h 203522"/>
                  <a:gd name="connsiteX8" fmla="*/ 108023 w 119817"/>
                  <a:gd name="connsiteY8" fmla="*/ 153323 h 203522"/>
                  <a:gd name="connsiteX9" fmla="*/ 117064 w 119817"/>
                  <a:gd name="connsiteY9" fmla="*/ 199233 h 203522"/>
                  <a:gd name="connsiteX10" fmla="*/ 119634 w 119817"/>
                  <a:gd name="connsiteY10" fmla="*/ 198566 h 203522"/>
                  <a:gd name="connsiteX11" fmla="*/ 112972 w 119817"/>
                  <a:gd name="connsiteY11" fmla="*/ 151989 h 20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9817" h="203522">
                    <a:moveTo>
                      <a:pt x="112877" y="151798"/>
                    </a:moveTo>
                    <a:cubicBezTo>
                      <a:pt x="110022" y="135130"/>
                      <a:pt x="107167" y="118461"/>
                      <a:pt x="104407" y="101792"/>
                    </a:cubicBezTo>
                    <a:cubicBezTo>
                      <a:pt x="98697" y="68455"/>
                      <a:pt x="93178" y="35022"/>
                      <a:pt x="87373" y="1685"/>
                    </a:cubicBezTo>
                    <a:cubicBezTo>
                      <a:pt x="86992" y="-506"/>
                      <a:pt x="84042" y="-411"/>
                      <a:pt x="82995" y="1113"/>
                    </a:cubicBezTo>
                    <a:cubicBezTo>
                      <a:pt x="41122" y="60073"/>
                      <a:pt x="8861" y="129891"/>
                      <a:pt x="11" y="202281"/>
                    </a:cubicBezTo>
                    <a:cubicBezTo>
                      <a:pt x="-180" y="203710"/>
                      <a:pt x="2200" y="203996"/>
                      <a:pt x="2580" y="202662"/>
                    </a:cubicBezTo>
                    <a:cubicBezTo>
                      <a:pt x="18092" y="132844"/>
                      <a:pt x="42264" y="67121"/>
                      <a:pt x="83756" y="8543"/>
                    </a:cubicBezTo>
                    <a:cubicBezTo>
                      <a:pt x="88895" y="40166"/>
                      <a:pt x="94320" y="71693"/>
                      <a:pt x="99649" y="103221"/>
                    </a:cubicBezTo>
                    <a:cubicBezTo>
                      <a:pt x="102409" y="119890"/>
                      <a:pt x="105264" y="136654"/>
                      <a:pt x="108023" y="153323"/>
                    </a:cubicBezTo>
                    <a:cubicBezTo>
                      <a:pt x="110498" y="168086"/>
                      <a:pt x="111069" y="185517"/>
                      <a:pt x="117064" y="199233"/>
                    </a:cubicBezTo>
                    <a:cubicBezTo>
                      <a:pt x="117635" y="200662"/>
                      <a:pt x="119538" y="199709"/>
                      <a:pt x="119634" y="198566"/>
                    </a:cubicBezTo>
                    <a:cubicBezTo>
                      <a:pt x="120871" y="183517"/>
                      <a:pt x="115542" y="166753"/>
                      <a:pt x="112972" y="15198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0" name="Freeform 569">
                <a:extLst>
                  <a:ext uri="{FF2B5EF4-FFF2-40B4-BE49-F238E27FC236}">
                    <a16:creationId xmlns:a16="http://schemas.microsoft.com/office/drawing/2014/main" id="{46956356-286C-F961-EAD3-74FBEB354248}"/>
                  </a:ext>
                </a:extLst>
              </p:cNvPr>
              <p:cNvSpPr/>
              <p:nvPr/>
            </p:nvSpPr>
            <p:spPr>
              <a:xfrm>
                <a:off x="1161950" y="2698698"/>
                <a:ext cx="148298" cy="31077"/>
              </a:xfrm>
              <a:custGeom>
                <a:avLst/>
                <a:gdLst>
                  <a:gd name="connsiteX0" fmla="*/ 147257 w 148298"/>
                  <a:gd name="connsiteY0" fmla="*/ 28023 h 31077"/>
                  <a:gd name="connsiteX1" fmla="*/ 112237 w 148298"/>
                  <a:gd name="connsiteY1" fmla="*/ 20308 h 31077"/>
                  <a:gd name="connsiteX2" fmla="*/ 74837 w 148298"/>
                  <a:gd name="connsiteY2" fmla="*/ 13259 h 31077"/>
                  <a:gd name="connsiteX3" fmla="*/ 2035 w 148298"/>
                  <a:gd name="connsiteY3" fmla="*/ 19 h 31077"/>
                  <a:gd name="connsiteX4" fmla="*/ 1179 w 148298"/>
                  <a:gd name="connsiteY4" fmla="*/ 3163 h 31077"/>
                  <a:gd name="connsiteX5" fmla="*/ 75598 w 148298"/>
                  <a:gd name="connsiteY5" fmla="*/ 18307 h 31077"/>
                  <a:gd name="connsiteX6" fmla="*/ 110809 w 148298"/>
                  <a:gd name="connsiteY6" fmla="*/ 25165 h 31077"/>
                  <a:gd name="connsiteX7" fmla="*/ 146782 w 148298"/>
                  <a:gd name="connsiteY7" fmla="*/ 31071 h 31077"/>
                  <a:gd name="connsiteX8" fmla="*/ 147162 w 148298"/>
                  <a:gd name="connsiteY8" fmla="*/ 27928 h 3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298" h="31077">
                    <a:moveTo>
                      <a:pt x="147257" y="28023"/>
                    </a:moveTo>
                    <a:cubicBezTo>
                      <a:pt x="136409" y="23546"/>
                      <a:pt x="123752" y="22498"/>
                      <a:pt x="112237" y="20308"/>
                    </a:cubicBezTo>
                    <a:cubicBezTo>
                      <a:pt x="99770" y="17926"/>
                      <a:pt x="87303" y="15545"/>
                      <a:pt x="74837" y="13259"/>
                    </a:cubicBezTo>
                    <a:cubicBezTo>
                      <a:pt x="50570" y="8687"/>
                      <a:pt x="26398" y="3829"/>
                      <a:pt x="2035" y="19"/>
                    </a:cubicBezTo>
                    <a:cubicBezTo>
                      <a:pt x="37" y="-266"/>
                      <a:pt x="-915" y="2686"/>
                      <a:pt x="1179" y="3163"/>
                    </a:cubicBezTo>
                    <a:cubicBezTo>
                      <a:pt x="25827" y="8878"/>
                      <a:pt x="50760" y="13450"/>
                      <a:pt x="75598" y="18307"/>
                    </a:cubicBezTo>
                    <a:cubicBezTo>
                      <a:pt x="87303" y="20593"/>
                      <a:pt x="99104" y="22880"/>
                      <a:pt x="110809" y="25165"/>
                    </a:cubicBezTo>
                    <a:cubicBezTo>
                      <a:pt x="122515" y="27451"/>
                      <a:pt x="134791" y="31261"/>
                      <a:pt x="146782" y="31071"/>
                    </a:cubicBezTo>
                    <a:cubicBezTo>
                      <a:pt x="148685" y="31071"/>
                      <a:pt x="148780" y="28594"/>
                      <a:pt x="147162" y="279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1" name="Freeform 570">
                <a:extLst>
                  <a:ext uri="{FF2B5EF4-FFF2-40B4-BE49-F238E27FC236}">
                    <a16:creationId xmlns:a16="http://schemas.microsoft.com/office/drawing/2014/main" id="{BCF4DCBA-08E1-BF64-AAA5-3D764F982C33}"/>
                  </a:ext>
                </a:extLst>
              </p:cNvPr>
              <p:cNvSpPr/>
              <p:nvPr/>
            </p:nvSpPr>
            <p:spPr>
              <a:xfrm>
                <a:off x="750396" y="2867308"/>
                <a:ext cx="542846" cy="26236"/>
              </a:xfrm>
              <a:custGeom>
                <a:avLst/>
                <a:gdLst>
                  <a:gd name="connsiteX0" fmla="*/ 541205 w 542846"/>
                  <a:gd name="connsiteY0" fmla="*/ 22100 h 26236"/>
                  <a:gd name="connsiteX1" fmla="*/ 473162 w 542846"/>
                  <a:gd name="connsiteY1" fmla="*/ 21053 h 26236"/>
                  <a:gd name="connsiteX2" fmla="*/ 405119 w 542846"/>
                  <a:gd name="connsiteY2" fmla="*/ 19814 h 26236"/>
                  <a:gd name="connsiteX3" fmla="*/ 271126 w 542846"/>
                  <a:gd name="connsiteY3" fmla="*/ 15623 h 26236"/>
                  <a:gd name="connsiteX4" fmla="*/ 1427 w 542846"/>
                  <a:gd name="connsiteY4" fmla="*/ 2 h 26236"/>
                  <a:gd name="connsiteX5" fmla="*/ 1427 w 542846"/>
                  <a:gd name="connsiteY5" fmla="*/ 2955 h 26236"/>
                  <a:gd name="connsiteX6" fmla="*/ 271126 w 542846"/>
                  <a:gd name="connsiteY6" fmla="*/ 19719 h 26236"/>
                  <a:gd name="connsiteX7" fmla="*/ 405119 w 542846"/>
                  <a:gd name="connsiteY7" fmla="*/ 24101 h 26236"/>
                  <a:gd name="connsiteX8" fmla="*/ 473162 w 542846"/>
                  <a:gd name="connsiteY8" fmla="*/ 25339 h 26236"/>
                  <a:gd name="connsiteX9" fmla="*/ 541205 w 542846"/>
                  <a:gd name="connsiteY9" fmla="*/ 25434 h 26236"/>
                  <a:gd name="connsiteX10" fmla="*/ 541205 w 542846"/>
                  <a:gd name="connsiteY10" fmla="*/ 22100 h 2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2846" h="26236">
                    <a:moveTo>
                      <a:pt x="541205" y="22100"/>
                    </a:moveTo>
                    <a:cubicBezTo>
                      <a:pt x="518746" y="20291"/>
                      <a:pt x="495716" y="21338"/>
                      <a:pt x="473162" y="21053"/>
                    </a:cubicBezTo>
                    <a:cubicBezTo>
                      <a:pt x="450513" y="20767"/>
                      <a:pt x="427768" y="20386"/>
                      <a:pt x="405119" y="19814"/>
                    </a:cubicBezTo>
                    <a:cubicBezTo>
                      <a:pt x="360486" y="18767"/>
                      <a:pt x="315759" y="17433"/>
                      <a:pt x="271126" y="15623"/>
                    </a:cubicBezTo>
                    <a:cubicBezTo>
                      <a:pt x="181100" y="11909"/>
                      <a:pt x="91359" y="5241"/>
                      <a:pt x="1427" y="2"/>
                    </a:cubicBezTo>
                    <a:cubicBezTo>
                      <a:pt x="-476" y="-93"/>
                      <a:pt x="-476" y="2765"/>
                      <a:pt x="1427" y="2955"/>
                    </a:cubicBezTo>
                    <a:cubicBezTo>
                      <a:pt x="90978" y="11813"/>
                      <a:pt x="181195" y="16004"/>
                      <a:pt x="271126" y="19719"/>
                    </a:cubicBezTo>
                    <a:cubicBezTo>
                      <a:pt x="315759" y="21624"/>
                      <a:pt x="360391" y="23053"/>
                      <a:pt x="405119" y="24101"/>
                    </a:cubicBezTo>
                    <a:cubicBezTo>
                      <a:pt x="427768" y="24577"/>
                      <a:pt x="450513" y="25053"/>
                      <a:pt x="473162" y="25339"/>
                    </a:cubicBezTo>
                    <a:cubicBezTo>
                      <a:pt x="495716" y="25625"/>
                      <a:pt x="518746" y="27149"/>
                      <a:pt x="541205" y="25434"/>
                    </a:cubicBezTo>
                    <a:cubicBezTo>
                      <a:pt x="543394" y="25244"/>
                      <a:pt x="543394" y="22291"/>
                      <a:pt x="541205" y="221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2" name="Freeform 571">
                <a:extLst>
                  <a:ext uri="{FF2B5EF4-FFF2-40B4-BE49-F238E27FC236}">
                    <a16:creationId xmlns:a16="http://schemas.microsoft.com/office/drawing/2014/main" id="{AD1CE4A3-E036-FF90-BA34-DF9605203318}"/>
                  </a:ext>
                </a:extLst>
              </p:cNvPr>
              <p:cNvSpPr/>
              <p:nvPr/>
            </p:nvSpPr>
            <p:spPr>
              <a:xfrm>
                <a:off x="791705" y="2973834"/>
                <a:ext cx="72787" cy="146593"/>
              </a:xfrm>
              <a:custGeom>
                <a:avLst/>
                <a:gdLst>
                  <a:gd name="connsiteX0" fmla="*/ 44055 w 72787"/>
                  <a:gd name="connsiteY0" fmla="*/ 85405 h 146593"/>
                  <a:gd name="connsiteX1" fmla="*/ 32825 w 72787"/>
                  <a:gd name="connsiteY1" fmla="*/ 76261 h 146593"/>
                  <a:gd name="connsiteX2" fmla="*/ 66799 w 72787"/>
                  <a:gd name="connsiteY2" fmla="*/ 78547 h 146593"/>
                  <a:gd name="connsiteX3" fmla="*/ 68131 w 72787"/>
                  <a:gd name="connsiteY3" fmla="*/ 76738 h 146593"/>
                  <a:gd name="connsiteX4" fmla="*/ 28543 w 72787"/>
                  <a:gd name="connsiteY4" fmla="*/ 72737 h 146593"/>
                  <a:gd name="connsiteX5" fmla="*/ 6084 w 72787"/>
                  <a:gd name="connsiteY5" fmla="*/ 45877 h 146593"/>
                  <a:gd name="connsiteX6" fmla="*/ 28162 w 72787"/>
                  <a:gd name="connsiteY6" fmla="*/ 1871 h 146593"/>
                  <a:gd name="connsiteX7" fmla="*/ 28162 w 72787"/>
                  <a:gd name="connsiteY7" fmla="*/ 61 h 146593"/>
                  <a:gd name="connsiteX8" fmla="*/ 1801 w 72787"/>
                  <a:gd name="connsiteY8" fmla="*/ 43972 h 146593"/>
                  <a:gd name="connsiteX9" fmla="*/ 25212 w 72787"/>
                  <a:gd name="connsiteY9" fmla="*/ 74642 h 146593"/>
                  <a:gd name="connsiteX10" fmla="*/ 12555 w 72787"/>
                  <a:gd name="connsiteY10" fmla="*/ 131506 h 146593"/>
                  <a:gd name="connsiteX11" fmla="*/ 64420 w 72787"/>
                  <a:gd name="connsiteY11" fmla="*/ 142270 h 146593"/>
                  <a:gd name="connsiteX12" fmla="*/ 43864 w 72787"/>
                  <a:gd name="connsiteY12" fmla="*/ 85310 h 146593"/>
                  <a:gd name="connsiteX13" fmla="*/ 63849 w 72787"/>
                  <a:gd name="connsiteY13" fmla="*/ 138745 h 146593"/>
                  <a:gd name="connsiteX14" fmla="*/ 40438 w 72787"/>
                  <a:gd name="connsiteY14" fmla="*/ 142270 h 146593"/>
                  <a:gd name="connsiteX15" fmla="*/ 9795 w 72787"/>
                  <a:gd name="connsiteY15" fmla="*/ 118838 h 146593"/>
                  <a:gd name="connsiteX16" fmla="*/ 25307 w 72787"/>
                  <a:gd name="connsiteY16" fmla="*/ 80167 h 146593"/>
                  <a:gd name="connsiteX17" fmla="*/ 29209 w 72787"/>
                  <a:gd name="connsiteY17" fmla="*/ 77976 h 146593"/>
                  <a:gd name="connsiteX18" fmla="*/ 63373 w 72787"/>
                  <a:gd name="connsiteY18" fmla="*/ 112456 h 146593"/>
                  <a:gd name="connsiteX19" fmla="*/ 63849 w 72787"/>
                  <a:gd name="connsiteY19" fmla="*/ 138745 h 146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787" h="146593">
                    <a:moveTo>
                      <a:pt x="44055" y="85405"/>
                    </a:moveTo>
                    <a:cubicBezTo>
                      <a:pt x="40438" y="82357"/>
                      <a:pt x="36632" y="79310"/>
                      <a:pt x="32825" y="76261"/>
                    </a:cubicBezTo>
                    <a:cubicBezTo>
                      <a:pt x="43959" y="71880"/>
                      <a:pt x="55570" y="72737"/>
                      <a:pt x="66799" y="78547"/>
                    </a:cubicBezTo>
                    <a:cubicBezTo>
                      <a:pt x="67941" y="79119"/>
                      <a:pt x="69178" y="77690"/>
                      <a:pt x="68131" y="76738"/>
                    </a:cubicBezTo>
                    <a:cubicBezTo>
                      <a:pt x="56331" y="65784"/>
                      <a:pt x="41200" y="66165"/>
                      <a:pt x="28543" y="72737"/>
                    </a:cubicBezTo>
                    <a:cubicBezTo>
                      <a:pt x="19502" y="65117"/>
                      <a:pt x="11032" y="56830"/>
                      <a:pt x="6084" y="45877"/>
                    </a:cubicBezTo>
                    <a:cubicBezTo>
                      <a:pt x="-1434" y="29113"/>
                      <a:pt x="6084" y="1109"/>
                      <a:pt x="28162" y="1871"/>
                    </a:cubicBezTo>
                    <a:cubicBezTo>
                      <a:pt x="29304" y="1871"/>
                      <a:pt x="29304" y="157"/>
                      <a:pt x="28162" y="61"/>
                    </a:cubicBezTo>
                    <a:cubicBezTo>
                      <a:pt x="5989" y="-1463"/>
                      <a:pt x="-4480" y="25684"/>
                      <a:pt x="1801" y="43972"/>
                    </a:cubicBezTo>
                    <a:cubicBezTo>
                      <a:pt x="6179" y="56830"/>
                      <a:pt x="15220" y="66070"/>
                      <a:pt x="25212" y="74642"/>
                    </a:cubicBezTo>
                    <a:cubicBezTo>
                      <a:pt x="6464" y="86453"/>
                      <a:pt x="-5051" y="111885"/>
                      <a:pt x="12555" y="131506"/>
                    </a:cubicBezTo>
                    <a:cubicBezTo>
                      <a:pt x="24926" y="145222"/>
                      <a:pt x="47671" y="151414"/>
                      <a:pt x="64420" y="142270"/>
                    </a:cubicBezTo>
                    <a:cubicBezTo>
                      <a:pt x="87926" y="129411"/>
                      <a:pt x="55665" y="95311"/>
                      <a:pt x="43864" y="85310"/>
                    </a:cubicBezTo>
                    <a:close/>
                    <a:moveTo>
                      <a:pt x="63849" y="138745"/>
                    </a:moveTo>
                    <a:cubicBezTo>
                      <a:pt x="57473" y="143222"/>
                      <a:pt x="47861" y="143508"/>
                      <a:pt x="40438" y="142270"/>
                    </a:cubicBezTo>
                    <a:cubicBezTo>
                      <a:pt x="27496" y="139984"/>
                      <a:pt x="14649" y="131411"/>
                      <a:pt x="9795" y="118838"/>
                    </a:cubicBezTo>
                    <a:cubicBezTo>
                      <a:pt x="4085" y="103694"/>
                      <a:pt x="12460" y="88453"/>
                      <a:pt x="25307" y="80167"/>
                    </a:cubicBezTo>
                    <a:cubicBezTo>
                      <a:pt x="26544" y="79310"/>
                      <a:pt x="27877" y="78643"/>
                      <a:pt x="29209" y="77976"/>
                    </a:cubicBezTo>
                    <a:cubicBezTo>
                      <a:pt x="41866" y="88358"/>
                      <a:pt x="55570" y="98169"/>
                      <a:pt x="63373" y="112456"/>
                    </a:cubicBezTo>
                    <a:cubicBezTo>
                      <a:pt x="67846" y="120553"/>
                      <a:pt x="72985" y="132459"/>
                      <a:pt x="63849" y="1387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3" name="Freeform 572">
                <a:extLst>
                  <a:ext uri="{FF2B5EF4-FFF2-40B4-BE49-F238E27FC236}">
                    <a16:creationId xmlns:a16="http://schemas.microsoft.com/office/drawing/2014/main" id="{108D4858-0E80-A427-C852-F1548320723F}"/>
                  </a:ext>
                </a:extLst>
              </p:cNvPr>
              <p:cNvSpPr/>
              <p:nvPr/>
            </p:nvSpPr>
            <p:spPr>
              <a:xfrm>
                <a:off x="911520" y="3027822"/>
                <a:ext cx="13973" cy="71712"/>
              </a:xfrm>
              <a:custGeom>
                <a:avLst/>
                <a:gdLst>
                  <a:gd name="connsiteX0" fmla="*/ 11316 w 13973"/>
                  <a:gd name="connsiteY0" fmla="*/ 652 h 71712"/>
                  <a:gd name="connsiteX1" fmla="*/ 8270 w 13973"/>
                  <a:gd name="connsiteY1" fmla="*/ 71232 h 71712"/>
                  <a:gd name="connsiteX2" fmla="*/ 10174 w 13973"/>
                  <a:gd name="connsiteY2" fmla="*/ 70470 h 71712"/>
                  <a:gd name="connsiteX3" fmla="*/ 13790 w 13973"/>
                  <a:gd name="connsiteY3" fmla="*/ 2080 h 71712"/>
                  <a:gd name="connsiteX4" fmla="*/ 11411 w 13973"/>
                  <a:gd name="connsiteY4" fmla="*/ 652 h 7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73" h="71712">
                    <a:moveTo>
                      <a:pt x="11316" y="652"/>
                    </a:moveTo>
                    <a:cubicBezTo>
                      <a:pt x="-866" y="21416"/>
                      <a:pt x="-5148" y="50181"/>
                      <a:pt x="8270" y="71232"/>
                    </a:cubicBezTo>
                    <a:cubicBezTo>
                      <a:pt x="8841" y="72184"/>
                      <a:pt x="10459" y="71613"/>
                      <a:pt x="10174" y="70470"/>
                    </a:cubicBezTo>
                    <a:cubicBezTo>
                      <a:pt x="3322" y="46753"/>
                      <a:pt x="1228" y="24464"/>
                      <a:pt x="13790" y="2080"/>
                    </a:cubicBezTo>
                    <a:cubicBezTo>
                      <a:pt x="14646" y="556"/>
                      <a:pt x="12267" y="-872"/>
                      <a:pt x="11411" y="6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4" name="Freeform 573">
                <a:extLst>
                  <a:ext uri="{FF2B5EF4-FFF2-40B4-BE49-F238E27FC236}">
                    <a16:creationId xmlns:a16="http://schemas.microsoft.com/office/drawing/2014/main" id="{56249EB1-27DC-3D8F-D0DC-CC864E04F79F}"/>
                  </a:ext>
                </a:extLst>
              </p:cNvPr>
              <p:cNvSpPr/>
              <p:nvPr/>
            </p:nvSpPr>
            <p:spPr>
              <a:xfrm>
                <a:off x="921468" y="2984053"/>
                <a:ext cx="11265" cy="3782"/>
              </a:xfrm>
              <a:custGeom>
                <a:avLst/>
                <a:gdLst>
                  <a:gd name="connsiteX0" fmla="*/ 10409 w 11265"/>
                  <a:gd name="connsiteY0" fmla="*/ 987 h 3782"/>
                  <a:gd name="connsiteX1" fmla="*/ 2320 w 11265"/>
                  <a:gd name="connsiteY1" fmla="*/ 34 h 3782"/>
                  <a:gd name="connsiteX2" fmla="*/ 2320 w 11265"/>
                  <a:gd name="connsiteY2" fmla="*/ 3749 h 3782"/>
                  <a:gd name="connsiteX3" fmla="*/ 10409 w 11265"/>
                  <a:gd name="connsiteY3" fmla="*/ 2796 h 3782"/>
                  <a:gd name="connsiteX4" fmla="*/ 10409 w 11265"/>
                  <a:gd name="connsiteY4" fmla="*/ 987 h 3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65" h="3782">
                    <a:moveTo>
                      <a:pt x="10409" y="987"/>
                    </a:moveTo>
                    <a:cubicBezTo>
                      <a:pt x="7744" y="796"/>
                      <a:pt x="5080" y="415"/>
                      <a:pt x="2320" y="34"/>
                    </a:cubicBezTo>
                    <a:cubicBezTo>
                      <a:pt x="-725" y="-442"/>
                      <a:pt x="-821" y="4225"/>
                      <a:pt x="2320" y="3749"/>
                    </a:cubicBezTo>
                    <a:cubicBezTo>
                      <a:pt x="4984" y="3368"/>
                      <a:pt x="7649" y="2987"/>
                      <a:pt x="10409" y="2796"/>
                    </a:cubicBezTo>
                    <a:cubicBezTo>
                      <a:pt x="11551" y="2701"/>
                      <a:pt x="11551" y="1082"/>
                      <a:pt x="10409" y="98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5" name="Freeform 574">
                <a:extLst>
                  <a:ext uri="{FF2B5EF4-FFF2-40B4-BE49-F238E27FC236}">
                    <a16:creationId xmlns:a16="http://schemas.microsoft.com/office/drawing/2014/main" id="{117FD912-3814-9BA0-349F-9BE5109E0C87}"/>
                  </a:ext>
                </a:extLst>
              </p:cNvPr>
              <p:cNvSpPr/>
              <p:nvPr/>
            </p:nvSpPr>
            <p:spPr>
              <a:xfrm>
                <a:off x="972798" y="3005799"/>
                <a:ext cx="88927" cy="88658"/>
              </a:xfrm>
              <a:custGeom>
                <a:avLst/>
                <a:gdLst>
                  <a:gd name="connsiteX0" fmla="*/ 88028 w 88927"/>
                  <a:gd name="connsiteY0" fmla="*/ 64299 h 88658"/>
                  <a:gd name="connsiteX1" fmla="*/ 85458 w 88927"/>
                  <a:gd name="connsiteY1" fmla="*/ 35438 h 88658"/>
                  <a:gd name="connsiteX2" fmla="*/ 83650 w 88927"/>
                  <a:gd name="connsiteY2" fmla="*/ 17531 h 88658"/>
                  <a:gd name="connsiteX3" fmla="*/ 48439 w 88927"/>
                  <a:gd name="connsiteY3" fmla="*/ 5 h 88658"/>
                  <a:gd name="connsiteX4" fmla="*/ 3236 w 88927"/>
                  <a:gd name="connsiteY4" fmla="*/ 50773 h 88658"/>
                  <a:gd name="connsiteX5" fmla="*/ 2665 w 88927"/>
                  <a:gd name="connsiteY5" fmla="*/ 14387 h 88658"/>
                  <a:gd name="connsiteX6" fmla="*/ 1142 w 88927"/>
                  <a:gd name="connsiteY6" fmla="*/ 14387 h 88658"/>
                  <a:gd name="connsiteX7" fmla="*/ 0 w 88927"/>
                  <a:gd name="connsiteY7" fmla="*/ 86873 h 88658"/>
                  <a:gd name="connsiteX8" fmla="*/ 3711 w 88927"/>
                  <a:gd name="connsiteY8" fmla="*/ 86873 h 88658"/>
                  <a:gd name="connsiteX9" fmla="*/ 15036 w 88927"/>
                  <a:gd name="connsiteY9" fmla="*/ 26389 h 88658"/>
                  <a:gd name="connsiteX10" fmla="*/ 61667 w 88927"/>
                  <a:gd name="connsiteY10" fmla="*/ 5625 h 88658"/>
                  <a:gd name="connsiteX11" fmla="*/ 80415 w 88927"/>
                  <a:gd name="connsiteY11" fmla="*/ 19436 h 88658"/>
                  <a:gd name="connsiteX12" fmla="*/ 79463 w 88927"/>
                  <a:gd name="connsiteY12" fmla="*/ 44582 h 88658"/>
                  <a:gd name="connsiteX13" fmla="*/ 87647 w 88927"/>
                  <a:gd name="connsiteY13" fmla="*/ 66870 h 88658"/>
                  <a:gd name="connsiteX14" fmla="*/ 88028 w 88927"/>
                  <a:gd name="connsiteY14" fmla="*/ 64299 h 8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8927" h="88658">
                    <a:moveTo>
                      <a:pt x="88028" y="64299"/>
                    </a:moveTo>
                    <a:cubicBezTo>
                      <a:pt x="76798" y="61251"/>
                      <a:pt x="83936" y="43343"/>
                      <a:pt x="85458" y="35438"/>
                    </a:cubicBezTo>
                    <a:cubicBezTo>
                      <a:pt x="86600" y="29247"/>
                      <a:pt x="86696" y="23246"/>
                      <a:pt x="83650" y="17531"/>
                    </a:cubicBezTo>
                    <a:cubicBezTo>
                      <a:pt x="77179" y="5243"/>
                      <a:pt x="61572" y="-186"/>
                      <a:pt x="48439" y="5"/>
                    </a:cubicBezTo>
                    <a:cubicBezTo>
                      <a:pt x="19794" y="576"/>
                      <a:pt x="7994" y="25056"/>
                      <a:pt x="3236" y="50773"/>
                    </a:cubicBezTo>
                    <a:cubicBezTo>
                      <a:pt x="3045" y="38676"/>
                      <a:pt x="2760" y="26484"/>
                      <a:pt x="2665" y="14387"/>
                    </a:cubicBezTo>
                    <a:cubicBezTo>
                      <a:pt x="2665" y="13435"/>
                      <a:pt x="1142" y="13435"/>
                      <a:pt x="1142" y="14387"/>
                    </a:cubicBezTo>
                    <a:cubicBezTo>
                      <a:pt x="856" y="38486"/>
                      <a:pt x="95" y="62679"/>
                      <a:pt x="0" y="86873"/>
                    </a:cubicBezTo>
                    <a:cubicBezTo>
                      <a:pt x="0" y="89254"/>
                      <a:pt x="3711" y="89254"/>
                      <a:pt x="3711" y="86873"/>
                    </a:cubicBezTo>
                    <a:cubicBezTo>
                      <a:pt x="4282" y="66585"/>
                      <a:pt x="5044" y="44677"/>
                      <a:pt x="15036" y="26389"/>
                    </a:cubicBezTo>
                    <a:cubicBezTo>
                      <a:pt x="24553" y="8863"/>
                      <a:pt x="42063" y="-186"/>
                      <a:pt x="61667" y="5625"/>
                    </a:cubicBezTo>
                    <a:cubicBezTo>
                      <a:pt x="69090" y="7815"/>
                      <a:pt x="76798" y="12292"/>
                      <a:pt x="80415" y="19436"/>
                    </a:cubicBezTo>
                    <a:cubicBezTo>
                      <a:pt x="84602" y="27627"/>
                      <a:pt x="81176" y="36200"/>
                      <a:pt x="79463" y="44582"/>
                    </a:cubicBezTo>
                    <a:cubicBezTo>
                      <a:pt x="77940" y="52297"/>
                      <a:pt x="75371" y="67823"/>
                      <a:pt x="87647" y="66870"/>
                    </a:cubicBezTo>
                    <a:cubicBezTo>
                      <a:pt x="89075" y="66775"/>
                      <a:pt x="89455" y="64679"/>
                      <a:pt x="88028" y="642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6" name="Freeform 575">
                <a:extLst>
                  <a:ext uri="{FF2B5EF4-FFF2-40B4-BE49-F238E27FC236}">
                    <a16:creationId xmlns:a16="http://schemas.microsoft.com/office/drawing/2014/main" id="{0DF12272-A4C7-A6FB-5345-3304747191B0}"/>
                  </a:ext>
                </a:extLst>
              </p:cNvPr>
              <p:cNvSpPr/>
              <p:nvPr/>
            </p:nvSpPr>
            <p:spPr>
              <a:xfrm>
                <a:off x="1199090" y="2925126"/>
                <a:ext cx="103876" cy="182451"/>
              </a:xfrm>
              <a:custGeom>
                <a:avLst/>
                <a:gdLst>
                  <a:gd name="connsiteX0" fmla="*/ 69482 w 103876"/>
                  <a:gd name="connsiteY0" fmla="*/ 1144 h 182451"/>
                  <a:gd name="connsiteX1" fmla="*/ 65485 w 103876"/>
                  <a:gd name="connsiteY1" fmla="*/ 1144 h 182451"/>
                  <a:gd name="connsiteX2" fmla="*/ 11 w 103876"/>
                  <a:gd name="connsiteY2" fmla="*/ 180881 h 182451"/>
                  <a:gd name="connsiteX3" fmla="*/ 2390 w 103876"/>
                  <a:gd name="connsiteY3" fmla="*/ 181548 h 182451"/>
                  <a:gd name="connsiteX4" fmla="*/ 67198 w 103876"/>
                  <a:gd name="connsiteY4" fmla="*/ 7240 h 182451"/>
                  <a:gd name="connsiteX5" fmla="*/ 91941 w 103876"/>
                  <a:gd name="connsiteY5" fmla="*/ 81440 h 182451"/>
                  <a:gd name="connsiteX6" fmla="*/ 98222 w 103876"/>
                  <a:gd name="connsiteY6" fmla="*/ 163545 h 182451"/>
                  <a:gd name="connsiteX7" fmla="*/ 102409 w 103876"/>
                  <a:gd name="connsiteY7" fmla="*/ 163545 h 182451"/>
                  <a:gd name="connsiteX8" fmla="*/ 69482 w 103876"/>
                  <a:gd name="connsiteY8" fmla="*/ 1144 h 182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76" h="182451">
                    <a:moveTo>
                      <a:pt x="69482" y="1144"/>
                    </a:moveTo>
                    <a:cubicBezTo>
                      <a:pt x="68721" y="-475"/>
                      <a:pt x="66341" y="-285"/>
                      <a:pt x="65485" y="1144"/>
                    </a:cubicBezTo>
                    <a:cubicBezTo>
                      <a:pt x="32558" y="56294"/>
                      <a:pt x="9528" y="117254"/>
                      <a:pt x="11" y="180881"/>
                    </a:cubicBezTo>
                    <a:cubicBezTo>
                      <a:pt x="-179" y="182405"/>
                      <a:pt x="2105" y="183167"/>
                      <a:pt x="2390" y="181548"/>
                    </a:cubicBezTo>
                    <a:cubicBezTo>
                      <a:pt x="14001" y="120016"/>
                      <a:pt x="35127" y="61056"/>
                      <a:pt x="67198" y="7240"/>
                    </a:cubicBezTo>
                    <a:cubicBezTo>
                      <a:pt x="78332" y="30957"/>
                      <a:pt x="86707" y="55818"/>
                      <a:pt x="91941" y="81440"/>
                    </a:cubicBezTo>
                    <a:cubicBezTo>
                      <a:pt x="97461" y="108681"/>
                      <a:pt x="98032" y="135827"/>
                      <a:pt x="98222" y="163545"/>
                    </a:cubicBezTo>
                    <a:cubicBezTo>
                      <a:pt x="98222" y="166308"/>
                      <a:pt x="102028" y="166117"/>
                      <a:pt x="102409" y="163545"/>
                    </a:cubicBezTo>
                    <a:cubicBezTo>
                      <a:pt x="108785" y="108777"/>
                      <a:pt x="93749" y="49912"/>
                      <a:pt x="69482" y="114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7" name="Freeform 576">
                <a:extLst>
                  <a:ext uri="{FF2B5EF4-FFF2-40B4-BE49-F238E27FC236}">
                    <a16:creationId xmlns:a16="http://schemas.microsoft.com/office/drawing/2014/main" id="{5E05F2C4-09F2-33CA-E9E4-E2642F2115A7}"/>
                  </a:ext>
                </a:extLst>
              </p:cNvPr>
              <p:cNvSpPr/>
              <p:nvPr/>
            </p:nvSpPr>
            <p:spPr>
              <a:xfrm>
                <a:off x="1229934" y="3025866"/>
                <a:ext cx="165659" cy="5881"/>
              </a:xfrm>
              <a:custGeom>
                <a:avLst/>
                <a:gdLst>
                  <a:gd name="connsiteX0" fmla="*/ 164446 w 165659"/>
                  <a:gd name="connsiteY0" fmla="*/ 1655 h 5881"/>
                  <a:gd name="connsiteX1" fmla="*/ 83079 w 165659"/>
                  <a:gd name="connsiteY1" fmla="*/ 702 h 5881"/>
                  <a:gd name="connsiteX2" fmla="*/ 1713 w 165659"/>
                  <a:gd name="connsiteY2" fmla="*/ 1178 h 5881"/>
                  <a:gd name="connsiteX3" fmla="*/ 1713 w 165659"/>
                  <a:gd name="connsiteY3" fmla="*/ 4703 h 5881"/>
                  <a:gd name="connsiteX4" fmla="*/ 83079 w 165659"/>
                  <a:gd name="connsiteY4" fmla="*/ 5179 h 5881"/>
                  <a:gd name="connsiteX5" fmla="*/ 164446 w 165659"/>
                  <a:gd name="connsiteY5" fmla="*/ 4227 h 5881"/>
                  <a:gd name="connsiteX6" fmla="*/ 164446 w 165659"/>
                  <a:gd name="connsiteY6" fmla="*/ 1655 h 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59" h="5881">
                    <a:moveTo>
                      <a:pt x="164446" y="1655"/>
                    </a:moveTo>
                    <a:cubicBezTo>
                      <a:pt x="137799" y="-1393"/>
                      <a:pt x="109916" y="702"/>
                      <a:pt x="83079" y="702"/>
                    </a:cubicBezTo>
                    <a:cubicBezTo>
                      <a:pt x="55957" y="702"/>
                      <a:pt x="28835" y="988"/>
                      <a:pt x="1713" y="1178"/>
                    </a:cubicBezTo>
                    <a:cubicBezTo>
                      <a:pt x="-571" y="1178"/>
                      <a:pt x="-571" y="4703"/>
                      <a:pt x="1713" y="4703"/>
                    </a:cubicBezTo>
                    <a:cubicBezTo>
                      <a:pt x="28835" y="4893"/>
                      <a:pt x="55957" y="5084"/>
                      <a:pt x="83079" y="5179"/>
                    </a:cubicBezTo>
                    <a:cubicBezTo>
                      <a:pt x="109916" y="5179"/>
                      <a:pt x="137799" y="7275"/>
                      <a:pt x="164446" y="4227"/>
                    </a:cubicBezTo>
                    <a:cubicBezTo>
                      <a:pt x="166064" y="4036"/>
                      <a:pt x="166064" y="1845"/>
                      <a:pt x="164446" y="16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8" name="Graphic 7">
              <a:extLst>
                <a:ext uri="{FF2B5EF4-FFF2-40B4-BE49-F238E27FC236}">
                  <a16:creationId xmlns:a16="http://schemas.microsoft.com/office/drawing/2014/main" id="{8B0E68A3-FF30-8103-1E8F-AFFFBFBE4668}"/>
                </a:ext>
              </a:extLst>
            </p:cNvPr>
            <p:cNvGrpSpPr/>
            <p:nvPr/>
          </p:nvGrpSpPr>
          <p:grpSpPr>
            <a:xfrm>
              <a:off x="11076432" y="6015208"/>
              <a:ext cx="1140903" cy="977754"/>
              <a:chOff x="6669204" y="4011483"/>
              <a:chExt cx="645197" cy="552934"/>
            </a:xfrm>
            <a:solidFill>
              <a:schemeClr val="bg1">
                <a:alpha val="20000"/>
              </a:schemeClr>
            </a:solidFill>
          </p:grpSpPr>
          <p:sp>
            <p:nvSpPr>
              <p:cNvPr id="579" name="Freeform 578">
                <a:extLst>
                  <a:ext uri="{FF2B5EF4-FFF2-40B4-BE49-F238E27FC236}">
                    <a16:creationId xmlns:a16="http://schemas.microsoft.com/office/drawing/2014/main" id="{6FA64A95-01FB-9C9F-D373-47BBB4644D23}"/>
                  </a:ext>
                </a:extLst>
              </p:cNvPr>
              <p:cNvSpPr/>
              <p:nvPr/>
            </p:nvSpPr>
            <p:spPr>
              <a:xfrm>
                <a:off x="6679617" y="4141586"/>
                <a:ext cx="88221" cy="90574"/>
              </a:xfrm>
              <a:custGeom>
                <a:avLst/>
                <a:gdLst>
                  <a:gd name="connsiteX0" fmla="*/ 87036 w 88221"/>
                  <a:gd name="connsiteY0" fmla="*/ 83799 h 90574"/>
                  <a:gd name="connsiteX1" fmla="*/ 8811 w 88221"/>
                  <a:gd name="connsiteY1" fmla="*/ 61130 h 90574"/>
                  <a:gd name="connsiteX2" fmla="*/ 46306 w 88221"/>
                  <a:gd name="connsiteY2" fmla="*/ 4266 h 90574"/>
                  <a:gd name="connsiteX3" fmla="*/ 46972 w 88221"/>
                  <a:gd name="connsiteY3" fmla="*/ 1979 h 90574"/>
                  <a:gd name="connsiteX4" fmla="*/ 1673 w 88221"/>
                  <a:gd name="connsiteY4" fmla="*/ 55891 h 90574"/>
                  <a:gd name="connsiteX5" fmla="*/ 87607 w 88221"/>
                  <a:gd name="connsiteY5" fmla="*/ 85514 h 90574"/>
                  <a:gd name="connsiteX6" fmla="*/ 87132 w 88221"/>
                  <a:gd name="connsiteY6" fmla="*/ 83799 h 90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21" h="90574">
                    <a:moveTo>
                      <a:pt x="87036" y="83799"/>
                    </a:moveTo>
                    <a:cubicBezTo>
                      <a:pt x="60390" y="90086"/>
                      <a:pt x="24132" y="87514"/>
                      <a:pt x="8811" y="61130"/>
                    </a:cubicBezTo>
                    <a:cubicBezTo>
                      <a:pt x="-5464" y="36746"/>
                      <a:pt x="16043" y="-3640"/>
                      <a:pt x="46306" y="4266"/>
                    </a:cubicBezTo>
                    <a:cubicBezTo>
                      <a:pt x="47828" y="4646"/>
                      <a:pt x="48304" y="2456"/>
                      <a:pt x="46972" y="1979"/>
                    </a:cubicBezTo>
                    <a:cubicBezTo>
                      <a:pt x="16995" y="-9260"/>
                      <a:pt x="-6606" y="29888"/>
                      <a:pt x="1673" y="55891"/>
                    </a:cubicBezTo>
                    <a:cubicBezTo>
                      <a:pt x="12617" y="90276"/>
                      <a:pt x="58391" y="96753"/>
                      <a:pt x="87607" y="85514"/>
                    </a:cubicBezTo>
                    <a:cubicBezTo>
                      <a:pt x="88655" y="85133"/>
                      <a:pt x="88274" y="83513"/>
                      <a:pt x="87132" y="837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0" name="Freeform 579">
                <a:extLst>
                  <a:ext uri="{FF2B5EF4-FFF2-40B4-BE49-F238E27FC236}">
                    <a16:creationId xmlns:a16="http://schemas.microsoft.com/office/drawing/2014/main" id="{BBEEC67E-2E3F-4939-5BC3-342F734F307E}"/>
                  </a:ext>
                </a:extLst>
              </p:cNvPr>
              <p:cNvSpPr/>
              <p:nvPr/>
            </p:nvSpPr>
            <p:spPr>
              <a:xfrm>
                <a:off x="6763686" y="4161205"/>
                <a:ext cx="67700" cy="74464"/>
              </a:xfrm>
              <a:custGeom>
                <a:avLst/>
                <a:gdLst>
                  <a:gd name="connsiteX0" fmla="*/ 57783 w 67700"/>
                  <a:gd name="connsiteY0" fmla="*/ 8363 h 74464"/>
                  <a:gd name="connsiteX1" fmla="*/ 35229 w 67700"/>
                  <a:gd name="connsiteY1" fmla="*/ 1601 h 74464"/>
                  <a:gd name="connsiteX2" fmla="*/ 32754 w 67700"/>
                  <a:gd name="connsiteY2" fmla="*/ 12745 h 74464"/>
                  <a:gd name="connsiteX3" fmla="*/ 34372 w 67700"/>
                  <a:gd name="connsiteY3" fmla="*/ 11126 h 74464"/>
                  <a:gd name="connsiteX4" fmla="*/ 45983 w 67700"/>
                  <a:gd name="connsiteY4" fmla="*/ 4648 h 74464"/>
                  <a:gd name="connsiteX5" fmla="*/ 56070 w 67700"/>
                  <a:gd name="connsiteY5" fmla="*/ 13030 h 74464"/>
                  <a:gd name="connsiteX6" fmla="*/ 63778 w 67700"/>
                  <a:gd name="connsiteY6" fmla="*/ 36176 h 74464"/>
                  <a:gd name="connsiteX7" fmla="*/ 39226 w 67700"/>
                  <a:gd name="connsiteY7" fmla="*/ 69704 h 74464"/>
                  <a:gd name="connsiteX8" fmla="*/ 4300 w 67700"/>
                  <a:gd name="connsiteY8" fmla="*/ 51035 h 74464"/>
                  <a:gd name="connsiteX9" fmla="*/ 36180 w 67700"/>
                  <a:gd name="connsiteY9" fmla="*/ 21222 h 74464"/>
                  <a:gd name="connsiteX10" fmla="*/ 36846 w 67700"/>
                  <a:gd name="connsiteY10" fmla="*/ 18745 h 74464"/>
                  <a:gd name="connsiteX11" fmla="*/ 493 w 67700"/>
                  <a:gd name="connsiteY11" fmla="*/ 52083 h 74464"/>
                  <a:gd name="connsiteX12" fmla="*/ 51217 w 67700"/>
                  <a:gd name="connsiteY12" fmla="*/ 69514 h 74464"/>
                  <a:gd name="connsiteX13" fmla="*/ 57783 w 67700"/>
                  <a:gd name="connsiteY13" fmla="*/ 8459 h 7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7700" h="74464">
                    <a:moveTo>
                      <a:pt x="57783" y="8363"/>
                    </a:moveTo>
                    <a:cubicBezTo>
                      <a:pt x="52169" y="1315"/>
                      <a:pt x="43984" y="-2305"/>
                      <a:pt x="35229" y="1601"/>
                    </a:cubicBezTo>
                    <a:cubicBezTo>
                      <a:pt x="29900" y="3886"/>
                      <a:pt x="27425" y="9030"/>
                      <a:pt x="32754" y="12745"/>
                    </a:cubicBezTo>
                    <a:cubicBezTo>
                      <a:pt x="33801" y="13507"/>
                      <a:pt x="34943" y="12078"/>
                      <a:pt x="34372" y="11126"/>
                    </a:cubicBezTo>
                    <a:cubicBezTo>
                      <a:pt x="30851" y="4458"/>
                      <a:pt x="43128" y="3886"/>
                      <a:pt x="45983" y="4648"/>
                    </a:cubicBezTo>
                    <a:cubicBezTo>
                      <a:pt x="50455" y="5792"/>
                      <a:pt x="53405" y="9316"/>
                      <a:pt x="56070" y="13030"/>
                    </a:cubicBezTo>
                    <a:cubicBezTo>
                      <a:pt x="60733" y="19698"/>
                      <a:pt x="63493" y="28080"/>
                      <a:pt x="63778" y="36176"/>
                    </a:cubicBezTo>
                    <a:cubicBezTo>
                      <a:pt x="64254" y="51893"/>
                      <a:pt x="55119" y="66466"/>
                      <a:pt x="39226" y="69704"/>
                    </a:cubicBezTo>
                    <a:cubicBezTo>
                      <a:pt x="25332" y="72562"/>
                      <a:pt x="7631" y="66275"/>
                      <a:pt x="4300" y="51035"/>
                    </a:cubicBezTo>
                    <a:cubicBezTo>
                      <a:pt x="589" y="33509"/>
                      <a:pt x="19051" y="15412"/>
                      <a:pt x="36180" y="21222"/>
                    </a:cubicBezTo>
                    <a:cubicBezTo>
                      <a:pt x="37703" y="21793"/>
                      <a:pt x="38369" y="19317"/>
                      <a:pt x="36846" y="18745"/>
                    </a:cubicBezTo>
                    <a:cubicBezTo>
                      <a:pt x="17528" y="11697"/>
                      <a:pt x="-3504" y="32366"/>
                      <a:pt x="493" y="52083"/>
                    </a:cubicBezTo>
                    <a:cubicBezTo>
                      <a:pt x="4966" y="74086"/>
                      <a:pt x="34087" y="79801"/>
                      <a:pt x="51217" y="69514"/>
                    </a:cubicBezTo>
                    <a:cubicBezTo>
                      <a:pt x="72153" y="56845"/>
                      <a:pt x="71773" y="26080"/>
                      <a:pt x="57783" y="84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1" name="Freeform 580">
                <a:extLst>
                  <a:ext uri="{FF2B5EF4-FFF2-40B4-BE49-F238E27FC236}">
                    <a16:creationId xmlns:a16="http://schemas.microsoft.com/office/drawing/2014/main" id="{B4B45EDB-BF2B-8505-3C5B-1D336F093418}"/>
                  </a:ext>
                </a:extLst>
              </p:cNvPr>
              <p:cNvSpPr/>
              <p:nvPr/>
            </p:nvSpPr>
            <p:spPr>
              <a:xfrm>
                <a:off x="6859516" y="4138486"/>
                <a:ext cx="54492" cy="73981"/>
              </a:xfrm>
              <a:custGeom>
                <a:avLst/>
                <a:gdLst>
                  <a:gd name="connsiteX0" fmla="*/ 53406 w 54492"/>
                  <a:gd name="connsiteY0" fmla="*/ 54038 h 73981"/>
                  <a:gd name="connsiteX1" fmla="*/ 12580 w 54492"/>
                  <a:gd name="connsiteY1" fmla="*/ 1174 h 73981"/>
                  <a:gd name="connsiteX2" fmla="*/ 9250 w 54492"/>
                  <a:gd name="connsiteY2" fmla="*/ 2126 h 73981"/>
                  <a:gd name="connsiteX3" fmla="*/ 46269 w 54492"/>
                  <a:gd name="connsiteY3" fmla="*/ 53466 h 73981"/>
                  <a:gd name="connsiteX4" fmla="*/ 33707 w 54492"/>
                  <a:gd name="connsiteY4" fmla="*/ 58229 h 73981"/>
                  <a:gd name="connsiteX5" fmla="*/ 22001 w 54492"/>
                  <a:gd name="connsiteY5" fmla="*/ 66230 h 73981"/>
                  <a:gd name="connsiteX6" fmla="*/ 5633 w 54492"/>
                  <a:gd name="connsiteY6" fmla="*/ 65563 h 73981"/>
                  <a:gd name="connsiteX7" fmla="*/ 7727 w 54492"/>
                  <a:gd name="connsiteY7" fmla="*/ 55562 h 73981"/>
                  <a:gd name="connsiteX8" fmla="*/ 7441 w 54492"/>
                  <a:gd name="connsiteY8" fmla="*/ 53181 h 73981"/>
                  <a:gd name="connsiteX9" fmla="*/ 2873 w 54492"/>
                  <a:gd name="connsiteY9" fmla="*/ 70135 h 73981"/>
                  <a:gd name="connsiteX10" fmla="*/ 17434 w 54492"/>
                  <a:gd name="connsiteY10" fmla="*/ 73183 h 73981"/>
                  <a:gd name="connsiteX11" fmla="*/ 52074 w 54492"/>
                  <a:gd name="connsiteY11" fmla="*/ 57562 h 73981"/>
                  <a:gd name="connsiteX12" fmla="*/ 53596 w 54492"/>
                  <a:gd name="connsiteY12" fmla="*/ 54038 h 73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492" h="73981">
                    <a:moveTo>
                      <a:pt x="53406" y="54038"/>
                    </a:moveTo>
                    <a:cubicBezTo>
                      <a:pt x="34468" y="40989"/>
                      <a:pt x="20384" y="22796"/>
                      <a:pt x="12580" y="1174"/>
                    </a:cubicBezTo>
                    <a:cubicBezTo>
                      <a:pt x="11819" y="-921"/>
                      <a:pt x="8488" y="31"/>
                      <a:pt x="9250" y="2126"/>
                    </a:cubicBezTo>
                    <a:cubicBezTo>
                      <a:pt x="16577" y="22700"/>
                      <a:pt x="29234" y="40036"/>
                      <a:pt x="46269" y="53466"/>
                    </a:cubicBezTo>
                    <a:cubicBezTo>
                      <a:pt x="41891" y="53847"/>
                      <a:pt x="37799" y="55562"/>
                      <a:pt x="33707" y="58229"/>
                    </a:cubicBezTo>
                    <a:cubicBezTo>
                      <a:pt x="29805" y="60705"/>
                      <a:pt x="26284" y="64420"/>
                      <a:pt x="22001" y="66230"/>
                    </a:cubicBezTo>
                    <a:cubicBezTo>
                      <a:pt x="18005" y="67944"/>
                      <a:pt x="8202" y="69373"/>
                      <a:pt x="5633" y="65563"/>
                    </a:cubicBezTo>
                    <a:cubicBezTo>
                      <a:pt x="3444" y="62324"/>
                      <a:pt x="2873" y="57276"/>
                      <a:pt x="7727" y="55562"/>
                    </a:cubicBezTo>
                    <a:cubicBezTo>
                      <a:pt x="8964" y="55181"/>
                      <a:pt x="8869" y="53181"/>
                      <a:pt x="7441" y="53181"/>
                    </a:cubicBezTo>
                    <a:cubicBezTo>
                      <a:pt x="-1124" y="53466"/>
                      <a:pt x="-1790" y="64706"/>
                      <a:pt x="2873" y="70135"/>
                    </a:cubicBezTo>
                    <a:cubicBezTo>
                      <a:pt x="6489" y="74421"/>
                      <a:pt x="12294" y="74612"/>
                      <a:pt x="17434" y="73183"/>
                    </a:cubicBezTo>
                    <a:cubicBezTo>
                      <a:pt x="29710" y="69754"/>
                      <a:pt x="37799" y="54800"/>
                      <a:pt x="52074" y="57562"/>
                    </a:cubicBezTo>
                    <a:cubicBezTo>
                      <a:pt x="54263" y="57943"/>
                      <a:pt x="55405" y="55276"/>
                      <a:pt x="53596" y="5403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2" name="Freeform 581">
                <a:extLst>
                  <a:ext uri="{FF2B5EF4-FFF2-40B4-BE49-F238E27FC236}">
                    <a16:creationId xmlns:a16="http://schemas.microsoft.com/office/drawing/2014/main" id="{974829E7-A2A1-BD30-51C8-8EB1E1BBE5A9}"/>
                  </a:ext>
                </a:extLst>
              </p:cNvPr>
              <p:cNvSpPr/>
              <p:nvPr/>
            </p:nvSpPr>
            <p:spPr>
              <a:xfrm>
                <a:off x="6874792" y="4137056"/>
                <a:ext cx="54701" cy="13123"/>
              </a:xfrm>
              <a:custGeom>
                <a:avLst/>
                <a:gdLst>
                  <a:gd name="connsiteX0" fmla="*/ 53357 w 54701"/>
                  <a:gd name="connsiteY0" fmla="*/ 9367 h 13123"/>
                  <a:gd name="connsiteX1" fmla="*/ 2063 w 54701"/>
                  <a:gd name="connsiteY1" fmla="*/ 32 h 13123"/>
                  <a:gd name="connsiteX2" fmla="*/ 1206 w 54701"/>
                  <a:gd name="connsiteY2" fmla="*/ 3270 h 13123"/>
                  <a:gd name="connsiteX3" fmla="*/ 52310 w 54701"/>
                  <a:gd name="connsiteY3" fmla="*/ 13081 h 13123"/>
                  <a:gd name="connsiteX4" fmla="*/ 53357 w 54701"/>
                  <a:gd name="connsiteY4" fmla="*/ 9367 h 13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1" h="13123">
                    <a:moveTo>
                      <a:pt x="53357" y="9367"/>
                    </a:moveTo>
                    <a:cubicBezTo>
                      <a:pt x="36322" y="6033"/>
                      <a:pt x="19192" y="2985"/>
                      <a:pt x="2063" y="32"/>
                    </a:cubicBezTo>
                    <a:cubicBezTo>
                      <a:pt x="-31" y="-349"/>
                      <a:pt x="-888" y="2794"/>
                      <a:pt x="1206" y="3270"/>
                    </a:cubicBezTo>
                    <a:cubicBezTo>
                      <a:pt x="18241" y="6700"/>
                      <a:pt x="35275" y="10033"/>
                      <a:pt x="52310" y="13081"/>
                    </a:cubicBezTo>
                    <a:cubicBezTo>
                      <a:pt x="54689" y="13558"/>
                      <a:pt x="55736" y="9843"/>
                      <a:pt x="53357" y="93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3" name="Freeform 582">
                <a:extLst>
                  <a:ext uri="{FF2B5EF4-FFF2-40B4-BE49-F238E27FC236}">
                    <a16:creationId xmlns:a16="http://schemas.microsoft.com/office/drawing/2014/main" id="{5B93B241-D335-5902-5760-66A472789419}"/>
                  </a:ext>
                </a:extLst>
              </p:cNvPr>
              <p:cNvSpPr/>
              <p:nvPr/>
            </p:nvSpPr>
            <p:spPr>
              <a:xfrm>
                <a:off x="7045096" y="4011483"/>
                <a:ext cx="119817" cy="203522"/>
              </a:xfrm>
              <a:custGeom>
                <a:avLst/>
                <a:gdLst>
                  <a:gd name="connsiteX0" fmla="*/ 112877 w 119817"/>
                  <a:gd name="connsiteY0" fmla="*/ 151799 h 203522"/>
                  <a:gd name="connsiteX1" fmla="*/ 104408 w 119817"/>
                  <a:gd name="connsiteY1" fmla="*/ 101792 h 203522"/>
                  <a:gd name="connsiteX2" fmla="*/ 87373 w 119817"/>
                  <a:gd name="connsiteY2" fmla="*/ 1684 h 203522"/>
                  <a:gd name="connsiteX3" fmla="*/ 82995 w 119817"/>
                  <a:gd name="connsiteY3" fmla="*/ 1113 h 203522"/>
                  <a:gd name="connsiteX4" fmla="*/ 11 w 119817"/>
                  <a:gd name="connsiteY4" fmla="*/ 202281 h 203522"/>
                  <a:gd name="connsiteX5" fmla="*/ 2580 w 119817"/>
                  <a:gd name="connsiteY5" fmla="*/ 202662 h 203522"/>
                  <a:gd name="connsiteX6" fmla="*/ 83756 w 119817"/>
                  <a:gd name="connsiteY6" fmla="*/ 8542 h 203522"/>
                  <a:gd name="connsiteX7" fmla="*/ 99649 w 119817"/>
                  <a:gd name="connsiteY7" fmla="*/ 103221 h 203522"/>
                  <a:gd name="connsiteX8" fmla="*/ 108023 w 119817"/>
                  <a:gd name="connsiteY8" fmla="*/ 153323 h 203522"/>
                  <a:gd name="connsiteX9" fmla="*/ 117064 w 119817"/>
                  <a:gd name="connsiteY9" fmla="*/ 199233 h 203522"/>
                  <a:gd name="connsiteX10" fmla="*/ 119634 w 119817"/>
                  <a:gd name="connsiteY10" fmla="*/ 198566 h 203522"/>
                  <a:gd name="connsiteX11" fmla="*/ 112972 w 119817"/>
                  <a:gd name="connsiteY11" fmla="*/ 151989 h 203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9817" h="203522">
                    <a:moveTo>
                      <a:pt x="112877" y="151799"/>
                    </a:moveTo>
                    <a:cubicBezTo>
                      <a:pt x="110022" y="135130"/>
                      <a:pt x="107167" y="118461"/>
                      <a:pt x="104408" y="101792"/>
                    </a:cubicBezTo>
                    <a:cubicBezTo>
                      <a:pt x="98697" y="68455"/>
                      <a:pt x="93177" y="35022"/>
                      <a:pt x="87373" y="1684"/>
                    </a:cubicBezTo>
                    <a:cubicBezTo>
                      <a:pt x="86992" y="-506"/>
                      <a:pt x="84042" y="-411"/>
                      <a:pt x="82995" y="1113"/>
                    </a:cubicBezTo>
                    <a:cubicBezTo>
                      <a:pt x="41122" y="60073"/>
                      <a:pt x="8861" y="129891"/>
                      <a:pt x="11" y="202281"/>
                    </a:cubicBezTo>
                    <a:cubicBezTo>
                      <a:pt x="-180" y="203710"/>
                      <a:pt x="2199" y="203996"/>
                      <a:pt x="2580" y="202662"/>
                    </a:cubicBezTo>
                    <a:cubicBezTo>
                      <a:pt x="18092" y="132844"/>
                      <a:pt x="42264" y="67121"/>
                      <a:pt x="83756" y="8542"/>
                    </a:cubicBezTo>
                    <a:cubicBezTo>
                      <a:pt x="88896" y="40166"/>
                      <a:pt x="94320" y="71693"/>
                      <a:pt x="99649" y="103221"/>
                    </a:cubicBezTo>
                    <a:cubicBezTo>
                      <a:pt x="102409" y="119890"/>
                      <a:pt x="105264" y="136654"/>
                      <a:pt x="108023" y="153323"/>
                    </a:cubicBezTo>
                    <a:cubicBezTo>
                      <a:pt x="110498" y="168086"/>
                      <a:pt x="111069" y="185517"/>
                      <a:pt x="117064" y="199233"/>
                    </a:cubicBezTo>
                    <a:cubicBezTo>
                      <a:pt x="117635" y="200662"/>
                      <a:pt x="119538" y="199709"/>
                      <a:pt x="119634" y="198566"/>
                    </a:cubicBezTo>
                    <a:cubicBezTo>
                      <a:pt x="120871" y="183517"/>
                      <a:pt x="115542" y="166753"/>
                      <a:pt x="112972" y="15198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4" name="Freeform 583">
                <a:extLst>
                  <a:ext uri="{FF2B5EF4-FFF2-40B4-BE49-F238E27FC236}">
                    <a16:creationId xmlns:a16="http://schemas.microsoft.com/office/drawing/2014/main" id="{E96E2956-0723-DAD5-E281-482B344BBFB2}"/>
                  </a:ext>
                </a:extLst>
              </p:cNvPr>
              <p:cNvSpPr/>
              <p:nvPr/>
            </p:nvSpPr>
            <p:spPr>
              <a:xfrm>
                <a:off x="7080853" y="4142688"/>
                <a:ext cx="148298" cy="31077"/>
              </a:xfrm>
              <a:custGeom>
                <a:avLst/>
                <a:gdLst>
                  <a:gd name="connsiteX0" fmla="*/ 147257 w 148298"/>
                  <a:gd name="connsiteY0" fmla="*/ 28023 h 31077"/>
                  <a:gd name="connsiteX1" fmla="*/ 112236 w 148298"/>
                  <a:gd name="connsiteY1" fmla="*/ 20308 h 31077"/>
                  <a:gd name="connsiteX2" fmla="*/ 74836 w 148298"/>
                  <a:gd name="connsiteY2" fmla="*/ 13259 h 31077"/>
                  <a:gd name="connsiteX3" fmla="*/ 2035 w 148298"/>
                  <a:gd name="connsiteY3" fmla="*/ 19 h 31077"/>
                  <a:gd name="connsiteX4" fmla="*/ 1179 w 148298"/>
                  <a:gd name="connsiteY4" fmla="*/ 3163 h 31077"/>
                  <a:gd name="connsiteX5" fmla="*/ 75598 w 148298"/>
                  <a:gd name="connsiteY5" fmla="*/ 18308 h 31077"/>
                  <a:gd name="connsiteX6" fmla="*/ 110809 w 148298"/>
                  <a:gd name="connsiteY6" fmla="*/ 25166 h 31077"/>
                  <a:gd name="connsiteX7" fmla="*/ 146781 w 148298"/>
                  <a:gd name="connsiteY7" fmla="*/ 31071 h 31077"/>
                  <a:gd name="connsiteX8" fmla="*/ 147162 w 148298"/>
                  <a:gd name="connsiteY8" fmla="*/ 27928 h 3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8298" h="31077">
                    <a:moveTo>
                      <a:pt x="147257" y="28023"/>
                    </a:moveTo>
                    <a:cubicBezTo>
                      <a:pt x="136409" y="23546"/>
                      <a:pt x="123752" y="22499"/>
                      <a:pt x="112236" y="20308"/>
                    </a:cubicBezTo>
                    <a:cubicBezTo>
                      <a:pt x="99770" y="17926"/>
                      <a:pt x="87303" y="15545"/>
                      <a:pt x="74836" y="13259"/>
                    </a:cubicBezTo>
                    <a:cubicBezTo>
                      <a:pt x="50569" y="8687"/>
                      <a:pt x="26398" y="3829"/>
                      <a:pt x="2035" y="19"/>
                    </a:cubicBezTo>
                    <a:cubicBezTo>
                      <a:pt x="37" y="-266"/>
                      <a:pt x="-915" y="2686"/>
                      <a:pt x="1179" y="3163"/>
                    </a:cubicBezTo>
                    <a:cubicBezTo>
                      <a:pt x="25827" y="8878"/>
                      <a:pt x="50760" y="13450"/>
                      <a:pt x="75598" y="18308"/>
                    </a:cubicBezTo>
                    <a:cubicBezTo>
                      <a:pt x="87303" y="20593"/>
                      <a:pt x="99103" y="22879"/>
                      <a:pt x="110809" y="25166"/>
                    </a:cubicBezTo>
                    <a:cubicBezTo>
                      <a:pt x="122514" y="27451"/>
                      <a:pt x="134790" y="31261"/>
                      <a:pt x="146781" y="31071"/>
                    </a:cubicBezTo>
                    <a:cubicBezTo>
                      <a:pt x="148685" y="31071"/>
                      <a:pt x="148780" y="28594"/>
                      <a:pt x="147162" y="279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5" name="Freeform 584">
                <a:extLst>
                  <a:ext uri="{FF2B5EF4-FFF2-40B4-BE49-F238E27FC236}">
                    <a16:creationId xmlns:a16="http://schemas.microsoft.com/office/drawing/2014/main" id="{417DCA48-DADD-9A3E-D6C2-901D8B1E3695}"/>
                  </a:ext>
                </a:extLst>
              </p:cNvPr>
              <p:cNvSpPr/>
              <p:nvPr/>
            </p:nvSpPr>
            <p:spPr>
              <a:xfrm>
                <a:off x="6669204" y="4311298"/>
                <a:ext cx="542846" cy="26236"/>
              </a:xfrm>
              <a:custGeom>
                <a:avLst/>
                <a:gdLst>
                  <a:gd name="connsiteX0" fmla="*/ 541205 w 542846"/>
                  <a:gd name="connsiteY0" fmla="*/ 22100 h 26236"/>
                  <a:gd name="connsiteX1" fmla="*/ 473162 w 542846"/>
                  <a:gd name="connsiteY1" fmla="*/ 21053 h 26236"/>
                  <a:gd name="connsiteX2" fmla="*/ 405119 w 542846"/>
                  <a:gd name="connsiteY2" fmla="*/ 19814 h 26236"/>
                  <a:gd name="connsiteX3" fmla="*/ 271126 w 542846"/>
                  <a:gd name="connsiteY3" fmla="*/ 15623 h 26236"/>
                  <a:gd name="connsiteX4" fmla="*/ 1428 w 542846"/>
                  <a:gd name="connsiteY4" fmla="*/ 2 h 26236"/>
                  <a:gd name="connsiteX5" fmla="*/ 1428 w 542846"/>
                  <a:gd name="connsiteY5" fmla="*/ 2955 h 26236"/>
                  <a:gd name="connsiteX6" fmla="*/ 271126 w 542846"/>
                  <a:gd name="connsiteY6" fmla="*/ 19719 h 26236"/>
                  <a:gd name="connsiteX7" fmla="*/ 405119 w 542846"/>
                  <a:gd name="connsiteY7" fmla="*/ 24101 h 26236"/>
                  <a:gd name="connsiteX8" fmla="*/ 473162 w 542846"/>
                  <a:gd name="connsiteY8" fmla="*/ 25339 h 26236"/>
                  <a:gd name="connsiteX9" fmla="*/ 541205 w 542846"/>
                  <a:gd name="connsiteY9" fmla="*/ 25434 h 26236"/>
                  <a:gd name="connsiteX10" fmla="*/ 541205 w 542846"/>
                  <a:gd name="connsiteY10" fmla="*/ 22100 h 26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2846" h="26236">
                    <a:moveTo>
                      <a:pt x="541205" y="22100"/>
                    </a:moveTo>
                    <a:cubicBezTo>
                      <a:pt x="518746" y="20291"/>
                      <a:pt x="495716" y="21338"/>
                      <a:pt x="473162" y="21053"/>
                    </a:cubicBezTo>
                    <a:cubicBezTo>
                      <a:pt x="450513" y="20767"/>
                      <a:pt x="427768" y="20386"/>
                      <a:pt x="405119" y="19814"/>
                    </a:cubicBezTo>
                    <a:cubicBezTo>
                      <a:pt x="360486" y="18767"/>
                      <a:pt x="315758" y="17433"/>
                      <a:pt x="271126" y="15623"/>
                    </a:cubicBezTo>
                    <a:cubicBezTo>
                      <a:pt x="181100" y="11909"/>
                      <a:pt x="91358" y="5241"/>
                      <a:pt x="1428" y="2"/>
                    </a:cubicBezTo>
                    <a:cubicBezTo>
                      <a:pt x="-476" y="-93"/>
                      <a:pt x="-476" y="2765"/>
                      <a:pt x="1428" y="2955"/>
                    </a:cubicBezTo>
                    <a:cubicBezTo>
                      <a:pt x="90978" y="11813"/>
                      <a:pt x="181194" y="16004"/>
                      <a:pt x="271126" y="19719"/>
                    </a:cubicBezTo>
                    <a:cubicBezTo>
                      <a:pt x="315758" y="21624"/>
                      <a:pt x="360391" y="23053"/>
                      <a:pt x="405119" y="24101"/>
                    </a:cubicBezTo>
                    <a:cubicBezTo>
                      <a:pt x="427768" y="24577"/>
                      <a:pt x="450513" y="25053"/>
                      <a:pt x="473162" y="25339"/>
                    </a:cubicBezTo>
                    <a:cubicBezTo>
                      <a:pt x="495716" y="25625"/>
                      <a:pt x="518746" y="27149"/>
                      <a:pt x="541205" y="25434"/>
                    </a:cubicBezTo>
                    <a:cubicBezTo>
                      <a:pt x="543394" y="25244"/>
                      <a:pt x="543394" y="22291"/>
                      <a:pt x="541205" y="221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6" name="Freeform 585">
                <a:extLst>
                  <a:ext uri="{FF2B5EF4-FFF2-40B4-BE49-F238E27FC236}">
                    <a16:creationId xmlns:a16="http://schemas.microsoft.com/office/drawing/2014/main" id="{638FF68A-6B28-F505-996B-848E3F7C912E}"/>
                  </a:ext>
                </a:extLst>
              </p:cNvPr>
              <p:cNvSpPr/>
              <p:nvPr/>
            </p:nvSpPr>
            <p:spPr>
              <a:xfrm>
                <a:off x="6710513" y="4417824"/>
                <a:ext cx="72787" cy="146593"/>
              </a:xfrm>
              <a:custGeom>
                <a:avLst/>
                <a:gdLst>
                  <a:gd name="connsiteX0" fmla="*/ 44055 w 72787"/>
                  <a:gd name="connsiteY0" fmla="*/ 85405 h 146593"/>
                  <a:gd name="connsiteX1" fmla="*/ 32825 w 72787"/>
                  <a:gd name="connsiteY1" fmla="*/ 76261 h 146593"/>
                  <a:gd name="connsiteX2" fmla="*/ 66799 w 72787"/>
                  <a:gd name="connsiteY2" fmla="*/ 78547 h 146593"/>
                  <a:gd name="connsiteX3" fmla="*/ 68131 w 72787"/>
                  <a:gd name="connsiteY3" fmla="*/ 76738 h 146593"/>
                  <a:gd name="connsiteX4" fmla="*/ 28543 w 72787"/>
                  <a:gd name="connsiteY4" fmla="*/ 72737 h 146593"/>
                  <a:gd name="connsiteX5" fmla="*/ 6083 w 72787"/>
                  <a:gd name="connsiteY5" fmla="*/ 45877 h 146593"/>
                  <a:gd name="connsiteX6" fmla="*/ 28162 w 72787"/>
                  <a:gd name="connsiteY6" fmla="*/ 1871 h 146593"/>
                  <a:gd name="connsiteX7" fmla="*/ 28162 w 72787"/>
                  <a:gd name="connsiteY7" fmla="*/ 61 h 146593"/>
                  <a:gd name="connsiteX8" fmla="*/ 1801 w 72787"/>
                  <a:gd name="connsiteY8" fmla="*/ 43972 h 146593"/>
                  <a:gd name="connsiteX9" fmla="*/ 25212 w 72787"/>
                  <a:gd name="connsiteY9" fmla="*/ 74642 h 146593"/>
                  <a:gd name="connsiteX10" fmla="*/ 12555 w 72787"/>
                  <a:gd name="connsiteY10" fmla="*/ 131506 h 146593"/>
                  <a:gd name="connsiteX11" fmla="*/ 64420 w 72787"/>
                  <a:gd name="connsiteY11" fmla="*/ 142270 h 146593"/>
                  <a:gd name="connsiteX12" fmla="*/ 43864 w 72787"/>
                  <a:gd name="connsiteY12" fmla="*/ 85310 h 146593"/>
                  <a:gd name="connsiteX13" fmla="*/ 63849 w 72787"/>
                  <a:gd name="connsiteY13" fmla="*/ 138745 h 146593"/>
                  <a:gd name="connsiteX14" fmla="*/ 40438 w 72787"/>
                  <a:gd name="connsiteY14" fmla="*/ 142270 h 146593"/>
                  <a:gd name="connsiteX15" fmla="*/ 9795 w 72787"/>
                  <a:gd name="connsiteY15" fmla="*/ 118838 h 146593"/>
                  <a:gd name="connsiteX16" fmla="*/ 25307 w 72787"/>
                  <a:gd name="connsiteY16" fmla="*/ 80167 h 146593"/>
                  <a:gd name="connsiteX17" fmla="*/ 29209 w 72787"/>
                  <a:gd name="connsiteY17" fmla="*/ 77976 h 146593"/>
                  <a:gd name="connsiteX18" fmla="*/ 63373 w 72787"/>
                  <a:gd name="connsiteY18" fmla="*/ 112456 h 146593"/>
                  <a:gd name="connsiteX19" fmla="*/ 63849 w 72787"/>
                  <a:gd name="connsiteY19" fmla="*/ 138745 h 146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787" h="146593">
                    <a:moveTo>
                      <a:pt x="44055" y="85405"/>
                    </a:moveTo>
                    <a:cubicBezTo>
                      <a:pt x="40438" y="82357"/>
                      <a:pt x="36632" y="79310"/>
                      <a:pt x="32825" y="76261"/>
                    </a:cubicBezTo>
                    <a:cubicBezTo>
                      <a:pt x="43960" y="71880"/>
                      <a:pt x="55569" y="72737"/>
                      <a:pt x="66799" y="78547"/>
                    </a:cubicBezTo>
                    <a:cubicBezTo>
                      <a:pt x="67941" y="79119"/>
                      <a:pt x="69178" y="77690"/>
                      <a:pt x="68131" y="76738"/>
                    </a:cubicBezTo>
                    <a:cubicBezTo>
                      <a:pt x="56331" y="65784"/>
                      <a:pt x="41199" y="66165"/>
                      <a:pt x="28543" y="72737"/>
                    </a:cubicBezTo>
                    <a:cubicBezTo>
                      <a:pt x="19502" y="65117"/>
                      <a:pt x="11032" y="56830"/>
                      <a:pt x="6083" y="45877"/>
                    </a:cubicBezTo>
                    <a:cubicBezTo>
                      <a:pt x="-1435" y="29113"/>
                      <a:pt x="6083" y="1109"/>
                      <a:pt x="28162" y="1871"/>
                    </a:cubicBezTo>
                    <a:cubicBezTo>
                      <a:pt x="29304" y="1871"/>
                      <a:pt x="29304" y="157"/>
                      <a:pt x="28162" y="61"/>
                    </a:cubicBezTo>
                    <a:cubicBezTo>
                      <a:pt x="5989" y="-1463"/>
                      <a:pt x="-4480" y="25684"/>
                      <a:pt x="1801" y="43972"/>
                    </a:cubicBezTo>
                    <a:cubicBezTo>
                      <a:pt x="6179" y="56830"/>
                      <a:pt x="15219" y="66070"/>
                      <a:pt x="25212" y="74642"/>
                    </a:cubicBezTo>
                    <a:cubicBezTo>
                      <a:pt x="6464" y="86453"/>
                      <a:pt x="-5051" y="111885"/>
                      <a:pt x="12555" y="131506"/>
                    </a:cubicBezTo>
                    <a:cubicBezTo>
                      <a:pt x="24926" y="145222"/>
                      <a:pt x="47671" y="151414"/>
                      <a:pt x="64420" y="142270"/>
                    </a:cubicBezTo>
                    <a:cubicBezTo>
                      <a:pt x="87926" y="129411"/>
                      <a:pt x="55665" y="95311"/>
                      <a:pt x="43864" y="85310"/>
                    </a:cubicBezTo>
                    <a:close/>
                    <a:moveTo>
                      <a:pt x="63849" y="138745"/>
                    </a:moveTo>
                    <a:cubicBezTo>
                      <a:pt x="57473" y="143222"/>
                      <a:pt x="47861" y="143508"/>
                      <a:pt x="40438" y="142270"/>
                    </a:cubicBezTo>
                    <a:cubicBezTo>
                      <a:pt x="27496" y="139984"/>
                      <a:pt x="14648" y="131411"/>
                      <a:pt x="9795" y="118838"/>
                    </a:cubicBezTo>
                    <a:cubicBezTo>
                      <a:pt x="4085" y="103694"/>
                      <a:pt x="12460" y="88453"/>
                      <a:pt x="25307" y="80167"/>
                    </a:cubicBezTo>
                    <a:cubicBezTo>
                      <a:pt x="26544" y="79310"/>
                      <a:pt x="27877" y="78643"/>
                      <a:pt x="29209" y="77976"/>
                    </a:cubicBezTo>
                    <a:cubicBezTo>
                      <a:pt x="41866" y="88358"/>
                      <a:pt x="55569" y="98169"/>
                      <a:pt x="63373" y="112456"/>
                    </a:cubicBezTo>
                    <a:cubicBezTo>
                      <a:pt x="67846" y="120553"/>
                      <a:pt x="72985" y="132459"/>
                      <a:pt x="63849" y="1387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7" name="Freeform 586">
                <a:extLst>
                  <a:ext uri="{FF2B5EF4-FFF2-40B4-BE49-F238E27FC236}">
                    <a16:creationId xmlns:a16="http://schemas.microsoft.com/office/drawing/2014/main" id="{6B2E0272-ED7D-8C36-D5A2-C7656C547F28}"/>
                  </a:ext>
                </a:extLst>
              </p:cNvPr>
              <p:cNvSpPr/>
              <p:nvPr/>
            </p:nvSpPr>
            <p:spPr>
              <a:xfrm>
                <a:off x="6830423" y="4471812"/>
                <a:ext cx="13973" cy="71712"/>
              </a:xfrm>
              <a:custGeom>
                <a:avLst/>
                <a:gdLst>
                  <a:gd name="connsiteX0" fmla="*/ 11316 w 13973"/>
                  <a:gd name="connsiteY0" fmla="*/ 651 h 71712"/>
                  <a:gd name="connsiteX1" fmla="*/ 8270 w 13973"/>
                  <a:gd name="connsiteY1" fmla="*/ 71232 h 71712"/>
                  <a:gd name="connsiteX2" fmla="*/ 10174 w 13973"/>
                  <a:gd name="connsiteY2" fmla="*/ 70470 h 71712"/>
                  <a:gd name="connsiteX3" fmla="*/ 13790 w 13973"/>
                  <a:gd name="connsiteY3" fmla="*/ 2080 h 71712"/>
                  <a:gd name="connsiteX4" fmla="*/ 11411 w 13973"/>
                  <a:gd name="connsiteY4" fmla="*/ 651 h 7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73" h="71712">
                    <a:moveTo>
                      <a:pt x="11316" y="651"/>
                    </a:moveTo>
                    <a:cubicBezTo>
                      <a:pt x="-866" y="21416"/>
                      <a:pt x="-5148" y="50182"/>
                      <a:pt x="8270" y="71232"/>
                    </a:cubicBezTo>
                    <a:cubicBezTo>
                      <a:pt x="8841" y="72184"/>
                      <a:pt x="10459" y="71613"/>
                      <a:pt x="10174" y="70470"/>
                    </a:cubicBezTo>
                    <a:cubicBezTo>
                      <a:pt x="3322" y="46753"/>
                      <a:pt x="1228" y="24464"/>
                      <a:pt x="13790" y="2080"/>
                    </a:cubicBezTo>
                    <a:cubicBezTo>
                      <a:pt x="14646" y="556"/>
                      <a:pt x="12267" y="-872"/>
                      <a:pt x="11411" y="6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8" name="Freeform 587">
                <a:extLst>
                  <a:ext uri="{FF2B5EF4-FFF2-40B4-BE49-F238E27FC236}">
                    <a16:creationId xmlns:a16="http://schemas.microsoft.com/office/drawing/2014/main" id="{C72DBBD5-2B74-B481-C193-FE40CFCBA69F}"/>
                  </a:ext>
                </a:extLst>
              </p:cNvPr>
              <p:cNvSpPr/>
              <p:nvPr/>
            </p:nvSpPr>
            <p:spPr>
              <a:xfrm>
                <a:off x="6840371" y="4428043"/>
                <a:ext cx="11265" cy="3782"/>
              </a:xfrm>
              <a:custGeom>
                <a:avLst/>
                <a:gdLst>
                  <a:gd name="connsiteX0" fmla="*/ 10409 w 11265"/>
                  <a:gd name="connsiteY0" fmla="*/ 986 h 3782"/>
                  <a:gd name="connsiteX1" fmla="*/ 2319 w 11265"/>
                  <a:gd name="connsiteY1" fmla="*/ 34 h 3782"/>
                  <a:gd name="connsiteX2" fmla="*/ 2319 w 11265"/>
                  <a:gd name="connsiteY2" fmla="*/ 3749 h 3782"/>
                  <a:gd name="connsiteX3" fmla="*/ 10409 w 11265"/>
                  <a:gd name="connsiteY3" fmla="*/ 2796 h 3782"/>
                  <a:gd name="connsiteX4" fmla="*/ 10409 w 11265"/>
                  <a:gd name="connsiteY4" fmla="*/ 986 h 3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65" h="3782">
                    <a:moveTo>
                      <a:pt x="10409" y="986"/>
                    </a:moveTo>
                    <a:cubicBezTo>
                      <a:pt x="7744" y="796"/>
                      <a:pt x="5080" y="415"/>
                      <a:pt x="2319" y="34"/>
                    </a:cubicBezTo>
                    <a:cubicBezTo>
                      <a:pt x="-725" y="-442"/>
                      <a:pt x="-821" y="4225"/>
                      <a:pt x="2319" y="3749"/>
                    </a:cubicBezTo>
                    <a:cubicBezTo>
                      <a:pt x="4984" y="3368"/>
                      <a:pt x="7649" y="2987"/>
                      <a:pt x="10409" y="2796"/>
                    </a:cubicBezTo>
                    <a:cubicBezTo>
                      <a:pt x="11551" y="2701"/>
                      <a:pt x="11551" y="1082"/>
                      <a:pt x="10409" y="9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9" name="Freeform 588">
                <a:extLst>
                  <a:ext uri="{FF2B5EF4-FFF2-40B4-BE49-F238E27FC236}">
                    <a16:creationId xmlns:a16="http://schemas.microsoft.com/office/drawing/2014/main" id="{2123EC2F-134D-D195-FA32-A122FCAC09C7}"/>
                  </a:ext>
                </a:extLst>
              </p:cNvPr>
              <p:cNvSpPr/>
              <p:nvPr/>
            </p:nvSpPr>
            <p:spPr>
              <a:xfrm>
                <a:off x="6891701" y="4449789"/>
                <a:ext cx="88927" cy="88658"/>
              </a:xfrm>
              <a:custGeom>
                <a:avLst/>
                <a:gdLst>
                  <a:gd name="connsiteX0" fmla="*/ 88028 w 88927"/>
                  <a:gd name="connsiteY0" fmla="*/ 64299 h 88658"/>
                  <a:gd name="connsiteX1" fmla="*/ 85458 w 88927"/>
                  <a:gd name="connsiteY1" fmla="*/ 35438 h 88658"/>
                  <a:gd name="connsiteX2" fmla="*/ 83650 w 88927"/>
                  <a:gd name="connsiteY2" fmla="*/ 17531 h 88658"/>
                  <a:gd name="connsiteX3" fmla="*/ 48439 w 88927"/>
                  <a:gd name="connsiteY3" fmla="*/ 5 h 88658"/>
                  <a:gd name="connsiteX4" fmla="*/ 3236 w 88927"/>
                  <a:gd name="connsiteY4" fmla="*/ 50773 h 88658"/>
                  <a:gd name="connsiteX5" fmla="*/ 2665 w 88927"/>
                  <a:gd name="connsiteY5" fmla="*/ 14387 h 88658"/>
                  <a:gd name="connsiteX6" fmla="*/ 1142 w 88927"/>
                  <a:gd name="connsiteY6" fmla="*/ 14387 h 88658"/>
                  <a:gd name="connsiteX7" fmla="*/ 0 w 88927"/>
                  <a:gd name="connsiteY7" fmla="*/ 86873 h 88658"/>
                  <a:gd name="connsiteX8" fmla="*/ 3712 w 88927"/>
                  <a:gd name="connsiteY8" fmla="*/ 86873 h 88658"/>
                  <a:gd name="connsiteX9" fmla="*/ 15036 w 88927"/>
                  <a:gd name="connsiteY9" fmla="*/ 26389 h 88658"/>
                  <a:gd name="connsiteX10" fmla="*/ 61667 w 88927"/>
                  <a:gd name="connsiteY10" fmla="*/ 5625 h 88658"/>
                  <a:gd name="connsiteX11" fmla="*/ 80415 w 88927"/>
                  <a:gd name="connsiteY11" fmla="*/ 19436 h 88658"/>
                  <a:gd name="connsiteX12" fmla="*/ 79463 w 88927"/>
                  <a:gd name="connsiteY12" fmla="*/ 44582 h 88658"/>
                  <a:gd name="connsiteX13" fmla="*/ 87647 w 88927"/>
                  <a:gd name="connsiteY13" fmla="*/ 66870 h 88658"/>
                  <a:gd name="connsiteX14" fmla="*/ 88028 w 88927"/>
                  <a:gd name="connsiteY14" fmla="*/ 64299 h 8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8927" h="88658">
                    <a:moveTo>
                      <a:pt x="88028" y="64299"/>
                    </a:moveTo>
                    <a:cubicBezTo>
                      <a:pt x="76798" y="61346"/>
                      <a:pt x="83936" y="43343"/>
                      <a:pt x="85458" y="35438"/>
                    </a:cubicBezTo>
                    <a:cubicBezTo>
                      <a:pt x="86600" y="29246"/>
                      <a:pt x="86695" y="23246"/>
                      <a:pt x="83650" y="17531"/>
                    </a:cubicBezTo>
                    <a:cubicBezTo>
                      <a:pt x="77179" y="5243"/>
                      <a:pt x="61572" y="-186"/>
                      <a:pt x="48439" y="5"/>
                    </a:cubicBezTo>
                    <a:cubicBezTo>
                      <a:pt x="19795" y="576"/>
                      <a:pt x="7994" y="25055"/>
                      <a:pt x="3236" y="50773"/>
                    </a:cubicBezTo>
                    <a:cubicBezTo>
                      <a:pt x="3045" y="38676"/>
                      <a:pt x="2760" y="26484"/>
                      <a:pt x="2665" y="14387"/>
                    </a:cubicBezTo>
                    <a:cubicBezTo>
                      <a:pt x="2665" y="13435"/>
                      <a:pt x="1142" y="13435"/>
                      <a:pt x="1142" y="14387"/>
                    </a:cubicBezTo>
                    <a:cubicBezTo>
                      <a:pt x="857" y="38581"/>
                      <a:pt x="95" y="62679"/>
                      <a:pt x="0" y="86873"/>
                    </a:cubicBezTo>
                    <a:cubicBezTo>
                      <a:pt x="0" y="89254"/>
                      <a:pt x="3712" y="89254"/>
                      <a:pt x="3712" y="86873"/>
                    </a:cubicBezTo>
                    <a:cubicBezTo>
                      <a:pt x="4283" y="66585"/>
                      <a:pt x="5044" y="44677"/>
                      <a:pt x="15036" y="26389"/>
                    </a:cubicBezTo>
                    <a:cubicBezTo>
                      <a:pt x="24648" y="8863"/>
                      <a:pt x="42063" y="-186"/>
                      <a:pt x="61667" y="5625"/>
                    </a:cubicBezTo>
                    <a:cubicBezTo>
                      <a:pt x="69090" y="7815"/>
                      <a:pt x="76798" y="12292"/>
                      <a:pt x="80415" y="19436"/>
                    </a:cubicBezTo>
                    <a:cubicBezTo>
                      <a:pt x="84602" y="27627"/>
                      <a:pt x="81176" y="36200"/>
                      <a:pt x="79463" y="44582"/>
                    </a:cubicBezTo>
                    <a:cubicBezTo>
                      <a:pt x="77940" y="52297"/>
                      <a:pt x="75371" y="67823"/>
                      <a:pt x="87647" y="66870"/>
                    </a:cubicBezTo>
                    <a:cubicBezTo>
                      <a:pt x="89075" y="66775"/>
                      <a:pt x="89456" y="64679"/>
                      <a:pt x="88028" y="642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0" name="Freeform 589">
                <a:extLst>
                  <a:ext uri="{FF2B5EF4-FFF2-40B4-BE49-F238E27FC236}">
                    <a16:creationId xmlns:a16="http://schemas.microsoft.com/office/drawing/2014/main" id="{62C4DD7B-A207-7181-0837-3A59B9088FEE}"/>
                  </a:ext>
                </a:extLst>
              </p:cNvPr>
              <p:cNvSpPr/>
              <p:nvPr/>
            </p:nvSpPr>
            <p:spPr>
              <a:xfrm>
                <a:off x="7117898" y="4369116"/>
                <a:ext cx="103876" cy="182451"/>
              </a:xfrm>
              <a:custGeom>
                <a:avLst/>
                <a:gdLst>
                  <a:gd name="connsiteX0" fmla="*/ 69482 w 103876"/>
                  <a:gd name="connsiteY0" fmla="*/ 1144 h 182451"/>
                  <a:gd name="connsiteX1" fmla="*/ 65485 w 103876"/>
                  <a:gd name="connsiteY1" fmla="*/ 1144 h 182451"/>
                  <a:gd name="connsiteX2" fmla="*/ 11 w 103876"/>
                  <a:gd name="connsiteY2" fmla="*/ 180881 h 182451"/>
                  <a:gd name="connsiteX3" fmla="*/ 2390 w 103876"/>
                  <a:gd name="connsiteY3" fmla="*/ 181548 h 182451"/>
                  <a:gd name="connsiteX4" fmla="*/ 67198 w 103876"/>
                  <a:gd name="connsiteY4" fmla="*/ 7240 h 182451"/>
                  <a:gd name="connsiteX5" fmla="*/ 91941 w 103876"/>
                  <a:gd name="connsiteY5" fmla="*/ 81440 h 182451"/>
                  <a:gd name="connsiteX6" fmla="*/ 98222 w 103876"/>
                  <a:gd name="connsiteY6" fmla="*/ 163545 h 182451"/>
                  <a:gd name="connsiteX7" fmla="*/ 102409 w 103876"/>
                  <a:gd name="connsiteY7" fmla="*/ 163545 h 182451"/>
                  <a:gd name="connsiteX8" fmla="*/ 69482 w 103876"/>
                  <a:gd name="connsiteY8" fmla="*/ 1144 h 182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76" h="182451">
                    <a:moveTo>
                      <a:pt x="69482" y="1144"/>
                    </a:moveTo>
                    <a:cubicBezTo>
                      <a:pt x="68720" y="-475"/>
                      <a:pt x="66341" y="-285"/>
                      <a:pt x="65485" y="1144"/>
                    </a:cubicBezTo>
                    <a:cubicBezTo>
                      <a:pt x="32558" y="56294"/>
                      <a:pt x="9528" y="117254"/>
                      <a:pt x="11" y="180881"/>
                    </a:cubicBezTo>
                    <a:cubicBezTo>
                      <a:pt x="-179" y="182405"/>
                      <a:pt x="2105" y="183167"/>
                      <a:pt x="2390" y="181548"/>
                    </a:cubicBezTo>
                    <a:cubicBezTo>
                      <a:pt x="14000" y="120016"/>
                      <a:pt x="35127" y="61056"/>
                      <a:pt x="67198" y="7240"/>
                    </a:cubicBezTo>
                    <a:cubicBezTo>
                      <a:pt x="78332" y="30957"/>
                      <a:pt x="86707" y="55818"/>
                      <a:pt x="91941" y="81440"/>
                    </a:cubicBezTo>
                    <a:cubicBezTo>
                      <a:pt x="97460" y="108681"/>
                      <a:pt x="98031" y="135827"/>
                      <a:pt x="98222" y="163545"/>
                    </a:cubicBezTo>
                    <a:cubicBezTo>
                      <a:pt x="98222" y="166308"/>
                      <a:pt x="102028" y="166117"/>
                      <a:pt x="102409" y="163545"/>
                    </a:cubicBezTo>
                    <a:cubicBezTo>
                      <a:pt x="108785" y="108777"/>
                      <a:pt x="93749" y="49912"/>
                      <a:pt x="69482" y="114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1" name="Freeform 590">
                <a:extLst>
                  <a:ext uri="{FF2B5EF4-FFF2-40B4-BE49-F238E27FC236}">
                    <a16:creationId xmlns:a16="http://schemas.microsoft.com/office/drawing/2014/main" id="{53DBBD88-E028-586C-D2B7-760F29721E82}"/>
                  </a:ext>
                </a:extLst>
              </p:cNvPr>
              <p:cNvSpPr/>
              <p:nvPr/>
            </p:nvSpPr>
            <p:spPr>
              <a:xfrm>
                <a:off x="7148742" y="4469856"/>
                <a:ext cx="165659" cy="5881"/>
              </a:xfrm>
              <a:custGeom>
                <a:avLst/>
                <a:gdLst>
                  <a:gd name="connsiteX0" fmla="*/ 164445 w 165659"/>
                  <a:gd name="connsiteY0" fmla="*/ 1655 h 5881"/>
                  <a:gd name="connsiteX1" fmla="*/ 83079 w 165659"/>
                  <a:gd name="connsiteY1" fmla="*/ 702 h 5881"/>
                  <a:gd name="connsiteX2" fmla="*/ 1713 w 165659"/>
                  <a:gd name="connsiteY2" fmla="*/ 1178 h 5881"/>
                  <a:gd name="connsiteX3" fmla="*/ 1713 w 165659"/>
                  <a:gd name="connsiteY3" fmla="*/ 4703 h 5881"/>
                  <a:gd name="connsiteX4" fmla="*/ 83079 w 165659"/>
                  <a:gd name="connsiteY4" fmla="*/ 5179 h 5881"/>
                  <a:gd name="connsiteX5" fmla="*/ 164445 w 165659"/>
                  <a:gd name="connsiteY5" fmla="*/ 4227 h 5881"/>
                  <a:gd name="connsiteX6" fmla="*/ 164445 w 165659"/>
                  <a:gd name="connsiteY6" fmla="*/ 1655 h 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659" h="5881">
                    <a:moveTo>
                      <a:pt x="164445" y="1655"/>
                    </a:moveTo>
                    <a:cubicBezTo>
                      <a:pt x="137799" y="-1393"/>
                      <a:pt x="109916" y="702"/>
                      <a:pt x="83079" y="702"/>
                    </a:cubicBezTo>
                    <a:cubicBezTo>
                      <a:pt x="55957" y="702"/>
                      <a:pt x="28835" y="988"/>
                      <a:pt x="1713" y="1178"/>
                    </a:cubicBezTo>
                    <a:cubicBezTo>
                      <a:pt x="-571" y="1178"/>
                      <a:pt x="-571" y="4703"/>
                      <a:pt x="1713" y="4703"/>
                    </a:cubicBezTo>
                    <a:cubicBezTo>
                      <a:pt x="28835" y="4893"/>
                      <a:pt x="55957" y="5084"/>
                      <a:pt x="83079" y="5179"/>
                    </a:cubicBezTo>
                    <a:cubicBezTo>
                      <a:pt x="109916" y="5179"/>
                      <a:pt x="137799" y="7275"/>
                      <a:pt x="164445" y="4227"/>
                    </a:cubicBezTo>
                    <a:cubicBezTo>
                      <a:pt x="166064" y="4036"/>
                      <a:pt x="166064" y="1845"/>
                      <a:pt x="164445" y="16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2" name="Graphic 7">
              <a:extLst>
                <a:ext uri="{FF2B5EF4-FFF2-40B4-BE49-F238E27FC236}">
                  <a16:creationId xmlns:a16="http://schemas.microsoft.com/office/drawing/2014/main" id="{A7CAE1B2-ED91-D3CD-954A-233A8BEFFC90}"/>
                </a:ext>
              </a:extLst>
            </p:cNvPr>
            <p:cNvGrpSpPr/>
            <p:nvPr/>
          </p:nvGrpSpPr>
          <p:grpSpPr>
            <a:xfrm>
              <a:off x="649319" y="5247273"/>
              <a:ext cx="1023948" cy="877858"/>
              <a:chOff x="772522" y="3577205"/>
              <a:chExt cx="579057" cy="496441"/>
            </a:xfrm>
            <a:solidFill>
              <a:schemeClr val="bg1">
                <a:alpha val="20000"/>
              </a:schemeClr>
            </a:solidFill>
          </p:grpSpPr>
          <p:sp>
            <p:nvSpPr>
              <p:cNvPr id="593" name="Freeform 592">
                <a:extLst>
                  <a:ext uri="{FF2B5EF4-FFF2-40B4-BE49-F238E27FC236}">
                    <a16:creationId xmlns:a16="http://schemas.microsoft.com/office/drawing/2014/main" id="{49955359-3242-97D7-4266-8D5CCBDCB503}"/>
                  </a:ext>
                </a:extLst>
              </p:cNvPr>
              <p:cNvSpPr/>
              <p:nvPr/>
            </p:nvSpPr>
            <p:spPr>
              <a:xfrm>
                <a:off x="781792" y="3694016"/>
                <a:ext cx="79166" cy="81288"/>
              </a:xfrm>
              <a:custGeom>
                <a:avLst/>
                <a:gdLst>
                  <a:gd name="connsiteX0" fmla="*/ 78139 w 79166"/>
                  <a:gd name="connsiteY0" fmla="*/ 75217 h 81288"/>
                  <a:gd name="connsiteX1" fmla="*/ 7907 w 79166"/>
                  <a:gd name="connsiteY1" fmla="*/ 54928 h 81288"/>
                  <a:gd name="connsiteX2" fmla="*/ 41596 w 79166"/>
                  <a:gd name="connsiteY2" fmla="*/ 3874 h 81288"/>
                  <a:gd name="connsiteX3" fmla="*/ 42167 w 79166"/>
                  <a:gd name="connsiteY3" fmla="*/ 1779 h 81288"/>
                  <a:gd name="connsiteX4" fmla="*/ 1531 w 79166"/>
                  <a:gd name="connsiteY4" fmla="*/ 50166 h 81288"/>
                  <a:gd name="connsiteX5" fmla="*/ 78615 w 79166"/>
                  <a:gd name="connsiteY5" fmla="*/ 76741 h 81288"/>
                  <a:gd name="connsiteX6" fmla="*/ 78234 w 79166"/>
                  <a:gd name="connsiteY6" fmla="*/ 75217 h 81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166" h="81288">
                    <a:moveTo>
                      <a:pt x="78139" y="75217"/>
                    </a:moveTo>
                    <a:cubicBezTo>
                      <a:pt x="54253" y="80836"/>
                      <a:pt x="21706" y="78550"/>
                      <a:pt x="7907" y="54928"/>
                    </a:cubicBezTo>
                    <a:cubicBezTo>
                      <a:pt x="-4940" y="33021"/>
                      <a:pt x="14474" y="-3269"/>
                      <a:pt x="41596" y="3874"/>
                    </a:cubicBezTo>
                    <a:cubicBezTo>
                      <a:pt x="42928" y="4255"/>
                      <a:pt x="43404" y="2255"/>
                      <a:pt x="42167" y="1779"/>
                    </a:cubicBezTo>
                    <a:cubicBezTo>
                      <a:pt x="15235" y="-8318"/>
                      <a:pt x="-5987" y="26830"/>
                      <a:pt x="1531" y="50166"/>
                    </a:cubicBezTo>
                    <a:cubicBezTo>
                      <a:pt x="11428" y="81027"/>
                      <a:pt x="52444" y="86837"/>
                      <a:pt x="78615" y="76741"/>
                    </a:cubicBezTo>
                    <a:cubicBezTo>
                      <a:pt x="79567" y="76359"/>
                      <a:pt x="79186" y="74931"/>
                      <a:pt x="78234" y="752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4" name="Freeform 593">
                <a:extLst>
                  <a:ext uri="{FF2B5EF4-FFF2-40B4-BE49-F238E27FC236}">
                    <a16:creationId xmlns:a16="http://schemas.microsoft.com/office/drawing/2014/main" id="{683C4DCE-0DDD-49CC-4123-FA2ED494B606}"/>
                  </a:ext>
                </a:extLst>
              </p:cNvPr>
              <p:cNvSpPr/>
              <p:nvPr/>
            </p:nvSpPr>
            <p:spPr>
              <a:xfrm>
                <a:off x="857218" y="3711739"/>
                <a:ext cx="60737" cy="66816"/>
              </a:xfrm>
              <a:custGeom>
                <a:avLst/>
                <a:gdLst>
                  <a:gd name="connsiteX0" fmla="*/ 51914 w 60737"/>
                  <a:gd name="connsiteY0" fmla="*/ 7488 h 66816"/>
                  <a:gd name="connsiteX1" fmla="*/ 31644 w 60737"/>
                  <a:gd name="connsiteY1" fmla="*/ 1392 h 66816"/>
                  <a:gd name="connsiteX2" fmla="*/ 29455 w 60737"/>
                  <a:gd name="connsiteY2" fmla="*/ 11393 h 66816"/>
                  <a:gd name="connsiteX3" fmla="*/ 30978 w 60737"/>
                  <a:gd name="connsiteY3" fmla="*/ 9869 h 66816"/>
                  <a:gd name="connsiteX4" fmla="*/ 41446 w 60737"/>
                  <a:gd name="connsiteY4" fmla="*/ 4059 h 66816"/>
                  <a:gd name="connsiteX5" fmla="*/ 50487 w 60737"/>
                  <a:gd name="connsiteY5" fmla="*/ 11583 h 66816"/>
                  <a:gd name="connsiteX6" fmla="*/ 57339 w 60737"/>
                  <a:gd name="connsiteY6" fmla="*/ 32443 h 66816"/>
                  <a:gd name="connsiteX7" fmla="*/ 35261 w 60737"/>
                  <a:gd name="connsiteY7" fmla="*/ 62542 h 66816"/>
                  <a:gd name="connsiteX8" fmla="*/ 3951 w 60737"/>
                  <a:gd name="connsiteY8" fmla="*/ 45778 h 66816"/>
                  <a:gd name="connsiteX9" fmla="*/ 32501 w 60737"/>
                  <a:gd name="connsiteY9" fmla="*/ 19013 h 66816"/>
                  <a:gd name="connsiteX10" fmla="*/ 33072 w 60737"/>
                  <a:gd name="connsiteY10" fmla="*/ 16822 h 66816"/>
                  <a:gd name="connsiteX11" fmla="*/ 430 w 60737"/>
                  <a:gd name="connsiteY11" fmla="*/ 46731 h 66816"/>
                  <a:gd name="connsiteX12" fmla="*/ 45919 w 60737"/>
                  <a:gd name="connsiteY12" fmla="*/ 62352 h 66816"/>
                  <a:gd name="connsiteX13" fmla="*/ 51819 w 60737"/>
                  <a:gd name="connsiteY13" fmla="*/ 7488 h 6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737" h="66816">
                    <a:moveTo>
                      <a:pt x="51914" y="7488"/>
                    </a:moveTo>
                    <a:cubicBezTo>
                      <a:pt x="46871" y="1201"/>
                      <a:pt x="39543" y="-2037"/>
                      <a:pt x="31644" y="1392"/>
                    </a:cubicBezTo>
                    <a:cubicBezTo>
                      <a:pt x="26886" y="3487"/>
                      <a:pt x="24697" y="8059"/>
                      <a:pt x="29455" y="11393"/>
                    </a:cubicBezTo>
                    <a:cubicBezTo>
                      <a:pt x="30407" y="12060"/>
                      <a:pt x="31359" y="10822"/>
                      <a:pt x="30978" y="9869"/>
                    </a:cubicBezTo>
                    <a:cubicBezTo>
                      <a:pt x="27838" y="3868"/>
                      <a:pt x="38782" y="3392"/>
                      <a:pt x="41446" y="4059"/>
                    </a:cubicBezTo>
                    <a:cubicBezTo>
                      <a:pt x="45538" y="5106"/>
                      <a:pt x="48108" y="8250"/>
                      <a:pt x="50487" y="11583"/>
                    </a:cubicBezTo>
                    <a:cubicBezTo>
                      <a:pt x="54674" y="17584"/>
                      <a:pt x="57149" y="25014"/>
                      <a:pt x="57339" y="32443"/>
                    </a:cubicBezTo>
                    <a:cubicBezTo>
                      <a:pt x="57720" y="46540"/>
                      <a:pt x="49535" y="59589"/>
                      <a:pt x="35261" y="62542"/>
                    </a:cubicBezTo>
                    <a:cubicBezTo>
                      <a:pt x="22794" y="65114"/>
                      <a:pt x="6901" y="59494"/>
                      <a:pt x="3951" y="45778"/>
                    </a:cubicBezTo>
                    <a:cubicBezTo>
                      <a:pt x="620" y="30062"/>
                      <a:pt x="17179" y="13774"/>
                      <a:pt x="32501" y="19013"/>
                    </a:cubicBezTo>
                    <a:cubicBezTo>
                      <a:pt x="33928" y="19489"/>
                      <a:pt x="34499" y="17298"/>
                      <a:pt x="33072" y="16822"/>
                    </a:cubicBezTo>
                    <a:cubicBezTo>
                      <a:pt x="15657" y="10536"/>
                      <a:pt x="-3091" y="29014"/>
                      <a:pt x="430" y="46731"/>
                    </a:cubicBezTo>
                    <a:cubicBezTo>
                      <a:pt x="4427" y="66543"/>
                      <a:pt x="30597" y="71591"/>
                      <a:pt x="45919" y="62352"/>
                    </a:cubicBezTo>
                    <a:cubicBezTo>
                      <a:pt x="64762" y="51017"/>
                      <a:pt x="64381" y="23395"/>
                      <a:pt x="51819" y="74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5" name="Freeform 594">
                <a:extLst>
                  <a:ext uri="{FF2B5EF4-FFF2-40B4-BE49-F238E27FC236}">
                    <a16:creationId xmlns:a16="http://schemas.microsoft.com/office/drawing/2014/main" id="{2D7B0CBE-DCAC-238D-C65F-3E5526BB8119}"/>
                  </a:ext>
                </a:extLst>
              </p:cNvPr>
              <p:cNvSpPr/>
              <p:nvPr/>
            </p:nvSpPr>
            <p:spPr>
              <a:xfrm>
                <a:off x="943182" y="3691337"/>
                <a:ext cx="48779" cy="66480"/>
              </a:xfrm>
              <a:custGeom>
                <a:avLst/>
                <a:gdLst>
                  <a:gd name="connsiteX0" fmla="*/ 47982 w 48779"/>
                  <a:gd name="connsiteY0" fmla="*/ 48463 h 66480"/>
                  <a:gd name="connsiteX1" fmla="*/ 11344 w 48779"/>
                  <a:gd name="connsiteY1" fmla="*/ 1029 h 66480"/>
                  <a:gd name="connsiteX2" fmla="*/ 8394 w 48779"/>
                  <a:gd name="connsiteY2" fmla="*/ 1886 h 66480"/>
                  <a:gd name="connsiteX3" fmla="*/ 41606 w 48779"/>
                  <a:gd name="connsiteY3" fmla="*/ 47892 h 66480"/>
                  <a:gd name="connsiteX4" fmla="*/ 30282 w 48779"/>
                  <a:gd name="connsiteY4" fmla="*/ 52178 h 66480"/>
                  <a:gd name="connsiteX5" fmla="*/ 19718 w 48779"/>
                  <a:gd name="connsiteY5" fmla="*/ 59417 h 66480"/>
                  <a:gd name="connsiteX6" fmla="*/ 5063 w 48779"/>
                  <a:gd name="connsiteY6" fmla="*/ 58846 h 66480"/>
                  <a:gd name="connsiteX7" fmla="*/ 6966 w 48779"/>
                  <a:gd name="connsiteY7" fmla="*/ 49892 h 66480"/>
                  <a:gd name="connsiteX8" fmla="*/ 6681 w 48779"/>
                  <a:gd name="connsiteY8" fmla="*/ 47797 h 66480"/>
                  <a:gd name="connsiteX9" fmla="*/ 2588 w 48779"/>
                  <a:gd name="connsiteY9" fmla="*/ 63037 h 66480"/>
                  <a:gd name="connsiteX10" fmla="*/ 15626 w 48779"/>
                  <a:gd name="connsiteY10" fmla="*/ 65799 h 66480"/>
                  <a:gd name="connsiteX11" fmla="*/ 46650 w 48779"/>
                  <a:gd name="connsiteY11" fmla="*/ 51702 h 66480"/>
                  <a:gd name="connsiteX12" fmla="*/ 47982 w 48779"/>
                  <a:gd name="connsiteY12" fmla="*/ 48559 h 6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779" h="66480">
                    <a:moveTo>
                      <a:pt x="47982" y="48463"/>
                    </a:moveTo>
                    <a:cubicBezTo>
                      <a:pt x="30948" y="36748"/>
                      <a:pt x="18386" y="20365"/>
                      <a:pt x="11344" y="1029"/>
                    </a:cubicBezTo>
                    <a:cubicBezTo>
                      <a:pt x="10678" y="-781"/>
                      <a:pt x="7727" y="-19"/>
                      <a:pt x="8394" y="1886"/>
                    </a:cubicBezTo>
                    <a:cubicBezTo>
                      <a:pt x="14960" y="20365"/>
                      <a:pt x="26380" y="35890"/>
                      <a:pt x="41606" y="47892"/>
                    </a:cubicBezTo>
                    <a:cubicBezTo>
                      <a:pt x="37705" y="48178"/>
                      <a:pt x="34088" y="49702"/>
                      <a:pt x="30282" y="52178"/>
                    </a:cubicBezTo>
                    <a:cubicBezTo>
                      <a:pt x="26760" y="54369"/>
                      <a:pt x="23620" y="57703"/>
                      <a:pt x="19718" y="59417"/>
                    </a:cubicBezTo>
                    <a:cubicBezTo>
                      <a:pt x="16197" y="60941"/>
                      <a:pt x="7347" y="62274"/>
                      <a:pt x="5063" y="58846"/>
                    </a:cubicBezTo>
                    <a:cubicBezTo>
                      <a:pt x="3064" y="55893"/>
                      <a:pt x="2588" y="51416"/>
                      <a:pt x="6966" y="49892"/>
                    </a:cubicBezTo>
                    <a:cubicBezTo>
                      <a:pt x="8013" y="49511"/>
                      <a:pt x="7918" y="47701"/>
                      <a:pt x="6681" y="47797"/>
                    </a:cubicBezTo>
                    <a:cubicBezTo>
                      <a:pt x="-1028" y="48082"/>
                      <a:pt x="-1599" y="58179"/>
                      <a:pt x="2588" y="63037"/>
                    </a:cubicBezTo>
                    <a:cubicBezTo>
                      <a:pt x="5824" y="66847"/>
                      <a:pt x="11058" y="67037"/>
                      <a:pt x="15626" y="65799"/>
                    </a:cubicBezTo>
                    <a:cubicBezTo>
                      <a:pt x="26665" y="62751"/>
                      <a:pt x="33898" y="49321"/>
                      <a:pt x="46650" y="51702"/>
                    </a:cubicBezTo>
                    <a:cubicBezTo>
                      <a:pt x="48553" y="52083"/>
                      <a:pt x="49600" y="49702"/>
                      <a:pt x="47982" y="485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6" name="Freeform 595">
                <a:extLst>
                  <a:ext uri="{FF2B5EF4-FFF2-40B4-BE49-F238E27FC236}">
                    <a16:creationId xmlns:a16="http://schemas.microsoft.com/office/drawing/2014/main" id="{496AABA5-B4AC-55C2-4551-65E1BF2BA1C5}"/>
                  </a:ext>
                </a:extLst>
              </p:cNvPr>
              <p:cNvSpPr/>
              <p:nvPr/>
            </p:nvSpPr>
            <p:spPr>
              <a:xfrm>
                <a:off x="956945" y="3689964"/>
                <a:ext cx="49164" cy="11767"/>
              </a:xfrm>
              <a:custGeom>
                <a:avLst/>
                <a:gdLst>
                  <a:gd name="connsiteX0" fmla="*/ 47924 w 49164"/>
                  <a:gd name="connsiteY0" fmla="*/ 8403 h 11767"/>
                  <a:gd name="connsiteX1" fmla="*/ 1864 w 49164"/>
                  <a:gd name="connsiteY1" fmla="*/ 21 h 11767"/>
                  <a:gd name="connsiteX2" fmla="*/ 1102 w 49164"/>
                  <a:gd name="connsiteY2" fmla="*/ 2878 h 11767"/>
                  <a:gd name="connsiteX3" fmla="*/ 46972 w 49164"/>
                  <a:gd name="connsiteY3" fmla="*/ 11737 h 11767"/>
                  <a:gd name="connsiteX4" fmla="*/ 47924 w 49164"/>
                  <a:gd name="connsiteY4" fmla="*/ 8403 h 1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64" h="11767">
                    <a:moveTo>
                      <a:pt x="47924" y="8403"/>
                    </a:moveTo>
                    <a:cubicBezTo>
                      <a:pt x="32602" y="5450"/>
                      <a:pt x="17281" y="2688"/>
                      <a:pt x="1864" y="21"/>
                    </a:cubicBezTo>
                    <a:cubicBezTo>
                      <a:pt x="-39" y="-265"/>
                      <a:pt x="-801" y="2497"/>
                      <a:pt x="1102" y="2878"/>
                    </a:cubicBezTo>
                    <a:cubicBezTo>
                      <a:pt x="16329" y="5926"/>
                      <a:pt x="31651" y="8974"/>
                      <a:pt x="46972" y="11737"/>
                    </a:cubicBezTo>
                    <a:cubicBezTo>
                      <a:pt x="49161" y="12118"/>
                      <a:pt x="50113" y="8879"/>
                      <a:pt x="47924" y="84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7" name="Freeform 596">
                <a:extLst>
                  <a:ext uri="{FF2B5EF4-FFF2-40B4-BE49-F238E27FC236}">
                    <a16:creationId xmlns:a16="http://schemas.microsoft.com/office/drawing/2014/main" id="{BA21E857-1F31-01A2-5539-619F9BE6CB1F}"/>
                  </a:ext>
                </a:extLst>
              </p:cNvPr>
              <p:cNvSpPr/>
              <p:nvPr/>
            </p:nvSpPr>
            <p:spPr>
              <a:xfrm>
                <a:off x="1109824" y="3577205"/>
                <a:ext cx="107506" cy="182666"/>
              </a:xfrm>
              <a:custGeom>
                <a:avLst/>
                <a:gdLst>
                  <a:gd name="connsiteX0" fmla="*/ 101363 w 107506"/>
                  <a:gd name="connsiteY0" fmla="*/ 136307 h 182666"/>
                  <a:gd name="connsiteX1" fmla="*/ 93750 w 107506"/>
                  <a:gd name="connsiteY1" fmla="*/ 91349 h 182666"/>
                  <a:gd name="connsiteX2" fmla="*/ 78428 w 107506"/>
                  <a:gd name="connsiteY2" fmla="*/ 1528 h 182666"/>
                  <a:gd name="connsiteX3" fmla="*/ 74526 w 107506"/>
                  <a:gd name="connsiteY3" fmla="*/ 1052 h 182666"/>
                  <a:gd name="connsiteX4" fmla="*/ 12 w 107506"/>
                  <a:gd name="connsiteY4" fmla="*/ 181550 h 182666"/>
                  <a:gd name="connsiteX5" fmla="*/ 2296 w 107506"/>
                  <a:gd name="connsiteY5" fmla="*/ 181836 h 182666"/>
                  <a:gd name="connsiteX6" fmla="*/ 75097 w 107506"/>
                  <a:gd name="connsiteY6" fmla="*/ 7624 h 182666"/>
                  <a:gd name="connsiteX7" fmla="*/ 89372 w 107506"/>
                  <a:gd name="connsiteY7" fmla="*/ 92587 h 182666"/>
                  <a:gd name="connsiteX8" fmla="*/ 96890 w 107506"/>
                  <a:gd name="connsiteY8" fmla="*/ 137545 h 182666"/>
                  <a:gd name="connsiteX9" fmla="*/ 105074 w 107506"/>
                  <a:gd name="connsiteY9" fmla="*/ 178788 h 182666"/>
                  <a:gd name="connsiteX10" fmla="*/ 107358 w 107506"/>
                  <a:gd name="connsiteY10" fmla="*/ 178122 h 182666"/>
                  <a:gd name="connsiteX11" fmla="*/ 101458 w 107506"/>
                  <a:gd name="connsiteY11" fmla="*/ 136307 h 182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7506" h="182666">
                    <a:moveTo>
                      <a:pt x="101363" y="136307"/>
                    </a:moveTo>
                    <a:cubicBezTo>
                      <a:pt x="98793" y="121352"/>
                      <a:pt x="96224" y="106398"/>
                      <a:pt x="93750" y="91349"/>
                    </a:cubicBezTo>
                    <a:cubicBezTo>
                      <a:pt x="88611" y="61440"/>
                      <a:pt x="83662" y="31436"/>
                      <a:pt x="78428" y="1528"/>
                    </a:cubicBezTo>
                    <a:cubicBezTo>
                      <a:pt x="78047" y="-472"/>
                      <a:pt x="75478" y="-377"/>
                      <a:pt x="74526" y="1052"/>
                    </a:cubicBezTo>
                    <a:cubicBezTo>
                      <a:pt x="36936" y="54011"/>
                      <a:pt x="8006" y="116685"/>
                      <a:pt x="12" y="181550"/>
                    </a:cubicBezTo>
                    <a:cubicBezTo>
                      <a:pt x="-179" y="182884"/>
                      <a:pt x="2010" y="183074"/>
                      <a:pt x="2296" y="181836"/>
                    </a:cubicBezTo>
                    <a:cubicBezTo>
                      <a:pt x="16190" y="119162"/>
                      <a:pt x="37887" y="60202"/>
                      <a:pt x="75097" y="7624"/>
                    </a:cubicBezTo>
                    <a:cubicBezTo>
                      <a:pt x="79760" y="36008"/>
                      <a:pt x="84614" y="64298"/>
                      <a:pt x="89372" y="92587"/>
                    </a:cubicBezTo>
                    <a:cubicBezTo>
                      <a:pt x="91846" y="107541"/>
                      <a:pt x="94416" y="122591"/>
                      <a:pt x="96890" y="137545"/>
                    </a:cubicBezTo>
                    <a:cubicBezTo>
                      <a:pt x="99079" y="150785"/>
                      <a:pt x="99650" y="166406"/>
                      <a:pt x="105074" y="178788"/>
                    </a:cubicBezTo>
                    <a:cubicBezTo>
                      <a:pt x="105645" y="180026"/>
                      <a:pt x="107263" y="179265"/>
                      <a:pt x="107358" y="178122"/>
                    </a:cubicBezTo>
                    <a:cubicBezTo>
                      <a:pt x="108405" y="164596"/>
                      <a:pt x="103647" y="149547"/>
                      <a:pt x="101458" y="1363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8" name="Freeform 597">
                <a:extLst>
                  <a:ext uri="{FF2B5EF4-FFF2-40B4-BE49-F238E27FC236}">
                    <a16:creationId xmlns:a16="http://schemas.microsoft.com/office/drawing/2014/main" id="{3D2A60C9-8EF5-097D-7AA8-E1C6606BC2BD}"/>
                  </a:ext>
                </a:extLst>
              </p:cNvPr>
              <p:cNvSpPr/>
              <p:nvPr/>
            </p:nvSpPr>
            <p:spPr>
              <a:xfrm>
                <a:off x="1141973" y="3695011"/>
                <a:ext cx="133111" cy="28026"/>
              </a:xfrm>
              <a:custGeom>
                <a:avLst/>
                <a:gdLst>
                  <a:gd name="connsiteX0" fmla="*/ 132118 w 133111"/>
                  <a:gd name="connsiteY0" fmla="*/ 25263 h 28026"/>
                  <a:gd name="connsiteX1" fmla="*/ 100713 w 133111"/>
                  <a:gd name="connsiteY1" fmla="*/ 18309 h 28026"/>
                  <a:gd name="connsiteX2" fmla="*/ 67215 w 133111"/>
                  <a:gd name="connsiteY2" fmla="*/ 11928 h 28026"/>
                  <a:gd name="connsiteX3" fmla="*/ 1836 w 133111"/>
                  <a:gd name="connsiteY3" fmla="*/ 21 h 28026"/>
                  <a:gd name="connsiteX4" fmla="*/ 1075 w 133111"/>
                  <a:gd name="connsiteY4" fmla="*/ 2879 h 28026"/>
                  <a:gd name="connsiteX5" fmla="*/ 67881 w 133111"/>
                  <a:gd name="connsiteY5" fmla="*/ 16500 h 28026"/>
                  <a:gd name="connsiteX6" fmla="*/ 99476 w 133111"/>
                  <a:gd name="connsiteY6" fmla="*/ 22691 h 28026"/>
                  <a:gd name="connsiteX7" fmla="*/ 131737 w 133111"/>
                  <a:gd name="connsiteY7" fmla="*/ 28025 h 28026"/>
                  <a:gd name="connsiteX8" fmla="*/ 132118 w 133111"/>
                  <a:gd name="connsiteY8" fmla="*/ 25168 h 28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3111" h="28026">
                    <a:moveTo>
                      <a:pt x="132118" y="25263"/>
                    </a:moveTo>
                    <a:cubicBezTo>
                      <a:pt x="122411" y="21262"/>
                      <a:pt x="110991" y="20310"/>
                      <a:pt x="100713" y="18309"/>
                    </a:cubicBezTo>
                    <a:cubicBezTo>
                      <a:pt x="89579" y="16214"/>
                      <a:pt x="78349" y="14023"/>
                      <a:pt x="67215" y="11928"/>
                    </a:cubicBezTo>
                    <a:cubicBezTo>
                      <a:pt x="45517" y="7832"/>
                      <a:pt x="23724" y="3451"/>
                      <a:pt x="1836" y="21"/>
                    </a:cubicBezTo>
                    <a:cubicBezTo>
                      <a:pt x="28" y="-264"/>
                      <a:pt x="-828" y="2403"/>
                      <a:pt x="1075" y="2879"/>
                    </a:cubicBezTo>
                    <a:cubicBezTo>
                      <a:pt x="23249" y="8022"/>
                      <a:pt x="45612" y="12118"/>
                      <a:pt x="67881" y="16500"/>
                    </a:cubicBezTo>
                    <a:cubicBezTo>
                      <a:pt x="78444" y="18595"/>
                      <a:pt x="88913" y="20691"/>
                      <a:pt x="99476" y="22691"/>
                    </a:cubicBezTo>
                    <a:cubicBezTo>
                      <a:pt x="109944" y="24691"/>
                      <a:pt x="120983" y="28120"/>
                      <a:pt x="131737" y="28025"/>
                    </a:cubicBezTo>
                    <a:cubicBezTo>
                      <a:pt x="133450" y="28025"/>
                      <a:pt x="133545" y="25739"/>
                      <a:pt x="132118" y="251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9" name="Freeform 598">
                <a:extLst>
                  <a:ext uri="{FF2B5EF4-FFF2-40B4-BE49-F238E27FC236}">
                    <a16:creationId xmlns:a16="http://schemas.microsoft.com/office/drawing/2014/main" id="{AA76271F-6172-11FD-7338-1EF3B99596A1}"/>
                  </a:ext>
                </a:extLst>
              </p:cNvPr>
              <p:cNvSpPr/>
              <p:nvPr/>
            </p:nvSpPr>
            <p:spPr>
              <a:xfrm>
                <a:off x="772522" y="3846478"/>
                <a:ext cx="487198" cy="23580"/>
              </a:xfrm>
              <a:custGeom>
                <a:avLst/>
                <a:gdLst>
                  <a:gd name="connsiteX0" fmla="*/ 485771 w 487198"/>
                  <a:gd name="connsiteY0" fmla="*/ 19815 h 23580"/>
                  <a:gd name="connsiteX1" fmla="*/ 424675 w 487198"/>
                  <a:gd name="connsiteY1" fmla="*/ 18862 h 23580"/>
                  <a:gd name="connsiteX2" fmla="*/ 363579 w 487198"/>
                  <a:gd name="connsiteY2" fmla="*/ 17815 h 23580"/>
                  <a:gd name="connsiteX3" fmla="*/ 243385 w 487198"/>
                  <a:gd name="connsiteY3" fmla="*/ 14004 h 23580"/>
                  <a:gd name="connsiteX4" fmla="*/ 1285 w 487198"/>
                  <a:gd name="connsiteY4" fmla="*/ 3 h 23580"/>
                  <a:gd name="connsiteX5" fmla="*/ 1285 w 487198"/>
                  <a:gd name="connsiteY5" fmla="*/ 2670 h 23580"/>
                  <a:gd name="connsiteX6" fmla="*/ 243385 w 487198"/>
                  <a:gd name="connsiteY6" fmla="*/ 17719 h 23580"/>
                  <a:gd name="connsiteX7" fmla="*/ 363579 w 487198"/>
                  <a:gd name="connsiteY7" fmla="*/ 21625 h 23580"/>
                  <a:gd name="connsiteX8" fmla="*/ 424675 w 487198"/>
                  <a:gd name="connsiteY8" fmla="*/ 22767 h 23580"/>
                  <a:gd name="connsiteX9" fmla="*/ 485771 w 487198"/>
                  <a:gd name="connsiteY9" fmla="*/ 22863 h 23580"/>
                  <a:gd name="connsiteX10" fmla="*/ 485771 w 487198"/>
                  <a:gd name="connsiteY10" fmla="*/ 19815 h 23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7198" h="23580">
                    <a:moveTo>
                      <a:pt x="485771" y="19815"/>
                    </a:moveTo>
                    <a:cubicBezTo>
                      <a:pt x="465596" y="18195"/>
                      <a:pt x="444946" y="19148"/>
                      <a:pt x="424675" y="18862"/>
                    </a:cubicBezTo>
                    <a:cubicBezTo>
                      <a:pt x="404310" y="18576"/>
                      <a:pt x="383945" y="18195"/>
                      <a:pt x="363579" y="17815"/>
                    </a:cubicBezTo>
                    <a:cubicBezTo>
                      <a:pt x="323515" y="16957"/>
                      <a:pt x="283450" y="15624"/>
                      <a:pt x="243385" y="14004"/>
                    </a:cubicBezTo>
                    <a:cubicBezTo>
                      <a:pt x="162590" y="10671"/>
                      <a:pt x="81985" y="4670"/>
                      <a:pt x="1285" y="3"/>
                    </a:cubicBezTo>
                    <a:cubicBezTo>
                      <a:pt x="-428" y="-92"/>
                      <a:pt x="-428" y="2479"/>
                      <a:pt x="1285" y="2670"/>
                    </a:cubicBezTo>
                    <a:cubicBezTo>
                      <a:pt x="81699" y="10575"/>
                      <a:pt x="162685" y="14385"/>
                      <a:pt x="243385" y="17719"/>
                    </a:cubicBezTo>
                    <a:cubicBezTo>
                      <a:pt x="283450" y="19434"/>
                      <a:pt x="323515" y="20672"/>
                      <a:pt x="363579" y="21625"/>
                    </a:cubicBezTo>
                    <a:cubicBezTo>
                      <a:pt x="383945" y="22101"/>
                      <a:pt x="404310" y="22482"/>
                      <a:pt x="424675" y="22767"/>
                    </a:cubicBezTo>
                    <a:cubicBezTo>
                      <a:pt x="444946" y="23053"/>
                      <a:pt x="465596" y="24387"/>
                      <a:pt x="485771" y="22863"/>
                    </a:cubicBezTo>
                    <a:cubicBezTo>
                      <a:pt x="487675" y="22767"/>
                      <a:pt x="487675" y="20005"/>
                      <a:pt x="485771" y="198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0" name="Freeform 599">
                <a:extLst>
                  <a:ext uri="{FF2B5EF4-FFF2-40B4-BE49-F238E27FC236}">
                    <a16:creationId xmlns:a16="http://schemas.microsoft.com/office/drawing/2014/main" id="{BF6E0826-B613-464B-FC46-0195FFFB71A0}"/>
                  </a:ext>
                </a:extLst>
              </p:cNvPr>
              <p:cNvSpPr/>
              <p:nvPr/>
            </p:nvSpPr>
            <p:spPr>
              <a:xfrm>
                <a:off x="809690" y="3942147"/>
                <a:ext cx="65384" cy="131499"/>
              </a:xfrm>
              <a:custGeom>
                <a:avLst/>
                <a:gdLst>
                  <a:gd name="connsiteX0" fmla="*/ 39393 w 65384"/>
                  <a:gd name="connsiteY0" fmla="*/ 76546 h 131499"/>
                  <a:gd name="connsiteX1" fmla="*/ 29305 w 65384"/>
                  <a:gd name="connsiteY1" fmla="*/ 68354 h 131499"/>
                  <a:gd name="connsiteX2" fmla="*/ 59853 w 65384"/>
                  <a:gd name="connsiteY2" fmla="*/ 70450 h 131499"/>
                  <a:gd name="connsiteX3" fmla="*/ 61090 w 65384"/>
                  <a:gd name="connsiteY3" fmla="*/ 68831 h 131499"/>
                  <a:gd name="connsiteX4" fmla="*/ 25594 w 65384"/>
                  <a:gd name="connsiteY4" fmla="*/ 65306 h 131499"/>
                  <a:gd name="connsiteX5" fmla="*/ 5514 w 65384"/>
                  <a:gd name="connsiteY5" fmla="*/ 41208 h 131499"/>
                  <a:gd name="connsiteX6" fmla="*/ 25308 w 65384"/>
                  <a:gd name="connsiteY6" fmla="*/ 1679 h 131499"/>
                  <a:gd name="connsiteX7" fmla="*/ 25308 w 65384"/>
                  <a:gd name="connsiteY7" fmla="*/ 60 h 131499"/>
                  <a:gd name="connsiteX8" fmla="*/ 1612 w 65384"/>
                  <a:gd name="connsiteY8" fmla="*/ 39398 h 131499"/>
                  <a:gd name="connsiteX9" fmla="*/ 22644 w 65384"/>
                  <a:gd name="connsiteY9" fmla="*/ 66925 h 131499"/>
                  <a:gd name="connsiteX10" fmla="*/ 11319 w 65384"/>
                  <a:gd name="connsiteY10" fmla="*/ 117980 h 131499"/>
                  <a:gd name="connsiteX11" fmla="*/ 57855 w 65384"/>
                  <a:gd name="connsiteY11" fmla="*/ 127600 h 131499"/>
                  <a:gd name="connsiteX12" fmla="*/ 39393 w 65384"/>
                  <a:gd name="connsiteY12" fmla="*/ 76450 h 131499"/>
                  <a:gd name="connsiteX13" fmla="*/ 57189 w 65384"/>
                  <a:gd name="connsiteY13" fmla="*/ 124361 h 131499"/>
                  <a:gd name="connsiteX14" fmla="*/ 36157 w 65384"/>
                  <a:gd name="connsiteY14" fmla="*/ 127505 h 131499"/>
                  <a:gd name="connsiteX15" fmla="*/ 8654 w 65384"/>
                  <a:gd name="connsiteY15" fmla="*/ 106454 h 131499"/>
                  <a:gd name="connsiteX16" fmla="*/ 22549 w 65384"/>
                  <a:gd name="connsiteY16" fmla="*/ 71783 h 131499"/>
                  <a:gd name="connsiteX17" fmla="*/ 26070 w 65384"/>
                  <a:gd name="connsiteY17" fmla="*/ 69878 h 131499"/>
                  <a:gd name="connsiteX18" fmla="*/ 56808 w 65384"/>
                  <a:gd name="connsiteY18" fmla="*/ 100834 h 131499"/>
                  <a:gd name="connsiteX19" fmla="*/ 57189 w 65384"/>
                  <a:gd name="connsiteY19" fmla="*/ 124457 h 131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384" h="131499">
                    <a:moveTo>
                      <a:pt x="39393" y="76546"/>
                    </a:moveTo>
                    <a:cubicBezTo>
                      <a:pt x="36157" y="73783"/>
                      <a:pt x="32731" y="71116"/>
                      <a:pt x="29305" y="68354"/>
                    </a:cubicBezTo>
                    <a:cubicBezTo>
                      <a:pt x="39298" y="64354"/>
                      <a:pt x="49671" y="65211"/>
                      <a:pt x="59853" y="70450"/>
                    </a:cubicBezTo>
                    <a:cubicBezTo>
                      <a:pt x="60805" y="70926"/>
                      <a:pt x="61947" y="69688"/>
                      <a:pt x="61090" y="68831"/>
                    </a:cubicBezTo>
                    <a:cubicBezTo>
                      <a:pt x="50527" y="58924"/>
                      <a:pt x="36918" y="59401"/>
                      <a:pt x="25594" y="65306"/>
                    </a:cubicBezTo>
                    <a:cubicBezTo>
                      <a:pt x="17410" y="58448"/>
                      <a:pt x="9892" y="51019"/>
                      <a:pt x="5514" y="41208"/>
                    </a:cubicBezTo>
                    <a:cubicBezTo>
                      <a:pt x="-1243" y="26158"/>
                      <a:pt x="5514" y="1013"/>
                      <a:pt x="25308" y="1679"/>
                    </a:cubicBezTo>
                    <a:cubicBezTo>
                      <a:pt x="26355" y="1679"/>
                      <a:pt x="26355" y="155"/>
                      <a:pt x="25308" y="60"/>
                    </a:cubicBezTo>
                    <a:cubicBezTo>
                      <a:pt x="5324" y="-1369"/>
                      <a:pt x="-4003" y="23015"/>
                      <a:pt x="1612" y="39398"/>
                    </a:cubicBezTo>
                    <a:cubicBezTo>
                      <a:pt x="5514" y="50924"/>
                      <a:pt x="13603" y="59306"/>
                      <a:pt x="22644" y="66925"/>
                    </a:cubicBezTo>
                    <a:cubicBezTo>
                      <a:pt x="5799" y="77498"/>
                      <a:pt x="-4478" y="100358"/>
                      <a:pt x="11319" y="117980"/>
                    </a:cubicBezTo>
                    <a:cubicBezTo>
                      <a:pt x="22453" y="130362"/>
                      <a:pt x="42819" y="135791"/>
                      <a:pt x="57855" y="127600"/>
                    </a:cubicBezTo>
                    <a:cubicBezTo>
                      <a:pt x="78982" y="116074"/>
                      <a:pt x="50051" y="85404"/>
                      <a:pt x="39393" y="76450"/>
                    </a:cubicBezTo>
                    <a:close/>
                    <a:moveTo>
                      <a:pt x="57189" y="124361"/>
                    </a:moveTo>
                    <a:cubicBezTo>
                      <a:pt x="51479" y="128362"/>
                      <a:pt x="42819" y="128648"/>
                      <a:pt x="36157" y="127505"/>
                    </a:cubicBezTo>
                    <a:cubicBezTo>
                      <a:pt x="24547" y="125409"/>
                      <a:pt x="12937" y="117789"/>
                      <a:pt x="8654" y="106454"/>
                    </a:cubicBezTo>
                    <a:cubicBezTo>
                      <a:pt x="3515" y="92833"/>
                      <a:pt x="11034" y="79213"/>
                      <a:pt x="22549" y="71783"/>
                    </a:cubicBezTo>
                    <a:cubicBezTo>
                      <a:pt x="23690" y="71021"/>
                      <a:pt x="24832" y="70450"/>
                      <a:pt x="26070" y="69878"/>
                    </a:cubicBezTo>
                    <a:cubicBezTo>
                      <a:pt x="37489" y="79213"/>
                      <a:pt x="49671" y="87976"/>
                      <a:pt x="56808" y="100834"/>
                    </a:cubicBezTo>
                    <a:cubicBezTo>
                      <a:pt x="60805" y="108074"/>
                      <a:pt x="65373" y="118741"/>
                      <a:pt x="57189" y="1244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1" name="Freeform 600">
                <a:extLst>
                  <a:ext uri="{FF2B5EF4-FFF2-40B4-BE49-F238E27FC236}">
                    <a16:creationId xmlns:a16="http://schemas.microsoft.com/office/drawing/2014/main" id="{FA92031D-91F8-ABAB-5B2F-D3D13EC1052B}"/>
                  </a:ext>
                </a:extLst>
              </p:cNvPr>
              <p:cNvSpPr/>
              <p:nvPr/>
            </p:nvSpPr>
            <p:spPr>
              <a:xfrm>
                <a:off x="917155" y="3990436"/>
                <a:ext cx="12506" cy="64395"/>
              </a:xfrm>
              <a:custGeom>
                <a:avLst/>
                <a:gdLst>
                  <a:gd name="connsiteX0" fmla="*/ 10154 w 12506"/>
                  <a:gd name="connsiteY0" fmla="*/ 634 h 64395"/>
                  <a:gd name="connsiteX1" fmla="*/ 7394 w 12506"/>
                  <a:gd name="connsiteY1" fmla="*/ 63975 h 64395"/>
                  <a:gd name="connsiteX2" fmla="*/ 9107 w 12506"/>
                  <a:gd name="connsiteY2" fmla="*/ 63308 h 64395"/>
                  <a:gd name="connsiteX3" fmla="*/ 12342 w 12506"/>
                  <a:gd name="connsiteY3" fmla="*/ 1872 h 64395"/>
                  <a:gd name="connsiteX4" fmla="*/ 10154 w 12506"/>
                  <a:gd name="connsiteY4" fmla="*/ 634 h 6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06" h="64395">
                    <a:moveTo>
                      <a:pt x="10154" y="634"/>
                    </a:moveTo>
                    <a:cubicBezTo>
                      <a:pt x="-790" y="19207"/>
                      <a:pt x="-4597" y="45115"/>
                      <a:pt x="7394" y="63975"/>
                    </a:cubicBezTo>
                    <a:cubicBezTo>
                      <a:pt x="7965" y="64832"/>
                      <a:pt x="9392" y="64261"/>
                      <a:pt x="9107" y="63308"/>
                    </a:cubicBezTo>
                    <a:cubicBezTo>
                      <a:pt x="2921" y="42067"/>
                      <a:pt x="1018" y="21970"/>
                      <a:pt x="12342" y="1872"/>
                    </a:cubicBezTo>
                    <a:cubicBezTo>
                      <a:pt x="13104" y="443"/>
                      <a:pt x="11010" y="-795"/>
                      <a:pt x="10154" y="6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2" name="Freeform 601">
                <a:extLst>
                  <a:ext uri="{FF2B5EF4-FFF2-40B4-BE49-F238E27FC236}">
                    <a16:creationId xmlns:a16="http://schemas.microsoft.com/office/drawing/2014/main" id="{00AC0229-FBA8-405C-68CE-4AB38D28AA5E}"/>
                  </a:ext>
                </a:extLst>
              </p:cNvPr>
              <p:cNvSpPr/>
              <p:nvPr/>
            </p:nvSpPr>
            <p:spPr>
              <a:xfrm>
                <a:off x="926095" y="3951230"/>
                <a:ext cx="10087" cy="3383"/>
              </a:xfrm>
              <a:custGeom>
                <a:avLst/>
                <a:gdLst>
                  <a:gd name="connsiteX0" fmla="*/ 9302 w 10087"/>
                  <a:gd name="connsiteY0" fmla="*/ 883 h 3383"/>
                  <a:gd name="connsiteX1" fmla="*/ 2070 w 10087"/>
                  <a:gd name="connsiteY1" fmla="*/ 25 h 3383"/>
                  <a:gd name="connsiteX2" fmla="*/ 2070 w 10087"/>
                  <a:gd name="connsiteY2" fmla="*/ 3359 h 3383"/>
                  <a:gd name="connsiteX3" fmla="*/ 9302 w 10087"/>
                  <a:gd name="connsiteY3" fmla="*/ 2502 h 3383"/>
                  <a:gd name="connsiteX4" fmla="*/ 9302 w 10087"/>
                  <a:gd name="connsiteY4" fmla="*/ 883 h 3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87" h="3383">
                    <a:moveTo>
                      <a:pt x="9302" y="883"/>
                    </a:moveTo>
                    <a:cubicBezTo>
                      <a:pt x="6923" y="692"/>
                      <a:pt x="4449" y="406"/>
                      <a:pt x="2070" y="25"/>
                    </a:cubicBezTo>
                    <a:cubicBezTo>
                      <a:pt x="-690" y="-356"/>
                      <a:pt x="-690" y="3740"/>
                      <a:pt x="2070" y="3359"/>
                    </a:cubicBezTo>
                    <a:cubicBezTo>
                      <a:pt x="4449" y="2978"/>
                      <a:pt x="6923" y="2692"/>
                      <a:pt x="9302" y="2502"/>
                    </a:cubicBezTo>
                    <a:cubicBezTo>
                      <a:pt x="10349" y="2502"/>
                      <a:pt x="10349" y="978"/>
                      <a:pt x="9302" y="88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3" name="Freeform 602">
                <a:extLst>
                  <a:ext uri="{FF2B5EF4-FFF2-40B4-BE49-F238E27FC236}">
                    <a16:creationId xmlns:a16="http://schemas.microsoft.com/office/drawing/2014/main" id="{EDC3067C-24CC-EC96-225E-DCBE0048EEB4}"/>
                  </a:ext>
                </a:extLst>
              </p:cNvPr>
              <p:cNvSpPr/>
              <p:nvPr/>
            </p:nvSpPr>
            <p:spPr>
              <a:xfrm>
                <a:off x="972036" y="3970681"/>
                <a:ext cx="79728" cy="79658"/>
              </a:xfrm>
              <a:custGeom>
                <a:avLst/>
                <a:gdLst>
                  <a:gd name="connsiteX0" fmla="*/ 79082 w 79728"/>
                  <a:gd name="connsiteY0" fmla="*/ 57727 h 79658"/>
                  <a:gd name="connsiteX1" fmla="*/ 76798 w 79728"/>
                  <a:gd name="connsiteY1" fmla="*/ 31819 h 79658"/>
                  <a:gd name="connsiteX2" fmla="*/ 75181 w 79728"/>
                  <a:gd name="connsiteY2" fmla="*/ 15722 h 79658"/>
                  <a:gd name="connsiteX3" fmla="*/ 43586 w 79728"/>
                  <a:gd name="connsiteY3" fmla="*/ 5 h 79658"/>
                  <a:gd name="connsiteX4" fmla="*/ 3045 w 79728"/>
                  <a:gd name="connsiteY4" fmla="*/ 45630 h 79658"/>
                  <a:gd name="connsiteX5" fmla="*/ 2474 w 79728"/>
                  <a:gd name="connsiteY5" fmla="*/ 12960 h 79658"/>
                  <a:gd name="connsiteX6" fmla="*/ 1047 w 79728"/>
                  <a:gd name="connsiteY6" fmla="*/ 12960 h 79658"/>
                  <a:gd name="connsiteX7" fmla="*/ 0 w 79728"/>
                  <a:gd name="connsiteY7" fmla="*/ 78015 h 79658"/>
                  <a:gd name="connsiteX8" fmla="*/ 3331 w 79728"/>
                  <a:gd name="connsiteY8" fmla="*/ 78015 h 79658"/>
                  <a:gd name="connsiteX9" fmla="*/ 13418 w 79728"/>
                  <a:gd name="connsiteY9" fmla="*/ 23723 h 79658"/>
                  <a:gd name="connsiteX10" fmla="*/ 55291 w 79728"/>
                  <a:gd name="connsiteY10" fmla="*/ 5149 h 79658"/>
                  <a:gd name="connsiteX11" fmla="*/ 72135 w 79728"/>
                  <a:gd name="connsiteY11" fmla="*/ 17531 h 79658"/>
                  <a:gd name="connsiteX12" fmla="*/ 71279 w 79728"/>
                  <a:gd name="connsiteY12" fmla="*/ 40106 h 79658"/>
                  <a:gd name="connsiteX13" fmla="*/ 78607 w 79728"/>
                  <a:gd name="connsiteY13" fmla="*/ 60108 h 79658"/>
                  <a:gd name="connsiteX14" fmla="*/ 78892 w 79728"/>
                  <a:gd name="connsiteY14" fmla="*/ 57822 h 7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728" h="79658">
                    <a:moveTo>
                      <a:pt x="79082" y="57727"/>
                    </a:moveTo>
                    <a:cubicBezTo>
                      <a:pt x="68995" y="55060"/>
                      <a:pt x="75466" y="38868"/>
                      <a:pt x="76798" y="31819"/>
                    </a:cubicBezTo>
                    <a:cubicBezTo>
                      <a:pt x="77845" y="26199"/>
                      <a:pt x="77940" y="20865"/>
                      <a:pt x="75181" y="15722"/>
                    </a:cubicBezTo>
                    <a:cubicBezTo>
                      <a:pt x="69376" y="4673"/>
                      <a:pt x="55386" y="-185"/>
                      <a:pt x="43586" y="5"/>
                    </a:cubicBezTo>
                    <a:cubicBezTo>
                      <a:pt x="17796" y="482"/>
                      <a:pt x="7328" y="22485"/>
                      <a:pt x="3045" y="45630"/>
                    </a:cubicBezTo>
                    <a:cubicBezTo>
                      <a:pt x="2855" y="34772"/>
                      <a:pt x="2665" y="23818"/>
                      <a:pt x="2474" y="12960"/>
                    </a:cubicBezTo>
                    <a:cubicBezTo>
                      <a:pt x="2474" y="12102"/>
                      <a:pt x="1142" y="12102"/>
                      <a:pt x="1047" y="12960"/>
                    </a:cubicBezTo>
                    <a:cubicBezTo>
                      <a:pt x="761" y="34677"/>
                      <a:pt x="95" y="56298"/>
                      <a:pt x="0" y="78015"/>
                    </a:cubicBezTo>
                    <a:cubicBezTo>
                      <a:pt x="0" y="80206"/>
                      <a:pt x="3331" y="80206"/>
                      <a:pt x="3331" y="78015"/>
                    </a:cubicBezTo>
                    <a:cubicBezTo>
                      <a:pt x="3902" y="59727"/>
                      <a:pt x="4473" y="40106"/>
                      <a:pt x="13418" y="23723"/>
                    </a:cubicBezTo>
                    <a:cubicBezTo>
                      <a:pt x="21983" y="8006"/>
                      <a:pt x="37685" y="-90"/>
                      <a:pt x="55291" y="5149"/>
                    </a:cubicBezTo>
                    <a:cubicBezTo>
                      <a:pt x="61953" y="7149"/>
                      <a:pt x="68900" y="11150"/>
                      <a:pt x="72135" y="17531"/>
                    </a:cubicBezTo>
                    <a:cubicBezTo>
                      <a:pt x="75847" y="24866"/>
                      <a:pt x="72801" y="32581"/>
                      <a:pt x="71279" y="40106"/>
                    </a:cubicBezTo>
                    <a:cubicBezTo>
                      <a:pt x="69947" y="47059"/>
                      <a:pt x="67567" y="60965"/>
                      <a:pt x="78607" y="60108"/>
                    </a:cubicBezTo>
                    <a:cubicBezTo>
                      <a:pt x="79844" y="60108"/>
                      <a:pt x="80224" y="58203"/>
                      <a:pt x="78892" y="578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4" name="Freeform 603">
                <a:extLst>
                  <a:ext uri="{FF2B5EF4-FFF2-40B4-BE49-F238E27FC236}">
                    <a16:creationId xmlns:a16="http://schemas.microsoft.com/office/drawing/2014/main" id="{F4CE0297-9E7B-E062-AB83-2C3F7FF214E3}"/>
                  </a:ext>
                </a:extLst>
              </p:cNvPr>
              <p:cNvSpPr/>
              <p:nvPr/>
            </p:nvSpPr>
            <p:spPr>
              <a:xfrm>
                <a:off x="1175107" y="3898343"/>
                <a:ext cx="93258" cy="163753"/>
              </a:xfrm>
              <a:custGeom>
                <a:avLst/>
                <a:gdLst>
                  <a:gd name="connsiteX0" fmla="*/ 62441 w 93258"/>
                  <a:gd name="connsiteY0" fmla="*/ 1001 h 163753"/>
                  <a:gd name="connsiteX1" fmla="*/ 58824 w 93258"/>
                  <a:gd name="connsiteY1" fmla="*/ 1001 h 163753"/>
                  <a:gd name="connsiteX2" fmla="*/ 12 w 93258"/>
                  <a:gd name="connsiteY2" fmla="*/ 162355 h 163753"/>
                  <a:gd name="connsiteX3" fmla="*/ 2201 w 93258"/>
                  <a:gd name="connsiteY3" fmla="*/ 162926 h 163753"/>
                  <a:gd name="connsiteX4" fmla="*/ 60442 w 93258"/>
                  <a:gd name="connsiteY4" fmla="*/ 6431 h 163753"/>
                  <a:gd name="connsiteX5" fmla="*/ 82616 w 93258"/>
                  <a:gd name="connsiteY5" fmla="*/ 73106 h 163753"/>
                  <a:gd name="connsiteX6" fmla="*/ 88230 w 93258"/>
                  <a:gd name="connsiteY6" fmla="*/ 146829 h 163753"/>
                  <a:gd name="connsiteX7" fmla="*/ 91942 w 93258"/>
                  <a:gd name="connsiteY7" fmla="*/ 146829 h 163753"/>
                  <a:gd name="connsiteX8" fmla="*/ 62345 w 93258"/>
                  <a:gd name="connsiteY8" fmla="*/ 1001 h 163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258" h="163753">
                    <a:moveTo>
                      <a:pt x="62441" y="1001"/>
                    </a:moveTo>
                    <a:cubicBezTo>
                      <a:pt x="61774" y="-427"/>
                      <a:pt x="59586" y="-237"/>
                      <a:pt x="58824" y="1001"/>
                    </a:cubicBezTo>
                    <a:cubicBezTo>
                      <a:pt x="29323" y="50531"/>
                      <a:pt x="8577" y="105205"/>
                      <a:pt x="12" y="162355"/>
                    </a:cubicBezTo>
                    <a:cubicBezTo>
                      <a:pt x="-178" y="163784"/>
                      <a:pt x="1915" y="164355"/>
                      <a:pt x="2201" y="162926"/>
                    </a:cubicBezTo>
                    <a:cubicBezTo>
                      <a:pt x="12574" y="107681"/>
                      <a:pt x="31607" y="54722"/>
                      <a:pt x="60442" y="6431"/>
                    </a:cubicBezTo>
                    <a:cubicBezTo>
                      <a:pt x="70435" y="27671"/>
                      <a:pt x="77953" y="50055"/>
                      <a:pt x="82616" y="73106"/>
                    </a:cubicBezTo>
                    <a:cubicBezTo>
                      <a:pt x="87564" y="97585"/>
                      <a:pt x="88040" y="121969"/>
                      <a:pt x="88230" y="146829"/>
                    </a:cubicBezTo>
                    <a:cubicBezTo>
                      <a:pt x="88230" y="149306"/>
                      <a:pt x="91656" y="149115"/>
                      <a:pt x="91942" y="146829"/>
                    </a:cubicBezTo>
                    <a:cubicBezTo>
                      <a:pt x="97652" y="97680"/>
                      <a:pt x="84234" y="44816"/>
                      <a:pt x="62345" y="100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5" name="Freeform 604">
                <a:extLst>
                  <a:ext uri="{FF2B5EF4-FFF2-40B4-BE49-F238E27FC236}">
                    <a16:creationId xmlns:a16="http://schemas.microsoft.com/office/drawing/2014/main" id="{46820A47-6BAA-CC5A-9C33-55FC8C525FF3}"/>
                  </a:ext>
                </a:extLst>
              </p:cNvPr>
              <p:cNvSpPr/>
              <p:nvPr/>
            </p:nvSpPr>
            <p:spPr>
              <a:xfrm>
                <a:off x="1203026" y="3988755"/>
                <a:ext cx="148553" cy="5104"/>
              </a:xfrm>
              <a:custGeom>
                <a:avLst/>
                <a:gdLst>
                  <a:gd name="connsiteX0" fmla="*/ 147483 w 148553"/>
                  <a:gd name="connsiteY0" fmla="*/ 1457 h 5104"/>
                  <a:gd name="connsiteX1" fmla="*/ 74491 w 148553"/>
                  <a:gd name="connsiteY1" fmla="*/ 600 h 5104"/>
                  <a:gd name="connsiteX2" fmla="*/ 1499 w 148553"/>
                  <a:gd name="connsiteY2" fmla="*/ 981 h 5104"/>
                  <a:gd name="connsiteX3" fmla="*/ 1499 w 148553"/>
                  <a:gd name="connsiteY3" fmla="*/ 4124 h 5104"/>
                  <a:gd name="connsiteX4" fmla="*/ 74491 w 148553"/>
                  <a:gd name="connsiteY4" fmla="*/ 4505 h 5104"/>
                  <a:gd name="connsiteX5" fmla="*/ 147483 w 148553"/>
                  <a:gd name="connsiteY5" fmla="*/ 3648 h 5104"/>
                  <a:gd name="connsiteX6" fmla="*/ 147483 w 148553"/>
                  <a:gd name="connsiteY6" fmla="*/ 1362 h 5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553" h="5104">
                    <a:moveTo>
                      <a:pt x="147483" y="1457"/>
                    </a:moveTo>
                    <a:cubicBezTo>
                      <a:pt x="123501" y="-1210"/>
                      <a:pt x="98567" y="600"/>
                      <a:pt x="74491" y="600"/>
                    </a:cubicBezTo>
                    <a:cubicBezTo>
                      <a:pt x="50128" y="600"/>
                      <a:pt x="25766" y="790"/>
                      <a:pt x="1499" y="981"/>
                    </a:cubicBezTo>
                    <a:cubicBezTo>
                      <a:pt x="-500" y="981"/>
                      <a:pt x="-500" y="4124"/>
                      <a:pt x="1499" y="4124"/>
                    </a:cubicBezTo>
                    <a:cubicBezTo>
                      <a:pt x="25861" y="4315"/>
                      <a:pt x="50224" y="4505"/>
                      <a:pt x="74491" y="4505"/>
                    </a:cubicBezTo>
                    <a:cubicBezTo>
                      <a:pt x="98567" y="4505"/>
                      <a:pt x="123596" y="6315"/>
                      <a:pt x="147483" y="3648"/>
                    </a:cubicBezTo>
                    <a:cubicBezTo>
                      <a:pt x="148910" y="3457"/>
                      <a:pt x="148910" y="1552"/>
                      <a:pt x="147483" y="13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06" name="Graphic 7">
              <a:extLst>
                <a:ext uri="{FF2B5EF4-FFF2-40B4-BE49-F238E27FC236}">
                  <a16:creationId xmlns:a16="http://schemas.microsoft.com/office/drawing/2014/main" id="{059B5FF9-1638-E7AC-3659-C69D57A3E4C5}"/>
                </a:ext>
              </a:extLst>
            </p:cNvPr>
            <p:cNvGrpSpPr/>
            <p:nvPr/>
          </p:nvGrpSpPr>
          <p:grpSpPr>
            <a:xfrm>
              <a:off x="10402552" y="1082653"/>
              <a:ext cx="1024114" cy="877858"/>
              <a:chOff x="6288115" y="1222053"/>
              <a:chExt cx="579151" cy="496441"/>
            </a:xfrm>
            <a:solidFill>
              <a:schemeClr val="bg1">
                <a:alpha val="20000"/>
              </a:schemeClr>
            </a:solidFill>
          </p:grpSpPr>
          <p:sp>
            <p:nvSpPr>
              <p:cNvPr id="607" name="Freeform 606">
                <a:extLst>
                  <a:ext uri="{FF2B5EF4-FFF2-40B4-BE49-F238E27FC236}">
                    <a16:creationId xmlns:a16="http://schemas.microsoft.com/office/drawing/2014/main" id="{CDF7757A-AD75-8DA7-3A71-C473BA801541}"/>
                  </a:ext>
                </a:extLst>
              </p:cNvPr>
              <p:cNvSpPr/>
              <p:nvPr/>
            </p:nvSpPr>
            <p:spPr>
              <a:xfrm>
                <a:off x="6297480" y="1338864"/>
                <a:ext cx="79166" cy="81288"/>
              </a:xfrm>
              <a:custGeom>
                <a:avLst/>
                <a:gdLst>
                  <a:gd name="connsiteX0" fmla="*/ 78140 w 79166"/>
                  <a:gd name="connsiteY0" fmla="*/ 75217 h 81288"/>
                  <a:gd name="connsiteX1" fmla="*/ 7907 w 79166"/>
                  <a:gd name="connsiteY1" fmla="*/ 54928 h 81288"/>
                  <a:gd name="connsiteX2" fmla="*/ 41596 w 79166"/>
                  <a:gd name="connsiteY2" fmla="*/ 3874 h 81288"/>
                  <a:gd name="connsiteX3" fmla="*/ 42167 w 79166"/>
                  <a:gd name="connsiteY3" fmla="*/ 1779 h 81288"/>
                  <a:gd name="connsiteX4" fmla="*/ 1531 w 79166"/>
                  <a:gd name="connsiteY4" fmla="*/ 50166 h 81288"/>
                  <a:gd name="connsiteX5" fmla="*/ 78615 w 79166"/>
                  <a:gd name="connsiteY5" fmla="*/ 76741 h 81288"/>
                  <a:gd name="connsiteX6" fmla="*/ 78235 w 79166"/>
                  <a:gd name="connsiteY6" fmla="*/ 75217 h 81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166" h="81288">
                    <a:moveTo>
                      <a:pt x="78140" y="75217"/>
                    </a:moveTo>
                    <a:cubicBezTo>
                      <a:pt x="54253" y="80836"/>
                      <a:pt x="21707" y="78550"/>
                      <a:pt x="7907" y="54928"/>
                    </a:cubicBezTo>
                    <a:cubicBezTo>
                      <a:pt x="-4940" y="33021"/>
                      <a:pt x="14474" y="-3269"/>
                      <a:pt x="41596" y="3874"/>
                    </a:cubicBezTo>
                    <a:cubicBezTo>
                      <a:pt x="42928" y="4255"/>
                      <a:pt x="43404" y="2255"/>
                      <a:pt x="42167" y="1779"/>
                    </a:cubicBezTo>
                    <a:cubicBezTo>
                      <a:pt x="15235" y="-8318"/>
                      <a:pt x="-5987" y="26830"/>
                      <a:pt x="1531" y="50166"/>
                    </a:cubicBezTo>
                    <a:cubicBezTo>
                      <a:pt x="11429" y="81027"/>
                      <a:pt x="52445" y="86837"/>
                      <a:pt x="78615" y="76741"/>
                    </a:cubicBezTo>
                    <a:cubicBezTo>
                      <a:pt x="79567" y="76360"/>
                      <a:pt x="79186" y="74931"/>
                      <a:pt x="78235" y="752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8" name="Freeform 607">
                <a:extLst>
                  <a:ext uri="{FF2B5EF4-FFF2-40B4-BE49-F238E27FC236}">
                    <a16:creationId xmlns:a16="http://schemas.microsoft.com/office/drawing/2014/main" id="{EE20A5D1-0E7D-38AC-55EE-1BD6B29B6561}"/>
                  </a:ext>
                </a:extLst>
              </p:cNvPr>
              <p:cNvSpPr/>
              <p:nvPr/>
            </p:nvSpPr>
            <p:spPr>
              <a:xfrm>
                <a:off x="6372905" y="1356587"/>
                <a:ext cx="60737" cy="66816"/>
              </a:xfrm>
              <a:custGeom>
                <a:avLst/>
                <a:gdLst>
                  <a:gd name="connsiteX0" fmla="*/ 51914 w 60737"/>
                  <a:gd name="connsiteY0" fmla="*/ 7488 h 66816"/>
                  <a:gd name="connsiteX1" fmla="*/ 31644 w 60737"/>
                  <a:gd name="connsiteY1" fmla="*/ 1392 h 66816"/>
                  <a:gd name="connsiteX2" fmla="*/ 29455 w 60737"/>
                  <a:gd name="connsiteY2" fmla="*/ 11393 h 66816"/>
                  <a:gd name="connsiteX3" fmla="*/ 30978 w 60737"/>
                  <a:gd name="connsiteY3" fmla="*/ 9869 h 66816"/>
                  <a:gd name="connsiteX4" fmla="*/ 41446 w 60737"/>
                  <a:gd name="connsiteY4" fmla="*/ 4059 h 66816"/>
                  <a:gd name="connsiteX5" fmla="*/ 50487 w 60737"/>
                  <a:gd name="connsiteY5" fmla="*/ 11583 h 66816"/>
                  <a:gd name="connsiteX6" fmla="*/ 57339 w 60737"/>
                  <a:gd name="connsiteY6" fmla="*/ 32443 h 66816"/>
                  <a:gd name="connsiteX7" fmla="*/ 35260 w 60737"/>
                  <a:gd name="connsiteY7" fmla="*/ 62542 h 66816"/>
                  <a:gd name="connsiteX8" fmla="*/ 3951 w 60737"/>
                  <a:gd name="connsiteY8" fmla="*/ 45778 h 66816"/>
                  <a:gd name="connsiteX9" fmla="*/ 32501 w 60737"/>
                  <a:gd name="connsiteY9" fmla="*/ 19013 h 66816"/>
                  <a:gd name="connsiteX10" fmla="*/ 33072 w 60737"/>
                  <a:gd name="connsiteY10" fmla="*/ 16822 h 66816"/>
                  <a:gd name="connsiteX11" fmla="*/ 430 w 60737"/>
                  <a:gd name="connsiteY11" fmla="*/ 46731 h 66816"/>
                  <a:gd name="connsiteX12" fmla="*/ 45919 w 60737"/>
                  <a:gd name="connsiteY12" fmla="*/ 62352 h 66816"/>
                  <a:gd name="connsiteX13" fmla="*/ 51819 w 60737"/>
                  <a:gd name="connsiteY13" fmla="*/ 7488 h 6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737" h="66816">
                    <a:moveTo>
                      <a:pt x="51914" y="7488"/>
                    </a:moveTo>
                    <a:cubicBezTo>
                      <a:pt x="46870" y="1201"/>
                      <a:pt x="39543" y="-2037"/>
                      <a:pt x="31644" y="1392"/>
                    </a:cubicBezTo>
                    <a:cubicBezTo>
                      <a:pt x="26886" y="3487"/>
                      <a:pt x="24697" y="8059"/>
                      <a:pt x="29455" y="11393"/>
                    </a:cubicBezTo>
                    <a:cubicBezTo>
                      <a:pt x="30407" y="12060"/>
                      <a:pt x="31359" y="10821"/>
                      <a:pt x="30978" y="9869"/>
                    </a:cubicBezTo>
                    <a:cubicBezTo>
                      <a:pt x="27837" y="3868"/>
                      <a:pt x="38781" y="3392"/>
                      <a:pt x="41446" y="4059"/>
                    </a:cubicBezTo>
                    <a:cubicBezTo>
                      <a:pt x="45538" y="5106"/>
                      <a:pt x="48107" y="8250"/>
                      <a:pt x="50487" y="11583"/>
                    </a:cubicBezTo>
                    <a:cubicBezTo>
                      <a:pt x="54674" y="17584"/>
                      <a:pt x="57148" y="25014"/>
                      <a:pt x="57339" y="32443"/>
                    </a:cubicBezTo>
                    <a:cubicBezTo>
                      <a:pt x="57719" y="46540"/>
                      <a:pt x="49535" y="59589"/>
                      <a:pt x="35260" y="62542"/>
                    </a:cubicBezTo>
                    <a:cubicBezTo>
                      <a:pt x="22794" y="65114"/>
                      <a:pt x="6901" y="59494"/>
                      <a:pt x="3951" y="45778"/>
                    </a:cubicBezTo>
                    <a:cubicBezTo>
                      <a:pt x="620" y="30062"/>
                      <a:pt x="17179" y="13774"/>
                      <a:pt x="32501" y="19013"/>
                    </a:cubicBezTo>
                    <a:cubicBezTo>
                      <a:pt x="33928" y="19489"/>
                      <a:pt x="34499" y="17298"/>
                      <a:pt x="33072" y="16822"/>
                    </a:cubicBezTo>
                    <a:cubicBezTo>
                      <a:pt x="15656" y="10536"/>
                      <a:pt x="-3092" y="29014"/>
                      <a:pt x="430" y="46731"/>
                    </a:cubicBezTo>
                    <a:cubicBezTo>
                      <a:pt x="4427" y="66543"/>
                      <a:pt x="30597" y="71591"/>
                      <a:pt x="45919" y="62352"/>
                    </a:cubicBezTo>
                    <a:cubicBezTo>
                      <a:pt x="64761" y="51017"/>
                      <a:pt x="64381" y="23394"/>
                      <a:pt x="51819" y="748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 608">
                <a:extLst>
                  <a:ext uri="{FF2B5EF4-FFF2-40B4-BE49-F238E27FC236}">
                    <a16:creationId xmlns:a16="http://schemas.microsoft.com/office/drawing/2014/main" id="{B3FB02E7-29A0-C31A-9F19-EB8FC97C8C8D}"/>
                  </a:ext>
                </a:extLst>
              </p:cNvPr>
              <p:cNvSpPr/>
              <p:nvPr/>
            </p:nvSpPr>
            <p:spPr>
              <a:xfrm>
                <a:off x="6458965" y="1336281"/>
                <a:ext cx="48779" cy="66480"/>
              </a:xfrm>
              <a:custGeom>
                <a:avLst/>
                <a:gdLst>
                  <a:gd name="connsiteX0" fmla="*/ 47983 w 48779"/>
                  <a:gd name="connsiteY0" fmla="*/ 48463 h 66480"/>
                  <a:gd name="connsiteX1" fmla="*/ 11344 w 48779"/>
                  <a:gd name="connsiteY1" fmla="*/ 1029 h 66480"/>
                  <a:gd name="connsiteX2" fmla="*/ 8393 w 48779"/>
                  <a:gd name="connsiteY2" fmla="*/ 1886 h 66480"/>
                  <a:gd name="connsiteX3" fmla="*/ 41607 w 48779"/>
                  <a:gd name="connsiteY3" fmla="*/ 47892 h 66480"/>
                  <a:gd name="connsiteX4" fmla="*/ 30282 w 48779"/>
                  <a:gd name="connsiteY4" fmla="*/ 52178 h 66480"/>
                  <a:gd name="connsiteX5" fmla="*/ 19718 w 48779"/>
                  <a:gd name="connsiteY5" fmla="*/ 59417 h 66480"/>
                  <a:gd name="connsiteX6" fmla="*/ 5063 w 48779"/>
                  <a:gd name="connsiteY6" fmla="*/ 58846 h 66480"/>
                  <a:gd name="connsiteX7" fmla="*/ 6966 w 48779"/>
                  <a:gd name="connsiteY7" fmla="*/ 49892 h 66480"/>
                  <a:gd name="connsiteX8" fmla="*/ 6681 w 48779"/>
                  <a:gd name="connsiteY8" fmla="*/ 47797 h 66480"/>
                  <a:gd name="connsiteX9" fmla="*/ 2589 w 48779"/>
                  <a:gd name="connsiteY9" fmla="*/ 63037 h 66480"/>
                  <a:gd name="connsiteX10" fmla="*/ 15626 w 48779"/>
                  <a:gd name="connsiteY10" fmla="*/ 65799 h 66480"/>
                  <a:gd name="connsiteX11" fmla="*/ 46650 w 48779"/>
                  <a:gd name="connsiteY11" fmla="*/ 51702 h 66480"/>
                  <a:gd name="connsiteX12" fmla="*/ 47983 w 48779"/>
                  <a:gd name="connsiteY12" fmla="*/ 48559 h 6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779" h="66480">
                    <a:moveTo>
                      <a:pt x="47983" y="48463"/>
                    </a:moveTo>
                    <a:cubicBezTo>
                      <a:pt x="30948" y="36748"/>
                      <a:pt x="18386" y="20365"/>
                      <a:pt x="11344" y="1029"/>
                    </a:cubicBezTo>
                    <a:cubicBezTo>
                      <a:pt x="10678" y="-781"/>
                      <a:pt x="7728" y="-19"/>
                      <a:pt x="8393" y="1886"/>
                    </a:cubicBezTo>
                    <a:cubicBezTo>
                      <a:pt x="14960" y="20365"/>
                      <a:pt x="26380" y="35890"/>
                      <a:pt x="41607" y="47892"/>
                    </a:cubicBezTo>
                    <a:cubicBezTo>
                      <a:pt x="37705" y="48178"/>
                      <a:pt x="34088" y="49702"/>
                      <a:pt x="30282" y="52178"/>
                    </a:cubicBezTo>
                    <a:cubicBezTo>
                      <a:pt x="26761" y="54369"/>
                      <a:pt x="23620" y="57703"/>
                      <a:pt x="19718" y="59417"/>
                    </a:cubicBezTo>
                    <a:cubicBezTo>
                      <a:pt x="16197" y="60941"/>
                      <a:pt x="7347" y="62275"/>
                      <a:pt x="5063" y="58846"/>
                    </a:cubicBezTo>
                    <a:cubicBezTo>
                      <a:pt x="3064" y="55893"/>
                      <a:pt x="2589" y="51416"/>
                      <a:pt x="6966" y="49892"/>
                    </a:cubicBezTo>
                    <a:cubicBezTo>
                      <a:pt x="8013" y="49511"/>
                      <a:pt x="7918" y="47797"/>
                      <a:pt x="6681" y="47797"/>
                    </a:cubicBezTo>
                    <a:cubicBezTo>
                      <a:pt x="-1028" y="48082"/>
                      <a:pt x="-1599" y="58179"/>
                      <a:pt x="2589" y="63037"/>
                    </a:cubicBezTo>
                    <a:cubicBezTo>
                      <a:pt x="5824" y="66847"/>
                      <a:pt x="11058" y="67037"/>
                      <a:pt x="15626" y="65799"/>
                    </a:cubicBezTo>
                    <a:cubicBezTo>
                      <a:pt x="26666" y="62751"/>
                      <a:pt x="33898" y="49321"/>
                      <a:pt x="46650" y="51702"/>
                    </a:cubicBezTo>
                    <a:cubicBezTo>
                      <a:pt x="48554" y="52083"/>
                      <a:pt x="49600" y="49702"/>
                      <a:pt x="47983" y="485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 609">
                <a:extLst>
                  <a:ext uri="{FF2B5EF4-FFF2-40B4-BE49-F238E27FC236}">
                    <a16:creationId xmlns:a16="http://schemas.microsoft.com/office/drawing/2014/main" id="{94DB8AA5-982E-302C-D017-F686CFD96B44}"/>
                  </a:ext>
                </a:extLst>
              </p:cNvPr>
              <p:cNvSpPr/>
              <p:nvPr/>
            </p:nvSpPr>
            <p:spPr>
              <a:xfrm>
                <a:off x="6472632" y="1334812"/>
                <a:ext cx="49164" cy="11767"/>
              </a:xfrm>
              <a:custGeom>
                <a:avLst/>
                <a:gdLst>
                  <a:gd name="connsiteX0" fmla="*/ 47924 w 49164"/>
                  <a:gd name="connsiteY0" fmla="*/ 8403 h 11767"/>
                  <a:gd name="connsiteX1" fmla="*/ 1863 w 49164"/>
                  <a:gd name="connsiteY1" fmla="*/ 21 h 11767"/>
                  <a:gd name="connsiteX2" fmla="*/ 1103 w 49164"/>
                  <a:gd name="connsiteY2" fmla="*/ 2878 h 11767"/>
                  <a:gd name="connsiteX3" fmla="*/ 46972 w 49164"/>
                  <a:gd name="connsiteY3" fmla="*/ 11736 h 11767"/>
                  <a:gd name="connsiteX4" fmla="*/ 47924 w 49164"/>
                  <a:gd name="connsiteY4" fmla="*/ 8403 h 1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164" h="11767">
                    <a:moveTo>
                      <a:pt x="47924" y="8403"/>
                    </a:moveTo>
                    <a:cubicBezTo>
                      <a:pt x="32602" y="5450"/>
                      <a:pt x="17281" y="2688"/>
                      <a:pt x="1863" y="21"/>
                    </a:cubicBezTo>
                    <a:cubicBezTo>
                      <a:pt x="-39" y="-265"/>
                      <a:pt x="-801" y="2497"/>
                      <a:pt x="1103" y="2878"/>
                    </a:cubicBezTo>
                    <a:cubicBezTo>
                      <a:pt x="16329" y="5926"/>
                      <a:pt x="31650" y="8974"/>
                      <a:pt x="46972" y="11736"/>
                    </a:cubicBezTo>
                    <a:cubicBezTo>
                      <a:pt x="49161" y="12117"/>
                      <a:pt x="50112" y="8879"/>
                      <a:pt x="47924" y="84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1" name="Freeform 610">
                <a:extLst>
                  <a:ext uri="{FF2B5EF4-FFF2-40B4-BE49-F238E27FC236}">
                    <a16:creationId xmlns:a16="http://schemas.microsoft.com/office/drawing/2014/main" id="{7E71D228-9580-D045-AC3C-3A2D331FA4BD}"/>
                  </a:ext>
                </a:extLst>
              </p:cNvPr>
              <p:cNvSpPr/>
              <p:nvPr/>
            </p:nvSpPr>
            <p:spPr>
              <a:xfrm>
                <a:off x="6625512" y="1222053"/>
                <a:ext cx="107506" cy="182665"/>
              </a:xfrm>
              <a:custGeom>
                <a:avLst/>
                <a:gdLst>
                  <a:gd name="connsiteX0" fmla="*/ 101362 w 107506"/>
                  <a:gd name="connsiteY0" fmla="*/ 136307 h 182665"/>
                  <a:gd name="connsiteX1" fmla="*/ 93749 w 107506"/>
                  <a:gd name="connsiteY1" fmla="*/ 91349 h 182665"/>
                  <a:gd name="connsiteX2" fmla="*/ 78428 w 107506"/>
                  <a:gd name="connsiteY2" fmla="*/ 1528 h 182665"/>
                  <a:gd name="connsiteX3" fmla="*/ 74526 w 107506"/>
                  <a:gd name="connsiteY3" fmla="*/ 1052 h 182665"/>
                  <a:gd name="connsiteX4" fmla="*/ 12 w 107506"/>
                  <a:gd name="connsiteY4" fmla="*/ 181550 h 182665"/>
                  <a:gd name="connsiteX5" fmla="*/ 2296 w 107506"/>
                  <a:gd name="connsiteY5" fmla="*/ 181836 h 182665"/>
                  <a:gd name="connsiteX6" fmla="*/ 75097 w 107506"/>
                  <a:gd name="connsiteY6" fmla="*/ 7624 h 182665"/>
                  <a:gd name="connsiteX7" fmla="*/ 89372 w 107506"/>
                  <a:gd name="connsiteY7" fmla="*/ 92587 h 182665"/>
                  <a:gd name="connsiteX8" fmla="*/ 96890 w 107506"/>
                  <a:gd name="connsiteY8" fmla="*/ 137545 h 182665"/>
                  <a:gd name="connsiteX9" fmla="*/ 105074 w 107506"/>
                  <a:gd name="connsiteY9" fmla="*/ 178788 h 182665"/>
                  <a:gd name="connsiteX10" fmla="*/ 107358 w 107506"/>
                  <a:gd name="connsiteY10" fmla="*/ 178121 h 182665"/>
                  <a:gd name="connsiteX11" fmla="*/ 101458 w 107506"/>
                  <a:gd name="connsiteY11" fmla="*/ 136307 h 182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7506" h="182665">
                    <a:moveTo>
                      <a:pt x="101362" y="136307"/>
                    </a:moveTo>
                    <a:cubicBezTo>
                      <a:pt x="98793" y="121352"/>
                      <a:pt x="96224" y="106398"/>
                      <a:pt x="93749" y="91349"/>
                    </a:cubicBezTo>
                    <a:cubicBezTo>
                      <a:pt x="88611" y="61440"/>
                      <a:pt x="83662" y="31436"/>
                      <a:pt x="78428" y="1528"/>
                    </a:cubicBezTo>
                    <a:cubicBezTo>
                      <a:pt x="78047" y="-472"/>
                      <a:pt x="75478" y="-377"/>
                      <a:pt x="74526" y="1052"/>
                    </a:cubicBezTo>
                    <a:cubicBezTo>
                      <a:pt x="36935" y="54011"/>
                      <a:pt x="8005" y="116685"/>
                      <a:pt x="12" y="181550"/>
                    </a:cubicBezTo>
                    <a:cubicBezTo>
                      <a:pt x="-179" y="182884"/>
                      <a:pt x="2010" y="183074"/>
                      <a:pt x="2296" y="181836"/>
                    </a:cubicBezTo>
                    <a:cubicBezTo>
                      <a:pt x="16189" y="119162"/>
                      <a:pt x="37887" y="60202"/>
                      <a:pt x="75097" y="7624"/>
                    </a:cubicBezTo>
                    <a:cubicBezTo>
                      <a:pt x="79760" y="36008"/>
                      <a:pt x="84613" y="64298"/>
                      <a:pt x="89372" y="92587"/>
                    </a:cubicBezTo>
                    <a:cubicBezTo>
                      <a:pt x="91846" y="107541"/>
                      <a:pt x="94416" y="122591"/>
                      <a:pt x="96890" y="137545"/>
                    </a:cubicBezTo>
                    <a:cubicBezTo>
                      <a:pt x="99079" y="150785"/>
                      <a:pt x="99650" y="166406"/>
                      <a:pt x="105074" y="178788"/>
                    </a:cubicBezTo>
                    <a:cubicBezTo>
                      <a:pt x="105645" y="180026"/>
                      <a:pt x="107263" y="179265"/>
                      <a:pt x="107358" y="178121"/>
                    </a:cubicBezTo>
                    <a:cubicBezTo>
                      <a:pt x="108405" y="164596"/>
                      <a:pt x="103646" y="149546"/>
                      <a:pt x="101458" y="1363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2" name="Freeform 611">
                <a:extLst>
                  <a:ext uri="{FF2B5EF4-FFF2-40B4-BE49-F238E27FC236}">
                    <a16:creationId xmlns:a16="http://schemas.microsoft.com/office/drawing/2014/main" id="{1E87C60E-F413-734A-9443-2028A802AA41}"/>
                  </a:ext>
                </a:extLst>
              </p:cNvPr>
              <p:cNvSpPr/>
              <p:nvPr/>
            </p:nvSpPr>
            <p:spPr>
              <a:xfrm>
                <a:off x="6657661" y="1339860"/>
                <a:ext cx="133111" cy="28026"/>
              </a:xfrm>
              <a:custGeom>
                <a:avLst/>
                <a:gdLst>
                  <a:gd name="connsiteX0" fmla="*/ 132118 w 133111"/>
                  <a:gd name="connsiteY0" fmla="*/ 25263 h 28026"/>
                  <a:gd name="connsiteX1" fmla="*/ 100713 w 133111"/>
                  <a:gd name="connsiteY1" fmla="*/ 18309 h 28026"/>
                  <a:gd name="connsiteX2" fmla="*/ 67215 w 133111"/>
                  <a:gd name="connsiteY2" fmla="*/ 11928 h 28026"/>
                  <a:gd name="connsiteX3" fmla="*/ 1836 w 133111"/>
                  <a:gd name="connsiteY3" fmla="*/ 21 h 28026"/>
                  <a:gd name="connsiteX4" fmla="*/ 1075 w 133111"/>
                  <a:gd name="connsiteY4" fmla="*/ 2879 h 28026"/>
                  <a:gd name="connsiteX5" fmla="*/ 67881 w 133111"/>
                  <a:gd name="connsiteY5" fmla="*/ 16500 h 28026"/>
                  <a:gd name="connsiteX6" fmla="*/ 99476 w 133111"/>
                  <a:gd name="connsiteY6" fmla="*/ 22691 h 28026"/>
                  <a:gd name="connsiteX7" fmla="*/ 131737 w 133111"/>
                  <a:gd name="connsiteY7" fmla="*/ 28025 h 28026"/>
                  <a:gd name="connsiteX8" fmla="*/ 132118 w 133111"/>
                  <a:gd name="connsiteY8" fmla="*/ 25167 h 28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3111" h="28026">
                    <a:moveTo>
                      <a:pt x="132118" y="25263"/>
                    </a:moveTo>
                    <a:cubicBezTo>
                      <a:pt x="122411" y="21262"/>
                      <a:pt x="110991" y="20310"/>
                      <a:pt x="100713" y="18309"/>
                    </a:cubicBezTo>
                    <a:cubicBezTo>
                      <a:pt x="89579" y="16214"/>
                      <a:pt x="78349" y="14023"/>
                      <a:pt x="67215" y="11928"/>
                    </a:cubicBezTo>
                    <a:cubicBezTo>
                      <a:pt x="45517" y="7832"/>
                      <a:pt x="23725" y="3450"/>
                      <a:pt x="1836" y="21"/>
                    </a:cubicBezTo>
                    <a:cubicBezTo>
                      <a:pt x="28" y="-264"/>
                      <a:pt x="-828" y="2403"/>
                      <a:pt x="1075" y="2879"/>
                    </a:cubicBezTo>
                    <a:cubicBezTo>
                      <a:pt x="23248" y="8022"/>
                      <a:pt x="45613" y="12118"/>
                      <a:pt x="67881" y="16500"/>
                    </a:cubicBezTo>
                    <a:cubicBezTo>
                      <a:pt x="78445" y="18595"/>
                      <a:pt x="88913" y="20595"/>
                      <a:pt x="99476" y="22691"/>
                    </a:cubicBezTo>
                    <a:cubicBezTo>
                      <a:pt x="109944" y="24691"/>
                      <a:pt x="120983" y="28120"/>
                      <a:pt x="131737" y="28025"/>
                    </a:cubicBezTo>
                    <a:cubicBezTo>
                      <a:pt x="133450" y="28025"/>
                      <a:pt x="133545" y="25739"/>
                      <a:pt x="132118" y="251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3" name="Freeform 612">
                <a:extLst>
                  <a:ext uri="{FF2B5EF4-FFF2-40B4-BE49-F238E27FC236}">
                    <a16:creationId xmlns:a16="http://schemas.microsoft.com/office/drawing/2014/main" id="{FF3B7786-5C50-0D5D-8CC3-8598B8920544}"/>
                  </a:ext>
                </a:extLst>
              </p:cNvPr>
              <p:cNvSpPr/>
              <p:nvPr/>
            </p:nvSpPr>
            <p:spPr>
              <a:xfrm>
                <a:off x="6288115" y="1491326"/>
                <a:ext cx="487293" cy="23580"/>
              </a:xfrm>
              <a:custGeom>
                <a:avLst/>
                <a:gdLst>
                  <a:gd name="connsiteX0" fmla="*/ 485866 w 487293"/>
                  <a:gd name="connsiteY0" fmla="*/ 19815 h 23580"/>
                  <a:gd name="connsiteX1" fmla="*/ 424770 w 487293"/>
                  <a:gd name="connsiteY1" fmla="*/ 18862 h 23580"/>
                  <a:gd name="connsiteX2" fmla="*/ 363674 w 487293"/>
                  <a:gd name="connsiteY2" fmla="*/ 17814 h 23580"/>
                  <a:gd name="connsiteX3" fmla="*/ 243385 w 487293"/>
                  <a:gd name="connsiteY3" fmla="*/ 14004 h 23580"/>
                  <a:gd name="connsiteX4" fmla="*/ 1285 w 487293"/>
                  <a:gd name="connsiteY4" fmla="*/ 3 h 23580"/>
                  <a:gd name="connsiteX5" fmla="*/ 1285 w 487293"/>
                  <a:gd name="connsiteY5" fmla="*/ 2670 h 23580"/>
                  <a:gd name="connsiteX6" fmla="*/ 243385 w 487293"/>
                  <a:gd name="connsiteY6" fmla="*/ 17719 h 23580"/>
                  <a:gd name="connsiteX7" fmla="*/ 363674 w 487293"/>
                  <a:gd name="connsiteY7" fmla="*/ 21624 h 23580"/>
                  <a:gd name="connsiteX8" fmla="*/ 424770 w 487293"/>
                  <a:gd name="connsiteY8" fmla="*/ 22767 h 23580"/>
                  <a:gd name="connsiteX9" fmla="*/ 485866 w 487293"/>
                  <a:gd name="connsiteY9" fmla="*/ 22863 h 23580"/>
                  <a:gd name="connsiteX10" fmla="*/ 485866 w 487293"/>
                  <a:gd name="connsiteY10" fmla="*/ 19815 h 23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7293" h="23580">
                    <a:moveTo>
                      <a:pt x="485866" y="19815"/>
                    </a:moveTo>
                    <a:cubicBezTo>
                      <a:pt x="465691" y="18195"/>
                      <a:pt x="445041" y="19148"/>
                      <a:pt x="424770" y="18862"/>
                    </a:cubicBezTo>
                    <a:cubicBezTo>
                      <a:pt x="404405" y="18576"/>
                      <a:pt x="384039" y="18195"/>
                      <a:pt x="363674" y="17814"/>
                    </a:cubicBezTo>
                    <a:cubicBezTo>
                      <a:pt x="323610" y="16957"/>
                      <a:pt x="283545" y="15624"/>
                      <a:pt x="243385" y="14004"/>
                    </a:cubicBezTo>
                    <a:cubicBezTo>
                      <a:pt x="162589" y="10671"/>
                      <a:pt x="81985" y="4670"/>
                      <a:pt x="1285" y="3"/>
                    </a:cubicBezTo>
                    <a:cubicBezTo>
                      <a:pt x="-428" y="-93"/>
                      <a:pt x="-428" y="2479"/>
                      <a:pt x="1285" y="2670"/>
                    </a:cubicBezTo>
                    <a:cubicBezTo>
                      <a:pt x="81699" y="10575"/>
                      <a:pt x="162685" y="14385"/>
                      <a:pt x="243385" y="17719"/>
                    </a:cubicBezTo>
                    <a:cubicBezTo>
                      <a:pt x="283450" y="19434"/>
                      <a:pt x="323514" y="20672"/>
                      <a:pt x="363674" y="21624"/>
                    </a:cubicBezTo>
                    <a:cubicBezTo>
                      <a:pt x="384039" y="22101"/>
                      <a:pt x="404405" y="22482"/>
                      <a:pt x="424770" y="22767"/>
                    </a:cubicBezTo>
                    <a:cubicBezTo>
                      <a:pt x="445041" y="23053"/>
                      <a:pt x="465691" y="24387"/>
                      <a:pt x="485866" y="22863"/>
                    </a:cubicBezTo>
                    <a:cubicBezTo>
                      <a:pt x="487770" y="22767"/>
                      <a:pt x="487770" y="20005"/>
                      <a:pt x="485866" y="1981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4" name="Freeform 613">
                <a:extLst>
                  <a:ext uri="{FF2B5EF4-FFF2-40B4-BE49-F238E27FC236}">
                    <a16:creationId xmlns:a16="http://schemas.microsoft.com/office/drawing/2014/main" id="{7B87A88F-5775-DF89-E249-98A58C6E545F}"/>
                  </a:ext>
                </a:extLst>
              </p:cNvPr>
              <p:cNvSpPr/>
              <p:nvPr/>
            </p:nvSpPr>
            <p:spPr>
              <a:xfrm>
                <a:off x="6325473" y="1586995"/>
                <a:ext cx="65384" cy="131499"/>
              </a:xfrm>
              <a:custGeom>
                <a:avLst/>
                <a:gdLst>
                  <a:gd name="connsiteX0" fmla="*/ 39393 w 65384"/>
                  <a:gd name="connsiteY0" fmla="*/ 76546 h 131499"/>
                  <a:gd name="connsiteX1" fmla="*/ 29305 w 65384"/>
                  <a:gd name="connsiteY1" fmla="*/ 68354 h 131499"/>
                  <a:gd name="connsiteX2" fmla="*/ 59853 w 65384"/>
                  <a:gd name="connsiteY2" fmla="*/ 70450 h 131499"/>
                  <a:gd name="connsiteX3" fmla="*/ 61090 w 65384"/>
                  <a:gd name="connsiteY3" fmla="*/ 68831 h 131499"/>
                  <a:gd name="connsiteX4" fmla="*/ 25594 w 65384"/>
                  <a:gd name="connsiteY4" fmla="*/ 65306 h 131499"/>
                  <a:gd name="connsiteX5" fmla="*/ 5514 w 65384"/>
                  <a:gd name="connsiteY5" fmla="*/ 41208 h 131499"/>
                  <a:gd name="connsiteX6" fmla="*/ 25308 w 65384"/>
                  <a:gd name="connsiteY6" fmla="*/ 1679 h 131499"/>
                  <a:gd name="connsiteX7" fmla="*/ 25308 w 65384"/>
                  <a:gd name="connsiteY7" fmla="*/ 60 h 131499"/>
                  <a:gd name="connsiteX8" fmla="*/ 1612 w 65384"/>
                  <a:gd name="connsiteY8" fmla="*/ 39398 h 131499"/>
                  <a:gd name="connsiteX9" fmla="*/ 22644 w 65384"/>
                  <a:gd name="connsiteY9" fmla="*/ 66926 h 131499"/>
                  <a:gd name="connsiteX10" fmla="*/ 11319 w 65384"/>
                  <a:gd name="connsiteY10" fmla="*/ 117980 h 131499"/>
                  <a:gd name="connsiteX11" fmla="*/ 57855 w 65384"/>
                  <a:gd name="connsiteY11" fmla="*/ 127600 h 131499"/>
                  <a:gd name="connsiteX12" fmla="*/ 39393 w 65384"/>
                  <a:gd name="connsiteY12" fmla="*/ 76451 h 131499"/>
                  <a:gd name="connsiteX13" fmla="*/ 57094 w 65384"/>
                  <a:gd name="connsiteY13" fmla="*/ 124361 h 131499"/>
                  <a:gd name="connsiteX14" fmla="*/ 36062 w 65384"/>
                  <a:gd name="connsiteY14" fmla="*/ 127505 h 131499"/>
                  <a:gd name="connsiteX15" fmla="*/ 8559 w 65384"/>
                  <a:gd name="connsiteY15" fmla="*/ 106454 h 131499"/>
                  <a:gd name="connsiteX16" fmla="*/ 22453 w 65384"/>
                  <a:gd name="connsiteY16" fmla="*/ 71783 h 131499"/>
                  <a:gd name="connsiteX17" fmla="*/ 25974 w 65384"/>
                  <a:gd name="connsiteY17" fmla="*/ 69878 h 131499"/>
                  <a:gd name="connsiteX18" fmla="*/ 56713 w 65384"/>
                  <a:gd name="connsiteY18" fmla="*/ 100835 h 131499"/>
                  <a:gd name="connsiteX19" fmla="*/ 57094 w 65384"/>
                  <a:gd name="connsiteY19" fmla="*/ 124457 h 131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5384" h="131499">
                    <a:moveTo>
                      <a:pt x="39393" y="76546"/>
                    </a:moveTo>
                    <a:cubicBezTo>
                      <a:pt x="36157" y="73784"/>
                      <a:pt x="32731" y="71117"/>
                      <a:pt x="29305" y="68354"/>
                    </a:cubicBezTo>
                    <a:cubicBezTo>
                      <a:pt x="39298" y="64354"/>
                      <a:pt x="49670" y="65211"/>
                      <a:pt x="59853" y="70450"/>
                    </a:cubicBezTo>
                    <a:cubicBezTo>
                      <a:pt x="60805" y="70926"/>
                      <a:pt x="61947" y="69688"/>
                      <a:pt x="61090" y="68831"/>
                    </a:cubicBezTo>
                    <a:cubicBezTo>
                      <a:pt x="50527" y="58925"/>
                      <a:pt x="36919" y="59401"/>
                      <a:pt x="25594" y="65306"/>
                    </a:cubicBezTo>
                    <a:cubicBezTo>
                      <a:pt x="17410" y="58448"/>
                      <a:pt x="9891" y="51019"/>
                      <a:pt x="5514" y="41208"/>
                    </a:cubicBezTo>
                    <a:cubicBezTo>
                      <a:pt x="-1243" y="26159"/>
                      <a:pt x="5514" y="1013"/>
                      <a:pt x="25308" y="1679"/>
                    </a:cubicBezTo>
                    <a:cubicBezTo>
                      <a:pt x="26355" y="1679"/>
                      <a:pt x="26355" y="155"/>
                      <a:pt x="25308" y="60"/>
                    </a:cubicBezTo>
                    <a:cubicBezTo>
                      <a:pt x="5324" y="-1369"/>
                      <a:pt x="-4002" y="23015"/>
                      <a:pt x="1612" y="39398"/>
                    </a:cubicBezTo>
                    <a:cubicBezTo>
                      <a:pt x="5514" y="50924"/>
                      <a:pt x="13603" y="59306"/>
                      <a:pt x="22644" y="66926"/>
                    </a:cubicBezTo>
                    <a:cubicBezTo>
                      <a:pt x="5799" y="77498"/>
                      <a:pt x="-4478" y="100358"/>
                      <a:pt x="11319" y="117980"/>
                    </a:cubicBezTo>
                    <a:cubicBezTo>
                      <a:pt x="22453" y="130362"/>
                      <a:pt x="42819" y="135791"/>
                      <a:pt x="57855" y="127600"/>
                    </a:cubicBezTo>
                    <a:cubicBezTo>
                      <a:pt x="78981" y="116075"/>
                      <a:pt x="50051" y="85404"/>
                      <a:pt x="39393" y="76451"/>
                    </a:cubicBezTo>
                    <a:close/>
                    <a:moveTo>
                      <a:pt x="57094" y="124361"/>
                    </a:moveTo>
                    <a:cubicBezTo>
                      <a:pt x="51384" y="128362"/>
                      <a:pt x="42723" y="128648"/>
                      <a:pt x="36062" y="127505"/>
                    </a:cubicBezTo>
                    <a:cubicBezTo>
                      <a:pt x="24452" y="125409"/>
                      <a:pt x="12841" y="117789"/>
                      <a:pt x="8559" y="106454"/>
                    </a:cubicBezTo>
                    <a:cubicBezTo>
                      <a:pt x="3420" y="92834"/>
                      <a:pt x="10939" y="79213"/>
                      <a:pt x="22453" y="71783"/>
                    </a:cubicBezTo>
                    <a:cubicBezTo>
                      <a:pt x="23595" y="71021"/>
                      <a:pt x="24737" y="70450"/>
                      <a:pt x="25974" y="69878"/>
                    </a:cubicBezTo>
                    <a:cubicBezTo>
                      <a:pt x="37394" y="79213"/>
                      <a:pt x="49576" y="87976"/>
                      <a:pt x="56713" y="100835"/>
                    </a:cubicBezTo>
                    <a:cubicBezTo>
                      <a:pt x="60710" y="108074"/>
                      <a:pt x="65278" y="118742"/>
                      <a:pt x="57094" y="1244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5" name="Freeform 614">
                <a:extLst>
                  <a:ext uri="{FF2B5EF4-FFF2-40B4-BE49-F238E27FC236}">
                    <a16:creationId xmlns:a16="http://schemas.microsoft.com/office/drawing/2014/main" id="{991A0917-B038-156D-C55E-30CC293CD130}"/>
                  </a:ext>
                </a:extLst>
              </p:cNvPr>
              <p:cNvSpPr/>
              <p:nvPr/>
            </p:nvSpPr>
            <p:spPr>
              <a:xfrm>
                <a:off x="6432842" y="1635380"/>
                <a:ext cx="12506" cy="64395"/>
              </a:xfrm>
              <a:custGeom>
                <a:avLst/>
                <a:gdLst>
                  <a:gd name="connsiteX0" fmla="*/ 10153 w 12506"/>
                  <a:gd name="connsiteY0" fmla="*/ 634 h 64395"/>
                  <a:gd name="connsiteX1" fmla="*/ 7394 w 12506"/>
                  <a:gd name="connsiteY1" fmla="*/ 63975 h 64395"/>
                  <a:gd name="connsiteX2" fmla="*/ 9107 w 12506"/>
                  <a:gd name="connsiteY2" fmla="*/ 63308 h 64395"/>
                  <a:gd name="connsiteX3" fmla="*/ 12343 w 12506"/>
                  <a:gd name="connsiteY3" fmla="*/ 1872 h 64395"/>
                  <a:gd name="connsiteX4" fmla="*/ 10153 w 12506"/>
                  <a:gd name="connsiteY4" fmla="*/ 634 h 6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06" h="64395">
                    <a:moveTo>
                      <a:pt x="10153" y="634"/>
                    </a:moveTo>
                    <a:cubicBezTo>
                      <a:pt x="-790" y="19208"/>
                      <a:pt x="-4597" y="45115"/>
                      <a:pt x="7394" y="63975"/>
                    </a:cubicBezTo>
                    <a:cubicBezTo>
                      <a:pt x="7965" y="64832"/>
                      <a:pt x="9393" y="64261"/>
                      <a:pt x="9107" y="63308"/>
                    </a:cubicBezTo>
                    <a:cubicBezTo>
                      <a:pt x="2921" y="42067"/>
                      <a:pt x="1018" y="21970"/>
                      <a:pt x="12343" y="1872"/>
                    </a:cubicBezTo>
                    <a:cubicBezTo>
                      <a:pt x="13104" y="443"/>
                      <a:pt x="11010" y="-795"/>
                      <a:pt x="10153" y="6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6" name="Freeform 615">
                <a:extLst>
                  <a:ext uri="{FF2B5EF4-FFF2-40B4-BE49-F238E27FC236}">
                    <a16:creationId xmlns:a16="http://schemas.microsoft.com/office/drawing/2014/main" id="{D61AF4A8-DD6C-E6CA-C96A-769CA7A1D24B}"/>
                  </a:ext>
                </a:extLst>
              </p:cNvPr>
              <p:cNvSpPr/>
              <p:nvPr/>
            </p:nvSpPr>
            <p:spPr>
              <a:xfrm>
                <a:off x="6441783" y="1596079"/>
                <a:ext cx="10087" cy="3383"/>
              </a:xfrm>
              <a:custGeom>
                <a:avLst/>
                <a:gdLst>
                  <a:gd name="connsiteX0" fmla="*/ 9302 w 10087"/>
                  <a:gd name="connsiteY0" fmla="*/ 882 h 3383"/>
                  <a:gd name="connsiteX1" fmla="*/ 2070 w 10087"/>
                  <a:gd name="connsiteY1" fmla="*/ 25 h 3383"/>
                  <a:gd name="connsiteX2" fmla="*/ 2070 w 10087"/>
                  <a:gd name="connsiteY2" fmla="*/ 3359 h 3383"/>
                  <a:gd name="connsiteX3" fmla="*/ 9302 w 10087"/>
                  <a:gd name="connsiteY3" fmla="*/ 2502 h 3383"/>
                  <a:gd name="connsiteX4" fmla="*/ 9302 w 10087"/>
                  <a:gd name="connsiteY4" fmla="*/ 882 h 3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87" h="3383">
                    <a:moveTo>
                      <a:pt x="9302" y="882"/>
                    </a:moveTo>
                    <a:cubicBezTo>
                      <a:pt x="6923" y="692"/>
                      <a:pt x="4449" y="406"/>
                      <a:pt x="2070" y="25"/>
                    </a:cubicBezTo>
                    <a:cubicBezTo>
                      <a:pt x="-690" y="-356"/>
                      <a:pt x="-690" y="3740"/>
                      <a:pt x="2070" y="3359"/>
                    </a:cubicBezTo>
                    <a:cubicBezTo>
                      <a:pt x="4449" y="2978"/>
                      <a:pt x="6923" y="2692"/>
                      <a:pt x="9302" y="2502"/>
                    </a:cubicBezTo>
                    <a:cubicBezTo>
                      <a:pt x="10349" y="2502"/>
                      <a:pt x="10349" y="977"/>
                      <a:pt x="9302" y="88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7" name="Freeform 616">
                <a:extLst>
                  <a:ext uri="{FF2B5EF4-FFF2-40B4-BE49-F238E27FC236}">
                    <a16:creationId xmlns:a16="http://schemas.microsoft.com/office/drawing/2014/main" id="{307BDFBA-4890-B685-AAC0-DD365D7A0786}"/>
                  </a:ext>
                </a:extLst>
              </p:cNvPr>
              <p:cNvSpPr/>
              <p:nvPr/>
            </p:nvSpPr>
            <p:spPr>
              <a:xfrm>
                <a:off x="6487819" y="1615529"/>
                <a:ext cx="79728" cy="79658"/>
              </a:xfrm>
              <a:custGeom>
                <a:avLst/>
                <a:gdLst>
                  <a:gd name="connsiteX0" fmla="*/ 79082 w 79728"/>
                  <a:gd name="connsiteY0" fmla="*/ 57727 h 79658"/>
                  <a:gd name="connsiteX1" fmla="*/ 76798 w 79728"/>
                  <a:gd name="connsiteY1" fmla="*/ 31819 h 79658"/>
                  <a:gd name="connsiteX2" fmla="*/ 75181 w 79728"/>
                  <a:gd name="connsiteY2" fmla="*/ 15722 h 79658"/>
                  <a:gd name="connsiteX3" fmla="*/ 43586 w 79728"/>
                  <a:gd name="connsiteY3" fmla="*/ 5 h 79658"/>
                  <a:gd name="connsiteX4" fmla="*/ 3045 w 79728"/>
                  <a:gd name="connsiteY4" fmla="*/ 45630 h 79658"/>
                  <a:gd name="connsiteX5" fmla="*/ 2474 w 79728"/>
                  <a:gd name="connsiteY5" fmla="*/ 12959 h 79658"/>
                  <a:gd name="connsiteX6" fmla="*/ 1047 w 79728"/>
                  <a:gd name="connsiteY6" fmla="*/ 12959 h 79658"/>
                  <a:gd name="connsiteX7" fmla="*/ 0 w 79728"/>
                  <a:gd name="connsiteY7" fmla="*/ 78015 h 79658"/>
                  <a:gd name="connsiteX8" fmla="*/ 3331 w 79728"/>
                  <a:gd name="connsiteY8" fmla="*/ 78015 h 79658"/>
                  <a:gd name="connsiteX9" fmla="*/ 13418 w 79728"/>
                  <a:gd name="connsiteY9" fmla="*/ 23723 h 79658"/>
                  <a:gd name="connsiteX10" fmla="*/ 55291 w 79728"/>
                  <a:gd name="connsiteY10" fmla="*/ 5149 h 79658"/>
                  <a:gd name="connsiteX11" fmla="*/ 72135 w 79728"/>
                  <a:gd name="connsiteY11" fmla="*/ 17531 h 79658"/>
                  <a:gd name="connsiteX12" fmla="*/ 71279 w 79728"/>
                  <a:gd name="connsiteY12" fmla="*/ 40106 h 79658"/>
                  <a:gd name="connsiteX13" fmla="*/ 78607 w 79728"/>
                  <a:gd name="connsiteY13" fmla="*/ 60108 h 79658"/>
                  <a:gd name="connsiteX14" fmla="*/ 78892 w 79728"/>
                  <a:gd name="connsiteY14" fmla="*/ 57822 h 79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9728" h="79658">
                    <a:moveTo>
                      <a:pt x="79082" y="57727"/>
                    </a:moveTo>
                    <a:cubicBezTo>
                      <a:pt x="68995" y="55060"/>
                      <a:pt x="75466" y="38867"/>
                      <a:pt x="76798" y="31819"/>
                    </a:cubicBezTo>
                    <a:cubicBezTo>
                      <a:pt x="77845" y="26199"/>
                      <a:pt x="77940" y="20865"/>
                      <a:pt x="75181" y="15722"/>
                    </a:cubicBezTo>
                    <a:cubicBezTo>
                      <a:pt x="69375" y="4673"/>
                      <a:pt x="55386" y="-185"/>
                      <a:pt x="43586" y="5"/>
                    </a:cubicBezTo>
                    <a:cubicBezTo>
                      <a:pt x="17796" y="482"/>
                      <a:pt x="7328" y="22484"/>
                      <a:pt x="3045" y="45630"/>
                    </a:cubicBezTo>
                    <a:cubicBezTo>
                      <a:pt x="2855" y="34772"/>
                      <a:pt x="2665" y="23818"/>
                      <a:pt x="2474" y="12959"/>
                    </a:cubicBezTo>
                    <a:cubicBezTo>
                      <a:pt x="2474" y="12102"/>
                      <a:pt x="1142" y="12102"/>
                      <a:pt x="1047" y="12959"/>
                    </a:cubicBezTo>
                    <a:cubicBezTo>
                      <a:pt x="761" y="34676"/>
                      <a:pt x="95" y="56298"/>
                      <a:pt x="0" y="78015"/>
                    </a:cubicBezTo>
                    <a:cubicBezTo>
                      <a:pt x="0" y="80206"/>
                      <a:pt x="3331" y="80206"/>
                      <a:pt x="3331" y="78015"/>
                    </a:cubicBezTo>
                    <a:cubicBezTo>
                      <a:pt x="3902" y="59727"/>
                      <a:pt x="4473" y="40106"/>
                      <a:pt x="13418" y="23723"/>
                    </a:cubicBezTo>
                    <a:cubicBezTo>
                      <a:pt x="21983" y="8006"/>
                      <a:pt x="37686" y="-90"/>
                      <a:pt x="55291" y="5149"/>
                    </a:cubicBezTo>
                    <a:cubicBezTo>
                      <a:pt x="61953" y="7149"/>
                      <a:pt x="68900" y="11150"/>
                      <a:pt x="72135" y="17531"/>
                    </a:cubicBezTo>
                    <a:cubicBezTo>
                      <a:pt x="75847" y="24866"/>
                      <a:pt x="72802" y="32581"/>
                      <a:pt x="71279" y="40106"/>
                    </a:cubicBezTo>
                    <a:cubicBezTo>
                      <a:pt x="69946" y="47059"/>
                      <a:pt x="67567" y="60965"/>
                      <a:pt x="78607" y="60108"/>
                    </a:cubicBezTo>
                    <a:cubicBezTo>
                      <a:pt x="79844" y="60108"/>
                      <a:pt x="80224" y="58203"/>
                      <a:pt x="78892" y="578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8" name="Freeform 617">
                <a:extLst>
                  <a:ext uri="{FF2B5EF4-FFF2-40B4-BE49-F238E27FC236}">
                    <a16:creationId xmlns:a16="http://schemas.microsoft.com/office/drawing/2014/main" id="{6DBC1077-9015-1EB0-059C-56AF68144FC3}"/>
                  </a:ext>
                </a:extLst>
              </p:cNvPr>
              <p:cNvSpPr/>
              <p:nvPr/>
            </p:nvSpPr>
            <p:spPr>
              <a:xfrm>
                <a:off x="6690890" y="1543191"/>
                <a:ext cx="93257" cy="163754"/>
              </a:xfrm>
              <a:custGeom>
                <a:avLst/>
                <a:gdLst>
                  <a:gd name="connsiteX0" fmla="*/ 62441 w 93257"/>
                  <a:gd name="connsiteY0" fmla="*/ 1001 h 163754"/>
                  <a:gd name="connsiteX1" fmla="*/ 58824 w 93257"/>
                  <a:gd name="connsiteY1" fmla="*/ 1001 h 163754"/>
                  <a:gd name="connsiteX2" fmla="*/ 12 w 93257"/>
                  <a:gd name="connsiteY2" fmla="*/ 162355 h 163754"/>
                  <a:gd name="connsiteX3" fmla="*/ 2201 w 93257"/>
                  <a:gd name="connsiteY3" fmla="*/ 162926 h 163754"/>
                  <a:gd name="connsiteX4" fmla="*/ 60442 w 93257"/>
                  <a:gd name="connsiteY4" fmla="*/ 6431 h 163754"/>
                  <a:gd name="connsiteX5" fmla="*/ 82616 w 93257"/>
                  <a:gd name="connsiteY5" fmla="*/ 73106 h 163754"/>
                  <a:gd name="connsiteX6" fmla="*/ 88230 w 93257"/>
                  <a:gd name="connsiteY6" fmla="*/ 146829 h 163754"/>
                  <a:gd name="connsiteX7" fmla="*/ 91942 w 93257"/>
                  <a:gd name="connsiteY7" fmla="*/ 146829 h 163754"/>
                  <a:gd name="connsiteX8" fmla="*/ 62345 w 93257"/>
                  <a:gd name="connsiteY8" fmla="*/ 1001 h 163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257" h="163754">
                    <a:moveTo>
                      <a:pt x="62441" y="1001"/>
                    </a:moveTo>
                    <a:cubicBezTo>
                      <a:pt x="61774" y="-427"/>
                      <a:pt x="59585" y="-237"/>
                      <a:pt x="58824" y="1001"/>
                    </a:cubicBezTo>
                    <a:cubicBezTo>
                      <a:pt x="29323" y="50531"/>
                      <a:pt x="8577" y="105205"/>
                      <a:pt x="12" y="162355"/>
                    </a:cubicBezTo>
                    <a:cubicBezTo>
                      <a:pt x="-178" y="163784"/>
                      <a:pt x="1915" y="164355"/>
                      <a:pt x="2201" y="162926"/>
                    </a:cubicBezTo>
                    <a:cubicBezTo>
                      <a:pt x="12574" y="107681"/>
                      <a:pt x="31607" y="54722"/>
                      <a:pt x="60442" y="6431"/>
                    </a:cubicBezTo>
                    <a:cubicBezTo>
                      <a:pt x="70434" y="27671"/>
                      <a:pt x="77953" y="50055"/>
                      <a:pt x="82616" y="73106"/>
                    </a:cubicBezTo>
                    <a:cubicBezTo>
                      <a:pt x="87564" y="97585"/>
                      <a:pt x="88040" y="121969"/>
                      <a:pt x="88230" y="146829"/>
                    </a:cubicBezTo>
                    <a:cubicBezTo>
                      <a:pt x="88230" y="149306"/>
                      <a:pt x="91657" y="149115"/>
                      <a:pt x="91942" y="146829"/>
                    </a:cubicBezTo>
                    <a:cubicBezTo>
                      <a:pt x="97651" y="97680"/>
                      <a:pt x="84233" y="44816"/>
                      <a:pt x="62345" y="100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9" name="Freeform 618">
                <a:extLst>
                  <a:ext uri="{FF2B5EF4-FFF2-40B4-BE49-F238E27FC236}">
                    <a16:creationId xmlns:a16="http://schemas.microsoft.com/office/drawing/2014/main" id="{9B346814-A03C-5099-13A6-EB59844C421A}"/>
                  </a:ext>
                </a:extLst>
              </p:cNvPr>
              <p:cNvSpPr/>
              <p:nvPr/>
            </p:nvSpPr>
            <p:spPr>
              <a:xfrm>
                <a:off x="6718714" y="1633604"/>
                <a:ext cx="148552" cy="5105"/>
              </a:xfrm>
              <a:custGeom>
                <a:avLst/>
                <a:gdLst>
                  <a:gd name="connsiteX0" fmla="*/ 147482 w 148552"/>
                  <a:gd name="connsiteY0" fmla="*/ 1457 h 5105"/>
                  <a:gd name="connsiteX1" fmla="*/ 74491 w 148552"/>
                  <a:gd name="connsiteY1" fmla="*/ 600 h 5105"/>
                  <a:gd name="connsiteX2" fmla="*/ 1499 w 148552"/>
                  <a:gd name="connsiteY2" fmla="*/ 981 h 5105"/>
                  <a:gd name="connsiteX3" fmla="*/ 1499 w 148552"/>
                  <a:gd name="connsiteY3" fmla="*/ 4124 h 5105"/>
                  <a:gd name="connsiteX4" fmla="*/ 74491 w 148552"/>
                  <a:gd name="connsiteY4" fmla="*/ 4505 h 5105"/>
                  <a:gd name="connsiteX5" fmla="*/ 147482 w 148552"/>
                  <a:gd name="connsiteY5" fmla="*/ 3648 h 5105"/>
                  <a:gd name="connsiteX6" fmla="*/ 147482 w 148552"/>
                  <a:gd name="connsiteY6" fmla="*/ 1362 h 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552" h="5105">
                    <a:moveTo>
                      <a:pt x="147482" y="1457"/>
                    </a:moveTo>
                    <a:cubicBezTo>
                      <a:pt x="123501" y="-1210"/>
                      <a:pt x="98567" y="600"/>
                      <a:pt x="74491" y="600"/>
                    </a:cubicBezTo>
                    <a:cubicBezTo>
                      <a:pt x="50129" y="600"/>
                      <a:pt x="25766" y="790"/>
                      <a:pt x="1499" y="981"/>
                    </a:cubicBezTo>
                    <a:cubicBezTo>
                      <a:pt x="-500" y="981"/>
                      <a:pt x="-500" y="4124"/>
                      <a:pt x="1499" y="4124"/>
                    </a:cubicBezTo>
                    <a:cubicBezTo>
                      <a:pt x="25861" y="4315"/>
                      <a:pt x="50223" y="4505"/>
                      <a:pt x="74491" y="4505"/>
                    </a:cubicBezTo>
                    <a:cubicBezTo>
                      <a:pt x="98567" y="4505"/>
                      <a:pt x="123596" y="6315"/>
                      <a:pt x="147482" y="3648"/>
                    </a:cubicBezTo>
                    <a:cubicBezTo>
                      <a:pt x="148910" y="3457"/>
                      <a:pt x="148910" y="1552"/>
                      <a:pt x="147482" y="13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20" name="Graphic 7">
              <a:extLst>
                <a:ext uri="{FF2B5EF4-FFF2-40B4-BE49-F238E27FC236}">
                  <a16:creationId xmlns:a16="http://schemas.microsoft.com/office/drawing/2014/main" id="{8ED2171F-C189-3A40-B9E8-18BA18B09D3D}"/>
                </a:ext>
              </a:extLst>
            </p:cNvPr>
            <p:cNvGrpSpPr/>
            <p:nvPr/>
          </p:nvGrpSpPr>
          <p:grpSpPr>
            <a:xfrm>
              <a:off x="9006425" y="1779005"/>
              <a:ext cx="989450" cy="758110"/>
              <a:chOff x="5498585" y="1615850"/>
              <a:chExt cx="559548" cy="428722"/>
            </a:xfrm>
            <a:solidFill>
              <a:schemeClr val="bg1">
                <a:alpha val="20000"/>
              </a:schemeClr>
            </a:solidFill>
          </p:grpSpPr>
          <p:sp>
            <p:nvSpPr>
              <p:cNvPr id="621" name="Freeform 620">
                <a:extLst>
                  <a:ext uri="{FF2B5EF4-FFF2-40B4-BE49-F238E27FC236}">
                    <a16:creationId xmlns:a16="http://schemas.microsoft.com/office/drawing/2014/main" id="{8EDD2FDA-6279-5065-8760-0DA85DD09344}"/>
                  </a:ext>
                </a:extLst>
              </p:cNvPr>
              <p:cNvSpPr/>
              <p:nvPr/>
            </p:nvSpPr>
            <p:spPr>
              <a:xfrm>
                <a:off x="5735035" y="1615850"/>
                <a:ext cx="29157" cy="108630"/>
              </a:xfrm>
              <a:custGeom>
                <a:avLst/>
                <a:gdLst>
                  <a:gd name="connsiteX0" fmla="*/ 16775 w 29157"/>
                  <a:gd name="connsiteY0" fmla="*/ 55596 h 108630"/>
                  <a:gd name="connsiteX1" fmla="*/ 2215 w 29157"/>
                  <a:gd name="connsiteY1" fmla="*/ 828 h 108630"/>
                  <a:gd name="connsiteX2" fmla="*/ 27 w 29157"/>
                  <a:gd name="connsiteY2" fmla="*/ 1399 h 108630"/>
                  <a:gd name="connsiteX3" fmla="*/ 12493 w 29157"/>
                  <a:gd name="connsiteY3" fmla="*/ 54644 h 108630"/>
                  <a:gd name="connsiteX4" fmla="*/ 26197 w 29157"/>
                  <a:gd name="connsiteY4" fmla="*/ 107603 h 108630"/>
                  <a:gd name="connsiteX5" fmla="*/ 29147 w 29157"/>
                  <a:gd name="connsiteY5" fmla="*/ 107222 h 108630"/>
                  <a:gd name="connsiteX6" fmla="*/ 16775 w 29157"/>
                  <a:gd name="connsiteY6" fmla="*/ 55596 h 108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157" h="108630">
                    <a:moveTo>
                      <a:pt x="16775" y="55596"/>
                    </a:moveTo>
                    <a:cubicBezTo>
                      <a:pt x="12112" y="37308"/>
                      <a:pt x="7449" y="18925"/>
                      <a:pt x="2215" y="828"/>
                    </a:cubicBezTo>
                    <a:cubicBezTo>
                      <a:pt x="1835" y="-601"/>
                      <a:pt x="-259" y="-30"/>
                      <a:pt x="27" y="1399"/>
                    </a:cubicBezTo>
                    <a:cubicBezTo>
                      <a:pt x="3833" y="19211"/>
                      <a:pt x="8211" y="36927"/>
                      <a:pt x="12493" y="54644"/>
                    </a:cubicBezTo>
                    <a:cubicBezTo>
                      <a:pt x="16775" y="72075"/>
                      <a:pt x="19821" y="90744"/>
                      <a:pt x="26197" y="107603"/>
                    </a:cubicBezTo>
                    <a:cubicBezTo>
                      <a:pt x="26768" y="109032"/>
                      <a:pt x="29337" y="109032"/>
                      <a:pt x="29147" y="107222"/>
                    </a:cubicBezTo>
                    <a:cubicBezTo>
                      <a:pt x="26958" y="89886"/>
                      <a:pt x="21153" y="72551"/>
                      <a:pt x="16775" y="5559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2" name="Freeform 621">
                <a:extLst>
                  <a:ext uri="{FF2B5EF4-FFF2-40B4-BE49-F238E27FC236}">
                    <a16:creationId xmlns:a16="http://schemas.microsoft.com/office/drawing/2014/main" id="{CCA7A012-D231-89C7-8D11-19BA55F943E6}"/>
                  </a:ext>
                </a:extLst>
              </p:cNvPr>
              <p:cNvSpPr/>
              <p:nvPr/>
            </p:nvSpPr>
            <p:spPr>
              <a:xfrm>
                <a:off x="5498585" y="1769078"/>
                <a:ext cx="507381" cy="20722"/>
              </a:xfrm>
              <a:custGeom>
                <a:avLst/>
                <a:gdLst>
                  <a:gd name="connsiteX0" fmla="*/ 505413 w 507381"/>
                  <a:gd name="connsiteY0" fmla="*/ 0 h 20722"/>
                  <a:gd name="connsiteX1" fmla="*/ 253321 w 507381"/>
                  <a:gd name="connsiteY1" fmla="*/ 16478 h 20722"/>
                  <a:gd name="connsiteX2" fmla="*/ 128939 w 507381"/>
                  <a:gd name="connsiteY2" fmla="*/ 14573 h 20722"/>
                  <a:gd name="connsiteX3" fmla="*/ 943 w 507381"/>
                  <a:gd name="connsiteY3" fmla="*/ 6191 h 20722"/>
                  <a:gd name="connsiteX4" fmla="*/ 657 w 507381"/>
                  <a:gd name="connsiteY4" fmla="*/ 8096 h 20722"/>
                  <a:gd name="connsiteX5" fmla="*/ 124943 w 507381"/>
                  <a:gd name="connsiteY5" fmla="*/ 18098 h 20722"/>
                  <a:gd name="connsiteX6" fmla="*/ 251323 w 507381"/>
                  <a:gd name="connsiteY6" fmla="*/ 20669 h 20722"/>
                  <a:gd name="connsiteX7" fmla="*/ 493042 w 507381"/>
                  <a:gd name="connsiteY7" fmla="*/ 5810 h 20722"/>
                  <a:gd name="connsiteX8" fmla="*/ 483145 w 507381"/>
                  <a:gd name="connsiteY8" fmla="*/ 10668 h 20722"/>
                  <a:gd name="connsiteX9" fmla="*/ 484097 w 507381"/>
                  <a:gd name="connsiteY9" fmla="*/ 12859 h 20722"/>
                  <a:gd name="connsiteX10" fmla="*/ 505985 w 507381"/>
                  <a:gd name="connsiteY10" fmla="*/ 4191 h 20722"/>
                  <a:gd name="connsiteX11" fmla="*/ 505413 w 507381"/>
                  <a:gd name="connsiteY11" fmla="*/ 95 h 20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07381" h="20722">
                    <a:moveTo>
                      <a:pt x="505413" y="0"/>
                    </a:moveTo>
                    <a:cubicBezTo>
                      <a:pt x="421478" y="8858"/>
                      <a:pt x="337732" y="15526"/>
                      <a:pt x="253321" y="16478"/>
                    </a:cubicBezTo>
                    <a:cubicBezTo>
                      <a:pt x="211829" y="16954"/>
                      <a:pt x="170432" y="16288"/>
                      <a:pt x="128939" y="14573"/>
                    </a:cubicBezTo>
                    <a:cubicBezTo>
                      <a:pt x="86210" y="12764"/>
                      <a:pt x="43576" y="8001"/>
                      <a:pt x="943" y="6191"/>
                    </a:cubicBezTo>
                    <a:cubicBezTo>
                      <a:pt x="-105" y="6191"/>
                      <a:pt x="-390" y="7906"/>
                      <a:pt x="657" y="8096"/>
                    </a:cubicBezTo>
                    <a:cubicBezTo>
                      <a:pt x="41482" y="14573"/>
                      <a:pt x="83641" y="16097"/>
                      <a:pt x="124943" y="18098"/>
                    </a:cubicBezTo>
                    <a:cubicBezTo>
                      <a:pt x="167006" y="20098"/>
                      <a:pt x="209164" y="20955"/>
                      <a:pt x="251323" y="20669"/>
                    </a:cubicBezTo>
                    <a:cubicBezTo>
                      <a:pt x="331927" y="20098"/>
                      <a:pt x="413008" y="15907"/>
                      <a:pt x="493042" y="5810"/>
                    </a:cubicBezTo>
                    <a:cubicBezTo>
                      <a:pt x="489712" y="7429"/>
                      <a:pt x="486476" y="9049"/>
                      <a:pt x="483145" y="10668"/>
                    </a:cubicBezTo>
                    <a:cubicBezTo>
                      <a:pt x="481908" y="11240"/>
                      <a:pt x="482765" y="13335"/>
                      <a:pt x="484097" y="12859"/>
                    </a:cubicBezTo>
                    <a:cubicBezTo>
                      <a:pt x="491424" y="10001"/>
                      <a:pt x="498752" y="7239"/>
                      <a:pt x="505985" y="4191"/>
                    </a:cubicBezTo>
                    <a:cubicBezTo>
                      <a:pt x="507888" y="3429"/>
                      <a:pt x="507983" y="-190"/>
                      <a:pt x="505413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3" name="Freeform 622">
                <a:extLst>
                  <a:ext uri="{FF2B5EF4-FFF2-40B4-BE49-F238E27FC236}">
                    <a16:creationId xmlns:a16="http://schemas.microsoft.com/office/drawing/2014/main" id="{82D8D799-E56F-A8F1-5839-EC4AD7E5F91C}"/>
                  </a:ext>
                </a:extLst>
              </p:cNvPr>
              <p:cNvSpPr/>
              <p:nvPr/>
            </p:nvSpPr>
            <p:spPr>
              <a:xfrm>
                <a:off x="5510308" y="1888743"/>
                <a:ext cx="104405" cy="142739"/>
              </a:xfrm>
              <a:custGeom>
                <a:avLst/>
                <a:gdLst>
                  <a:gd name="connsiteX0" fmla="*/ 103227 w 104405"/>
                  <a:gd name="connsiteY0" fmla="*/ 79217 h 142739"/>
                  <a:gd name="connsiteX1" fmla="*/ 42036 w 104405"/>
                  <a:gd name="connsiteY1" fmla="*/ 84170 h 142739"/>
                  <a:gd name="connsiteX2" fmla="*/ 31092 w 104405"/>
                  <a:gd name="connsiteY2" fmla="*/ 56738 h 142739"/>
                  <a:gd name="connsiteX3" fmla="*/ 74487 w 104405"/>
                  <a:gd name="connsiteY3" fmla="*/ 3398 h 142739"/>
                  <a:gd name="connsiteX4" fmla="*/ 74868 w 104405"/>
                  <a:gd name="connsiteY4" fmla="*/ 2064 h 142739"/>
                  <a:gd name="connsiteX5" fmla="*/ 27095 w 104405"/>
                  <a:gd name="connsiteY5" fmla="*/ 41688 h 142739"/>
                  <a:gd name="connsiteX6" fmla="*/ 37658 w 104405"/>
                  <a:gd name="connsiteY6" fmla="*/ 84646 h 142739"/>
                  <a:gd name="connsiteX7" fmla="*/ 35374 w 104405"/>
                  <a:gd name="connsiteY7" fmla="*/ 84932 h 142739"/>
                  <a:gd name="connsiteX8" fmla="*/ 1400 w 104405"/>
                  <a:gd name="connsiteY8" fmla="*/ 104648 h 142739"/>
                  <a:gd name="connsiteX9" fmla="*/ 15961 w 104405"/>
                  <a:gd name="connsiteY9" fmla="*/ 137510 h 142739"/>
                  <a:gd name="connsiteX10" fmla="*/ 71632 w 104405"/>
                  <a:gd name="connsiteY10" fmla="*/ 134747 h 142739"/>
                  <a:gd name="connsiteX11" fmla="*/ 72774 w 104405"/>
                  <a:gd name="connsiteY11" fmla="*/ 131890 h 142739"/>
                  <a:gd name="connsiteX12" fmla="*/ 44415 w 104405"/>
                  <a:gd name="connsiteY12" fmla="*/ 88170 h 142739"/>
                  <a:gd name="connsiteX13" fmla="*/ 56787 w 104405"/>
                  <a:gd name="connsiteY13" fmla="*/ 87122 h 142739"/>
                  <a:gd name="connsiteX14" fmla="*/ 103608 w 104405"/>
                  <a:gd name="connsiteY14" fmla="*/ 81407 h 142739"/>
                  <a:gd name="connsiteX15" fmla="*/ 103323 w 104405"/>
                  <a:gd name="connsiteY15" fmla="*/ 79217 h 142739"/>
                  <a:gd name="connsiteX16" fmla="*/ 68111 w 104405"/>
                  <a:gd name="connsiteY16" fmla="*/ 131795 h 142739"/>
                  <a:gd name="connsiteX17" fmla="*/ 19101 w 104405"/>
                  <a:gd name="connsiteY17" fmla="*/ 134747 h 142739"/>
                  <a:gd name="connsiteX18" fmla="*/ 15199 w 104405"/>
                  <a:gd name="connsiteY18" fmla="*/ 95409 h 142739"/>
                  <a:gd name="connsiteX19" fmla="*/ 39847 w 104405"/>
                  <a:gd name="connsiteY19" fmla="*/ 88646 h 142739"/>
                  <a:gd name="connsiteX20" fmla="*/ 68111 w 104405"/>
                  <a:gd name="connsiteY20" fmla="*/ 131890 h 142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04405" h="142739">
                    <a:moveTo>
                      <a:pt x="103227" y="79217"/>
                    </a:moveTo>
                    <a:cubicBezTo>
                      <a:pt x="82862" y="80074"/>
                      <a:pt x="62306" y="81598"/>
                      <a:pt x="42036" y="84170"/>
                    </a:cubicBezTo>
                    <a:cubicBezTo>
                      <a:pt x="37087" y="75502"/>
                      <a:pt x="33090" y="66548"/>
                      <a:pt x="31092" y="56738"/>
                    </a:cubicBezTo>
                    <a:cubicBezTo>
                      <a:pt x="26048" y="32163"/>
                      <a:pt x="45081" y="-5461"/>
                      <a:pt x="74487" y="3398"/>
                    </a:cubicBezTo>
                    <a:cubicBezTo>
                      <a:pt x="75344" y="3683"/>
                      <a:pt x="75629" y="2350"/>
                      <a:pt x="74868" y="2064"/>
                    </a:cubicBezTo>
                    <a:cubicBezTo>
                      <a:pt x="49649" y="-7747"/>
                      <a:pt x="30045" y="19400"/>
                      <a:pt x="27095" y="41688"/>
                    </a:cubicBezTo>
                    <a:cubicBezTo>
                      <a:pt x="25096" y="56928"/>
                      <a:pt x="30140" y="71216"/>
                      <a:pt x="37658" y="84646"/>
                    </a:cubicBezTo>
                    <a:cubicBezTo>
                      <a:pt x="36897" y="84741"/>
                      <a:pt x="36136" y="84836"/>
                      <a:pt x="35374" y="84932"/>
                    </a:cubicBezTo>
                    <a:cubicBezTo>
                      <a:pt x="22432" y="86741"/>
                      <a:pt x="6540" y="90932"/>
                      <a:pt x="1400" y="104648"/>
                    </a:cubicBezTo>
                    <a:cubicBezTo>
                      <a:pt x="-3453" y="117507"/>
                      <a:pt x="5017" y="130937"/>
                      <a:pt x="15961" y="137510"/>
                    </a:cubicBezTo>
                    <a:cubicBezTo>
                      <a:pt x="33090" y="147797"/>
                      <a:pt x="54407" y="140748"/>
                      <a:pt x="71632" y="134747"/>
                    </a:cubicBezTo>
                    <a:cubicBezTo>
                      <a:pt x="72869" y="134366"/>
                      <a:pt x="73440" y="133033"/>
                      <a:pt x="72774" y="131890"/>
                    </a:cubicBezTo>
                    <a:cubicBezTo>
                      <a:pt x="64781" y="116936"/>
                      <a:pt x="53456" y="103029"/>
                      <a:pt x="44415" y="88170"/>
                    </a:cubicBezTo>
                    <a:cubicBezTo>
                      <a:pt x="48602" y="87789"/>
                      <a:pt x="52790" y="87503"/>
                      <a:pt x="56787" y="87122"/>
                    </a:cubicBezTo>
                    <a:cubicBezTo>
                      <a:pt x="72394" y="85503"/>
                      <a:pt x="88096" y="83884"/>
                      <a:pt x="103608" y="81407"/>
                    </a:cubicBezTo>
                    <a:cubicBezTo>
                      <a:pt x="104845" y="81217"/>
                      <a:pt x="104560" y="79121"/>
                      <a:pt x="103323" y="79217"/>
                    </a:cubicBezTo>
                    <a:close/>
                    <a:moveTo>
                      <a:pt x="68111" y="131795"/>
                    </a:moveTo>
                    <a:cubicBezTo>
                      <a:pt x="52790" y="137033"/>
                      <a:pt x="34042" y="143129"/>
                      <a:pt x="19101" y="134747"/>
                    </a:cubicBezTo>
                    <a:cubicBezTo>
                      <a:pt x="3779" y="126175"/>
                      <a:pt x="-2121" y="105410"/>
                      <a:pt x="15199" y="95409"/>
                    </a:cubicBezTo>
                    <a:cubicBezTo>
                      <a:pt x="22527" y="91123"/>
                      <a:pt x="31187" y="89599"/>
                      <a:pt x="39847" y="88646"/>
                    </a:cubicBezTo>
                    <a:cubicBezTo>
                      <a:pt x="48792" y="103696"/>
                      <a:pt x="60308" y="117888"/>
                      <a:pt x="68111" y="1318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4" name="Freeform 623">
                <a:extLst>
                  <a:ext uri="{FF2B5EF4-FFF2-40B4-BE49-F238E27FC236}">
                    <a16:creationId xmlns:a16="http://schemas.microsoft.com/office/drawing/2014/main" id="{E891CB7D-E72A-0E1B-BEEB-C6FFAAD2B9AF}"/>
                  </a:ext>
                </a:extLst>
              </p:cNvPr>
              <p:cNvSpPr/>
              <p:nvPr/>
            </p:nvSpPr>
            <p:spPr>
              <a:xfrm>
                <a:off x="5644373" y="1943385"/>
                <a:ext cx="11922" cy="59845"/>
              </a:xfrm>
              <a:custGeom>
                <a:avLst/>
                <a:gdLst>
                  <a:gd name="connsiteX0" fmla="*/ 3612 w 11922"/>
                  <a:gd name="connsiteY0" fmla="*/ 1429 h 59845"/>
                  <a:gd name="connsiteX1" fmla="*/ 662 w 11922"/>
                  <a:gd name="connsiteY1" fmla="*/ 1429 h 59845"/>
                  <a:gd name="connsiteX2" fmla="*/ 9702 w 11922"/>
                  <a:gd name="connsiteY2" fmla="*/ 59246 h 59845"/>
                  <a:gd name="connsiteX3" fmla="*/ 11891 w 11922"/>
                  <a:gd name="connsiteY3" fmla="*/ 58293 h 59845"/>
                  <a:gd name="connsiteX4" fmla="*/ 3612 w 11922"/>
                  <a:gd name="connsiteY4" fmla="*/ 1429 h 59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22" h="59845">
                    <a:moveTo>
                      <a:pt x="3612" y="1429"/>
                    </a:moveTo>
                    <a:cubicBezTo>
                      <a:pt x="3707" y="-476"/>
                      <a:pt x="852" y="-476"/>
                      <a:pt x="662" y="1429"/>
                    </a:cubicBezTo>
                    <a:cubicBezTo>
                      <a:pt x="-956" y="20098"/>
                      <a:pt x="-195" y="42672"/>
                      <a:pt x="9702" y="59246"/>
                    </a:cubicBezTo>
                    <a:cubicBezTo>
                      <a:pt x="10464" y="60484"/>
                      <a:pt x="12177" y="59626"/>
                      <a:pt x="11891" y="58293"/>
                    </a:cubicBezTo>
                    <a:cubicBezTo>
                      <a:pt x="7704" y="38767"/>
                      <a:pt x="2279" y="21812"/>
                      <a:pt x="3612" y="142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5" name="Freeform 624">
                <a:extLst>
                  <a:ext uri="{FF2B5EF4-FFF2-40B4-BE49-F238E27FC236}">
                    <a16:creationId xmlns:a16="http://schemas.microsoft.com/office/drawing/2014/main" id="{9A65D571-C0A8-18DC-AFB1-FE2625A22A43}"/>
                  </a:ext>
                </a:extLst>
              </p:cNvPr>
              <p:cNvSpPr/>
              <p:nvPr/>
            </p:nvSpPr>
            <p:spPr>
              <a:xfrm>
                <a:off x="5637398" y="1910132"/>
                <a:ext cx="19128" cy="3926"/>
              </a:xfrm>
              <a:custGeom>
                <a:avLst/>
                <a:gdLst>
                  <a:gd name="connsiteX0" fmla="*/ 17344 w 19128"/>
                  <a:gd name="connsiteY0" fmla="*/ 11 h 3926"/>
                  <a:gd name="connsiteX1" fmla="*/ 7923 w 19128"/>
                  <a:gd name="connsiteY1" fmla="*/ 11 h 3926"/>
                  <a:gd name="connsiteX2" fmla="*/ 500 w 19128"/>
                  <a:gd name="connsiteY2" fmla="*/ 1058 h 3926"/>
                  <a:gd name="connsiteX3" fmla="*/ 500 w 19128"/>
                  <a:gd name="connsiteY3" fmla="*/ 2868 h 3926"/>
                  <a:gd name="connsiteX4" fmla="*/ 7923 w 19128"/>
                  <a:gd name="connsiteY4" fmla="*/ 3916 h 3926"/>
                  <a:gd name="connsiteX5" fmla="*/ 17344 w 19128"/>
                  <a:gd name="connsiteY5" fmla="*/ 3916 h 3926"/>
                  <a:gd name="connsiteX6" fmla="*/ 17344 w 19128"/>
                  <a:gd name="connsiteY6" fmla="*/ 201 h 3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28" h="3926">
                    <a:moveTo>
                      <a:pt x="17344" y="11"/>
                    </a:moveTo>
                    <a:cubicBezTo>
                      <a:pt x="14204" y="11"/>
                      <a:pt x="11063" y="11"/>
                      <a:pt x="7923" y="11"/>
                    </a:cubicBezTo>
                    <a:cubicBezTo>
                      <a:pt x="5353" y="11"/>
                      <a:pt x="2784" y="-180"/>
                      <a:pt x="500" y="1058"/>
                    </a:cubicBezTo>
                    <a:cubicBezTo>
                      <a:pt x="-167" y="1439"/>
                      <a:pt x="-167" y="2487"/>
                      <a:pt x="500" y="2868"/>
                    </a:cubicBezTo>
                    <a:cubicBezTo>
                      <a:pt x="2784" y="4106"/>
                      <a:pt x="5448" y="3916"/>
                      <a:pt x="7923" y="3916"/>
                    </a:cubicBezTo>
                    <a:cubicBezTo>
                      <a:pt x="11063" y="3916"/>
                      <a:pt x="14204" y="3916"/>
                      <a:pt x="17344" y="3916"/>
                    </a:cubicBezTo>
                    <a:cubicBezTo>
                      <a:pt x="19723" y="3916"/>
                      <a:pt x="19723" y="201"/>
                      <a:pt x="17344" y="20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6" name="Freeform 625">
                <a:extLst>
                  <a:ext uri="{FF2B5EF4-FFF2-40B4-BE49-F238E27FC236}">
                    <a16:creationId xmlns:a16="http://schemas.microsoft.com/office/drawing/2014/main" id="{D289BFB9-50DB-BF1F-C3A7-88BC96F32775}"/>
                  </a:ext>
                </a:extLst>
              </p:cNvPr>
              <p:cNvSpPr/>
              <p:nvPr/>
            </p:nvSpPr>
            <p:spPr>
              <a:xfrm>
                <a:off x="5701538" y="1906994"/>
                <a:ext cx="64479" cy="94901"/>
              </a:xfrm>
              <a:custGeom>
                <a:avLst/>
                <a:gdLst>
                  <a:gd name="connsiteX0" fmla="*/ 46466 w 64479"/>
                  <a:gd name="connsiteY0" fmla="*/ 1054 h 94901"/>
                  <a:gd name="connsiteX1" fmla="*/ 43611 w 64479"/>
                  <a:gd name="connsiteY1" fmla="*/ 292 h 94901"/>
                  <a:gd name="connsiteX2" fmla="*/ 6592 w 64479"/>
                  <a:gd name="connsiteY2" fmla="*/ 71919 h 94901"/>
                  <a:gd name="connsiteX3" fmla="*/ 4403 w 64479"/>
                  <a:gd name="connsiteY3" fmla="*/ 29724 h 94901"/>
                  <a:gd name="connsiteX4" fmla="*/ 1072 w 64479"/>
                  <a:gd name="connsiteY4" fmla="*/ 29724 h 94901"/>
                  <a:gd name="connsiteX5" fmla="*/ 9542 w 64479"/>
                  <a:gd name="connsiteY5" fmla="*/ 93541 h 94901"/>
                  <a:gd name="connsiteX6" fmla="*/ 13443 w 64479"/>
                  <a:gd name="connsiteY6" fmla="*/ 92494 h 94901"/>
                  <a:gd name="connsiteX7" fmla="*/ 44087 w 64479"/>
                  <a:gd name="connsiteY7" fmla="*/ 5149 h 94901"/>
                  <a:gd name="connsiteX8" fmla="*/ 58933 w 64479"/>
                  <a:gd name="connsiteY8" fmla="*/ 77349 h 94901"/>
                  <a:gd name="connsiteX9" fmla="*/ 61692 w 64479"/>
                  <a:gd name="connsiteY9" fmla="*/ 77730 h 94901"/>
                  <a:gd name="connsiteX10" fmla="*/ 46371 w 64479"/>
                  <a:gd name="connsiteY10" fmla="*/ 1149 h 94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479" h="94901">
                    <a:moveTo>
                      <a:pt x="46466" y="1054"/>
                    </a:moveTo>
                    <a:cubicBezTo>
                      <a:pt x="45895" y="196"/>
                      <a:pt x="44563" y="-375"/>
                      <a:pt x="43611" y="292"/>
                    </a:cubicBezTo>
                    <a:cubicBezTo>
                      <a:pt x="20010" y="16579"/>
                      <a:pt x="6401" y="43916"/>
                      <a:pt x="6592" y="71919"/>
                    </a:cubicBezTo>
                    <a:cubicBezTo>
                      <a:pt x="3356" y="58204"/>
                      <a:pt x="2595" y="44011"/>
                      <a:pt x="4403" y="29724"/>
                    </a:cubicBezTo>
                    <a:cubicBezTo>
                      <a:pt x="4688" y="27533"/>
                      <a:pt x="1358" y="27628"/>
                      <a:pt x="1072" y="29724"/>
                    </a:cubicBezTo>
                    <a:cubicBezTo>
                      <a:pt x="-1783" y="51631"/>
                      <a:pt x="1072" y="73158"/>
                      <a:pt x="9542" y="93541"/>
                    </a:cubicBezTo>
                    <a:cubicBezTo>
                      <a:pt x="10493" y="95827"/>
                      <a:pt x="14110" y="95065"/>
                      <a:pt x="13443" y="92494"/>
                    </a:cubicBezTo>
                    <a:cubicBezTo>
                      <a:pt x="4593" y="60109"/>
                      <a:pt x="17060" y="24866"/>
                      <a:pt x="44087" y="5149"/>
                    </a:cubicBezTo>
                    <a:cubicBezTo>
                      <a:pt x="58267" y="27533"/>
                      <a:pt x="60836" y="51250"/>
                      <a:pt x="58933" y="77349"/>
                    </a:cubicBezTo>
                    <a:cubicBezTo>
                      <a:pt x="58837" y="78968"/>
                      <a:pt x="61312" y="79254"/>
                      <a:pt x="61692" y="77730"/>
                    </a:cubicBezTo>
                    <a:cubicBezTo>
                      <a:pt x="69115" y="52012"/>
                      <a:pt x="60931" y="22866"/>
                      <a:pt x="46371" y="11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7" name="Freeform 626">
                <a:extLst>
                  <a:ext uri="{FF2B5EF4-FFF2-40B4-BE49-F238E27FC236}">
                    <a16:creationId xmlns:a16="http://schemas.microsoft.com/office/drawing/2014/main" id="{FD8E2CDF-2085-4B64-FDC1-75C9A8B016B4}"/>
                  </a:ext>
                </a:extLst>
              </p:cNvPr>
              <p:cNvSpPr/>
              <p:nvPr/>
            </p:nvSpPr>
            <p:spPr>
              <a:xfrm>
                <a:off x="5860996" y="1822377"/>
                <a:ext cx="124177" cy="222195"/>
              </a:xfrm>
              <a:custGeom>
                <a:avLst/>
                <a:gdLst>
                  <a:gd name="connsiteX0" fmla="*/ 120639 w 124177"/>
                  <a:gd name="connsiteY0" fmla="*/ 164918 h 222195"/>
                  <a:gd name="connsiteX1" fmla="*/ 115215 w 124177"/>
                  <a:gd name="connsiteY1" fmla="*/ 109102 h 222195"/>
                  <a:gd name="connsiteX2" fmla="*/ 100464 w 124177"/>
                  <a:gd name="connsiteY2" fmla="*/ 1469 h 222195"/>
                  <a:gd name="connsiteX3" fmla="*/ 96752 w 124177"/>
                  <a:gd name="connsiteY3" fmla="*/ 993 h 222195"/>
                  <a:gd name="connsiteX4" fmla="*/ 65 w 124177"/>
                  <a:gd name="connsiteY4" fmla="*/ 218354 h 222195"/>
                  <a:gd name="connsiteX5" fmla="*/ 2444 w 124177"/>
                  <a:gd name="connsiteY5" fmla="*/ 219306 h 222195"/>
                  <a:gd name="connsiteX6" fmla="*/ 97609 w 124177"/>
                  <a:gd name="connsiteY6" fmla="*/ 8708 h 222195"/>
                  <a:gd name="connsiteX7" fmla="*/ 111693 w 124177"/>
                  <a:gd name="connsiteY7" fmla="*/ 115007 h 222195"/>
                  <a:gd name="connsiteX8" fmla="*/ 116642 w 124177"/>
                  <a:gd name="connsiteY8" fmla="*/ 168824 h 222195"/>
                  <a:gd name="connsiteX9" fmla="*/ 120925 w 124177"/>
                  <a:gd name="connsiteY9" fmla="*/ 221116 h 222195"/>
                  <a:gd name="connsiteX10" fmla="*/ 123875 w 124177"/>
                  <a:gd name="connsiteY10" fmla="*/ 220735 h 222195"/>
                  <a:gd name="connsiteX11" fmla="*/ 120734 w 124177"/>
                  <a:gd name="connsiteY11" fmla="*/ 164823 h 222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177" h="222195">
                    <a:moveTo>
                      <a:pt x="120639" y="164918"/>
                    </a:moveTo>
                    <a:cubicBezTo>
                      <a:pt x="119117" y="146345"/>
                      <a:pt x="117308" y="127675"/>
                      <a:pt x="115215" y="109102"/>
                    </a:cubicBezTo>
                    <a:cubicBezTo>
                      <a:pt x="111218" y="73097"/>
                      <a:pt x="106269" y="37188"/>
                      <a:pt x="100464" y="1469"/>
                    </a:cubicBezTo>
                    <a:cubicBezTo>
                      <a:pt x="100178" y="-245"/>
                      <a:pt x="97514" y="-531"/>
                      <a:pt x="96752" y="993"/>
                    </a:cubicBezTo>
                    <a:cubicBezTo>
                      <a:pt x="61827" y="72145"/>
                      <a:pt x="28900" y="144440"/>
                      <a:pt x="65" y="218354"/>
                    </a:cubicBezTo>
                    <a:cubicBezTo>
                      <a:pt x="-411" y="219687"/>
                      <a:pt x="1873" y="220640"/>
                      <a:pt x="2444" y="219306"/>
                    </a:cubicBezTo>
                    <a:cubicBezTo>
                      <a:pt x="32516" y="148345"/>
                      <a:pt x="63635" y="77955"/>
                      <a:pt x="97609" y="8708"/>
                    </a:cubicBezTo>
                    <a:cubicBezTo>
                      <a:pt x="103129" y="44046"/>
                      <a:pt x="107887" y="79479"/>
                      <a:pt x="111693" y="115007"/>
                    </a:cubicBezTo>
                    <a:cubicBezTo>
                      <a:pt x="113597" y="132914"/>
                      <a:pt x="115215" y="150821"/>
                      <a:pt x="116642" y="168824"/>
                    </a:cubicBezTo>
                    <a:cubicBezTo>
                      <a:pt x="117975" y="186159"/>
                      <a:pt x="117879" y="204066"/>
                      <a:pt x="120925" y="221116"/>
                    </a:cubicBezTo>
                    <a:cubicBezTo>
                      <a:pt x="121210" y="222830"/>
                      <a:pt x="123780" y="222354"/>
                      <a:pt x="123875" y="220735"/>
                    </a:cubicBezTo>
                    <a:cubicBezTo>
                      <a:pt x="125112" y="202352"/>
                      <a:pt x="122257" y="183206"/>
                      <a:pt x="120734" y="1648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8" name="Freeform 627">
                <a:extLst>
                  <a:ext uri="{FF2B5EF4-FFF2-40B4-BE49-F238E27FC236}">
                    <a16:creationId xmlns:a16="http://schemas.microsoft.com/office/drawing/2014/main" id="{61BC7E35-8622-FD5B-F0AF-9B57A96CECC5}"/>
                  </a:ext>
                </a:extLst>
              </p:cNvPr>
              <p:cNvSpPr/>
              <p:nvPr/>
            </p:nvSpPr>
            <p:spPr>
              <a:xfrm>
                <a:off x="5874288" y="1937668"/>
                <a:ext cx="183844" cy="17740"/>
              </a:xfrm>
              <a:custGeom>
                <a:avLst/>
                <a:gdLst>
                  <a:gd name="connsiteX0" fmla="*/ 182337 w 183844"/>
                  <a:gd name="connsiteY0" fmla="*/ 3 h 17740"/>
                  <a:gd name="connsiteX1" fmla="*/ 139226 w 183844"/>
                  <a:gd name="connsiteY1" fmla="*/ 6289 h 17740"/>
                  <a:gd name="connsiteX2" fmla="*/ 92405 w 183844"/>
                  <a:gd name="connsiteY2" fmla="*/ 11337 h 17740"/>
                  <a:gd name="connsiteX3" fmla="*/ 1713 w 183844"/>
                  <a:gd name="connsiteY3" fmla="*/ 13623 h 17740"/>
                  <a:gd name="connsiteX4" fmla="*/ 1713 w 183844"/>
                  <a:gd name="connsiteY4" fmla="*/ 17148 h 17740"/>
                  <a:gd name="connsiteX5" fmla="*/ 94404 w 183844"/>
                  <a:gd name="connsiteY5" fmla="*/ 15433 h 17740"/>
                  <a:gd name="connsiteX6" fmla="*/ 182812 w 183844"/>
                  <a:gd name="connsiteY6" fmla="*/ 2955 h 17740"/>
                  <a:gd name="connsiteX7" fmla="*/ 182432 w 183844"/>
                  <a:gd name="connsiteY7" fmla="*/ 3 h 1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3844" h="17740">
                    <a:moveTo>
                      <a:pt x="182337" y="3"/>
                    </a:moveTo>
                    <a:cubicBezTo>
                      <a:pt x="167871" y="955"/>
                      <a:pt x="153501" y="4289"/>
                      <a:pt x="139226" y="6289"/>
                    </a:cubicBezTo>
                    <a:cubicBezTo>
                      <a:pt x="123715" y="8385"/>
                      <a:pt x="108108" y="10099"/>
                      <a:pt x="92405" y="11337"/>
                    </a:cubicBezTo>
                    <a:cubicBezTo>
                      <a:pt x="62238" y="13719"/>
                      <a:pt x="31880" y="14385"/>
                      <a:pt x="1713" y="13623"/>
                    </a:cubicBezTo>
                    <a:cubicBezTo>
                      <a:pt x="-571" y="13623"/>
                      <a:pt x="-571" y="17052"/>
                      <a:pt x="1713" y="17148"/>
                    </a:cubicBezTo>
                    <a:cubicBezTo>
                      <a:pt x="32642" y="18291"/>
                      <a:pt x="63570" y="17814"/>
                      <a:pt x="94404" y="15433"/>
                    </a:cubicBezTo>
                    <a:cubicBezTo>
                      <a:pt x="123144" y="13147"/>
                      <a:pt x="155119" y="11718"/>
                      <a:pt x="182812" y="2955"/>
                    </a:cubicBezTo>
                    <a:cubicBezTo>
                      <a:pt x="184335" y="2479"/>
                      <a:pt x="184145" y="-93"/>
                      <a:pt x="182432" y="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29" name="Graphic 7">
              <a:extLst>
                <a:ext uri="{FF2B5EF4-FFF2-40B4-BE49-F238E27FC236}">
                  <a16:creationId xmlns:a16="http://schemas.microsoft.com/office/drawing/2014/main" id="{B194FBE3-B504-95DE-EFA1-C219E7579EA3}"/>
                </a:ext>
              </a:extLst>
            </p:cNvPr>
            <p:cNvGrpSpPr/>
            <p:nvPr/>
          </p:nvGrpSpPr>
          <p:grpSpPr>
            <a:xfrm>
              <a:off x="5436872" y="6222583"/>
              <a:ext cx="2224435" cy="550718"/>
              <a:chOff x="3479952" y="4128757"/>
              <a:chExt cx="1257950" cy="311439"/>
            </a:xfrm>
            <a:solidFill>
              <a:schemeClr val="bg1">
                <a:alpha val="20000"/>
              </a:schemeClr>
            </a:solidFill>
          </p:grpSpPr>
          <p:sp>
            <p:nvSpPr>
              <p:cNvPr id="630" name="Freeform 629">
                <a:extLst>
                  <a:ext uri="{FF2B5EF4-FFF2-40B4-BE49-F238E27FC236}">
                    <a16:creationId xmlns:a16="http://schemas.microsoft.com/office/drawing/2014/main" id="{EBEE0151-D3E7-A083-616C-B65B482AC550}"/>
                  </a:ext>
                </a:extLst>
              </p:cNvPr>
              <p:cNvSpPr/>
              <p:nvPr/>
            </p:nvSpPr>
            <p:spPr>
              <a:xfrm>
                <a:off x="3479952" y="4152784"/>
                <a:ext cx="323037" cy="14841"/>
              </a:xfrm>
              <a:custGeom>
                <a:avLst/>
                <a:gdLst>
                  <a:gd name="connsiteX0" fmla="*/ 321254 w 323037"/>
                  <a:gd name="connsiteY0" fmla="*/ 116 h 14841"/>
                  <a:gd name="connsiteX1" fmla="*/ 282046 w 323037"/>
                  <a:gd name="connsiteY1" fmla="*/ 2973 h 14841"/>
                  <a:gd name="connsiteX2" fmla="*/ 242743 w 323037"/>
                  <a:gd name="connsiteY2" fmla="*/ 6021 h 14841"/>
                  <a:gd name="connsiteX3" fmla="*/ 161948 w 323037"/>
                  <a:gd name="connsiteY3" fmla="*/ 9355 h 14841"/>
                  <a:gd name="connsiteX4" fmla="*/ 2355 w 323037"/>
                  <a:gd name="connsiteY4" fmla="*/ 4593 h 14841"/>
                  <a:gd name="connsiteX5" fmla="*/ 2355 w 323037"/>
                  <a:gd name="connsiteY5" fmla="*/ 9450 h 14841"/>
                  <a:gd name="connsiteX6" fmla="*/ 164041 w 323037"/>
                  <a:gd name="connsiteY6" fmla="*/ 14594 h 14841"/>
                  <a:gd name="connsiteX7" fmla="*/ 242838 w 323037"/>
                  <a:gd name="connsiteY7" fmla="*/ 11451 h 14841"/>
                  <a:gd name="connsiteX8" fmla="*/ 284235 w 323037"/>
                  <a:gd name="connsiteY8" fmla="*/ 8307 h 14841"/>
                  <a:gd name="connsiteX9" fmla="*/ 321825 w 323037"/>
                  <a:gd name="connsiteY9" fmla="*/ 3450 h 14841"/>
                  <a:gd name="connsiteX10" fmla="*/ 321350 w 323037"/>
                  <a:gd name="connsiteY10" fmla="*/ 116 h 14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3037" h="14841">
                    <a:moveTo>
                      <a:pt x="321254" y="116"/>
                    </a:moveTo>
                    <a:cubicBezTo>
                      <a:pt x="308217" y="-551"/>
                      <a:pt x="294989" y="1830"/>
                      <a:pt x="282046" y="2973"/>
                    </a:cubicBezTo>
                    <a:cubicBezTo>
                      <a:pt x="268913" y="4116"/>
                      <a:pt x="255876" y="5164"/>
                      <a:pt x="242743" y="6021"/>
                    </a:cubicBezTo>
                    <a:cubicBezTo>
                      <a:pt x="215811" y="7736"/>
                      <a:pt x="188879" y="8879"/>
                      <a:pt x="161948" y="9355"/>
                    </a:cubicBezTo>
                    <a:cubicBezTo>
                      <a:pt x="108750" y="10212"/>
                      <a:pt x="55458" y="8593"/>
                      <a:pt x="2355" y="4593"/>
                    </a:cubicBezTo>
                    <a:cubicBezTo>
                      <a:pt x="-785" y="4402"/>
                      <a:pt x="-785" y="9260"/>
                      <a:pt x="2355" y="9450"/>
                    </a:cubicBezTo>
                    <a:cubicBezTo>
                      <a:pt x="56124" y="13736"/>
                      <a:pt x="110082" y="15546"/>
                      <a:pt x="164041" y="14594"/>
                    </a:cubicBezTo>
                    <a:cubicBezTo>
                      <a:pt x="190307" y="14118"/>
                      <a:pt x="216573" y="13070"/>
                      <a:pt x="242838" y="11451"/>
                    </a:cubicBezTo>
                    <a:cubicBezTo>
                      <a:pt x="256637" y="10593"/>
                      <a:pt x="270436" y="9545"/>
                      <a:pt x="284235" y="8307"/>
                    </a:cubicBezTo>
                    <a:cubicBezTo>
                      <a:pt x="296702" y="7164"/>
                      <a:pt x="309739" y="6878"/>
                      <a:pt x="321825" y="3450"/>
                    </a:cubicBezTo>
                    <a:cubicBezTo>
                      <a:pt x="323729" y="2878"/>
                      <a:pt x="323253" y="211"/>
                      <a:pt x="321350" y="11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1" name="Freeform 630">
                <a:extLst>
                  <a:ext uri="{FF2B5EF4-FFF2-40B4-BE49-F238E27FC236}">
                    <a16:creationId xmlns:a16="http://schemas.microsoft.com/office/drawing/2014/main" id="{5A094CE7-A6A8-C0DE-DDE3-3C7645D45A67}"/>
                  </a:ext>
                </a:extLst>
              </p:cNvPr>
              <p:cNvSpPr/>
              <p:nvPr/>
            </p:nvSpPr>
            <p:spPr>
              <a:xfrm>
                <a:off x="3580209" y="4212928"/>
                <a:ext cx="31715" cy="227268"/>
              </a:xfrm>
              <a:custGeom>
                <a:avLst/>
                <a:gdLst>
                  <a:gd name="connsiteX0" fmla="*/ 2498 w 31715"/>
                  <a:gd name="connsiteY0" fmla="*/ 931 h 227268"/>
                  <a:gd name="connsiteX1" fmla="*/ 24 w 31715"/>
                  <a:gd name="connsiteY1" fmla="*/ 1598 h 227268"/>
                  <a:gd name="connsiteX2" fmla="*/ 17344 w 31715"/>
                  <a:gd name="connsiteY2" fmla="*/ 114469 h 227268"/>
                  <a:gd name="connsiteX3" fmla="*/ 25623 w 31715"/>
                  <a:gd name="connsiteY3" fmla="*/ 210576 h 227268"/>
                  <a:gd name="connsiteX4" fmla="*/ 20675 w 31715"/>
                  <a:gd name="connsiteY4" fmla="*/ 185526 h 227268"/>
                  <a:gd name="connsiteX5" fmla="*/ 18296 w 31715"/>
                  <a:gd name="connsiteY5" fmla="*/ 185526 h 227268"/>
                  <a:gd name="connsiteX6" fmla="*/ 26765 w 31715"/>
                  <a:gd name="connsiteY6" fmla="*/ 226007 h 227268"/>
                  <a:gd name="connsiteX7" fmla="*/ 31714 w 31715"/>
                  <a:gd name="connsiteY7" fmla="*/ 224674 h 227268"/>
                  <a:gd name="connsiteX8" fmla="*/ 2498 w 31715"/>
                  <a:gd name="connsiteY8" fmla="*/ 931 h 22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715" h="227268">
                    <a:moveTo>
                      <a:pt x="2498" y="931"/>
                    </a:moveTo>
                    <a:cubicBezTo>
                      <a:pt x="2117" y="-688"/>
                      <a:pt x="-262" y="-21"/>
                      <a:pt x="24" y="1598"/>
                    </a:cubicBezTo>
                    <a:cubicBezTo>
                      <a:pt x="6019" y="39222"/>
                      <a:pt x="12776" y="76655"/>
                      <a:pt x="17344" y="114469"/>
                    </a:cubicBezTo>
                    <a:cubicBezTo>
                      <a:pt x="21150" y="146473"/>
                      <a:pt x="23720" y="178477"/>
                      <a:pt x="25623" y="210576"/>
                    </a:cubicBezTo>
                    <a:cubicBezTo>
                      <a:pt x="22768" y="202671"/>
                      <a:pt x="21246" y="194479"/>
                      <a:pt x="20675" y="185526"/>
                    </a:cubicBezTo>
                    <a:cubicBezTo>
                      <a:pt x="20579" y="184002"/>
                      <a:pt x="18486" y="184002"/>
                      <a:pt x="18296" y="185526"/>
                    </a:cubicBezTo>
                    <a:cubicBezTo>
                      <a:pt x="17058" y="199623"/>
                      <a:pt x="20294" y="213434"/>
                      <a:pt x="26765" y="226007"/>
                    </a:cubicBezTo>
                    <a:cubicBezTo>
                      <a:pt x="28002" y="228293"/>
                      <a:pt x="31809" y="227245"/>
                      <a:pt x="31714" y="224674"/>
                    </a:cubicBezTo>
                    <a:cubicBezTo>
                      <a:pt x="28193" y="150188"/>
                      <a:pt x="20008" y="73512"/>
                      <a:pt x="2498" y="9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2" name="Freeform 631">
                <a:extLst>
                  <a:ext uri="{FF2B5EF4-FFF2-40B4-BE49-F238E27FC236}">
                    <a16:creationId xmlns:a16="http://schemas.microsoft.com/office/drawing/2014/main" id="{15CE78DD-A91D-F6F1-E31E-377058E31C68}"/>
                  </a:ext>
                </a:extLst>
              </p:cNvPr>
              <p:cNvSpPr/>
              <p:nvPr/>
            </p:nvSpPr>
            <p:spPr>
              <a:xfrm>
                <a:off x="3542176" y="4237793"/>
                <a:ext cx="169067" cy="22750"/>
              </a:xfrm>
              <a:custGeom>
                <a:avLst/>
                <a:gdLst>
                  <a:gd name="connsiteX0" fmla="*/ 167958 w 169067"/>
                  <a:gd name="connsiteY0" fmla="*/ 19691 h 22750"/>
                  <a:gd name="connsiteX1" fmla="*/ 86591 w 169067"/>
                  <a:gd name="connsiteY1" fmla="*/ 10166 h 22750"/>
                  <a:gd name="connsiteX2" fmla="*/ 7414 w 169067"/>
                  <a:gd name="connsiteY2" fmla="*/ 2642 h 22750"/>
                  <a:gd name="connsiteX3" fmla="*/ 8175 w 169067"/>
                  <a:gd name="connsiteY3" fmla="*/ 2260 h 22750"/>
                  <a:gd name="connsiteX4" fmla="*/ 7223 w 169067"/>
                  <a:gd name="connsiteY4" fmla="*/ 70 h 22750"/>
                  <a:gd name="connsiteX5" fmla="*/ 1038 w 169067"/>
                  <a:gd name="connsiteY5" fmla="*/ 2260 h 22750"/>
                  <a:gd name="connsiteX6" fmla="*/ 1038 w 169067"/>
                  <a:gd name="connsiteY6" fmla="*/ 5118 h 22750"/>
                  <a:gd name="connsiteX7" fmla="*/ 82404 w 169067"/>
                  <a:gd name="connsiteY7" fmla="*/ 14643 h 22750"/>
                  <a:gd name="connsiteX8" fmla="*/ 167577 w 169067"/>
                  <a:gd name="connsiteY8" fmla="*/ 22739 h 22750"/>
                  <a:gd name="connsiteX9" fmla="*/ 167958 w 169067"/>
                  <a:gd name="connsiteY9" fmla="*/ 19786 h 2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9067" h="22750">
                    <a:moveTo>
                      <a:pt x="167958" y="19691"/>
                    </a:moveTo>
                    <a:cubicBezTo>
                      <a:pt x="141597" y="13786"/>
                      <a:pt x="113428" y="12928"/>
                      <a:pt x="86591" y="10166"/>
                    </a:cubicBezTo>
                    <a:cubicBezTo>
                      <a:pt x="60230" y="7404"/>
                      <a:pt x="33870" y="4451"/>
                      <a:pt x="7414" y="2642"/>
                    </a:cubicBezTo>
                    <a:cubicBezTo>
                      <a:pt x="7699" y="2546"/>
                      <a:pt x="7889" y="2451"/>
                      <a:pt x="8175" y="2260"/>
                    </a:cubicBezTo>
                    <a:cubicBezTo>
                      <a:pt x="9412" y="1689"/>
                      <a:pt x="8556" y="-407"/>
                      <a:pt x="7223" y="70"/>
                    </a:cubicBezTo>
                    <a:lnTo>
                      <a:pt x="1038" y="2260"/>
                    </a:lnTo>
                    <a:cubicBezTo>
                      <a:pt x="-199" y="2642"/>
                      <a:pt x="-485" y="4832"/>
                      <a:pt x="1038" y="5118"/>
                    </a:cubicBezTo>
                    <a:cubicBezTo>
                      <a:pt x="28065" y="9118"/>
                      <a:pt x="55282" y="11690"/>
                      <a:pt x="82404" y="14643"/>
                    </a:cubicBezTo>
                    <a:cubicBezTo>
                      <a:pt x="110383" y="17691"/>
                      <a:pt x="139313" y="23025"/>
                      <a:pt x="167577" y="22739"/>
                    </a:cubicBezTo>
                    <a:cubicBezTo>
                      <a:pt x="169290" y="22739"/>
                      <a:pt x="169670" y="20167"/>
                      <a:pt x="167958" y="197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3" name="Freeform 632">
                <a:extLst>
                  <a:ext uri="{FF2B5EF4-FFF2-40B4-BE49-F238E27FC236}">
                    <a16:creationId xmlns:a16="http://schemas.microsoft.com/office/drawing/2014/main" id="{5909F8BD-BE39-D197-428B-D3BC3D153CEF}"/>
                  </a:ext>
                </a:extLst>
              </p:cNvPr>
              <p:cNvSpPr/>
              <p:nvPr/>
            </p:nvSpPr>
            <p:spPr>
              <a:xfrm>
                <a:off x="3537135" y="4329051"/>
                <a:ext cx="198930" cy="14172"/>
              </a:xfrm>
              <a:custGeom>
                <a:avLst/>
                <a:gdLst>
                  <a:gd name="connsiteX0" fmla="*/ 197551 w 198930"/>
                  <a:gd name="connsiteY0" fmla="*/ 8824 h 14172"/>
                  <a:gd name="connsiteX1" fmla="*/ 151015 w 198930"/>
                  <a:gd name="connsiteY1" fmla="*/ 7871 h 14172"/>
                  <a:gd name="connsiteX2" fmla="*/ 102861 w 198930"/>
                  <a:gd name="connsiteY2" fmla="*/ 8157 h 14172"/>
                  <a:gd name="connsiteX3" fmla="*/ 54707 w 198930"/>
                  <a:gd name="connsiteY3" fmla="*/ 8443 h 14172"/>
                  <a:gd name="connsiteX4" fmla="*/ 29584 w 198930"/>
                  <a:gd name="connsiteY4" fmla="*/ 8633 h 14172"/>
                  <a:gd name="connsiteX5" fmla="*/ 6554 w 198930"/>
                  <a:gd name="connsiteY5" fmla="*/ 4062 h 14172"/>
                  <a:gd name="connsiteX6" fmla="*/ 9789 w 198930"/>
                  <a:gd name="connsiteY6" fmla="*/ 3204 h 14172"/>
                  <a:gd name="connsiteX7" fmla="*/ 83 w 198930"/>
                  <a:gd name="connsiteY7" fmla="*/ 6728 h 14172"/>
                  <a:gd name="connsiteX8" fmla="*/ 9885 w 198930"/>
                  <a:gd name="connsiteY8" fmla="*/ 12824 h 14172"/>
                  <a:gd name="connsiteX9" fmla="*/ 46237 w 198930"/>
                  <a:gd name="connsiteY9" fmla="*/ 13205 h 14172"/>
                  <a:gd name="connsiteX10" fmla="*/ 121704 w 198930"/>
                  <a:gd name="connsiteY10" fmla="*/ 13205 h 14172"/>
                  <a:gd name="connsiteX11" fmla="*/ 197646 w 198930"/>
                  <a:gd name="connsiteY11" fmla="*/ 12158 h 14172"/>
                  <a:gd name="connsiteX12" fmla="*/ 197646 w 198930"/>
                  <a:gd name="connsiteY12" fmla="*/ 8729 h 14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8930" h="14172">
                    <a:moveTo>
                      <a:pt x="197551" y="8824"/>
                    </a:moveTo>
                    <a:cubicBezTo>
                      <a:pt x="182324" y="6538"/>
                      <a:pt x="166336" y="7871"/>
                      <a:pt x="151015" y="7871"/>
                    </a:cubicBezTo>
                    <a:cubicBezTo>
                      <a:pt x="134932" y="7871"/>
                      <a:pt x="118849" y="8062"/>
                      <a:pt x="102861" y="8157"/>
                    </a:cubicBezTo>
                    <a:cubicBezTo>
                      <a:pt x="86778" y="8157"/>
                      <a:pt x="70695" y="8348"/>
                      <a:pt x="54707" y="8443"/>
                    </a:cubicBezTo>
                    <a:cubicBezTo>
                      <a:pt x="46333" y="8443"/>
                      <a:pt x="37958" y="8538"/>
                      <a:pt x="29584" y="8633"/>
                    </a:cubicBezTo>
                    <a:cubicBezTo>
                      <a:pt x="23398" y="8633"/>
                      <a:pt x="8743" y="11872"/>
                      <a:pt x="6554" y="4062"/>
                    </a:cubicBezTo>
                    <a:cubicBezTo>
                      <a:pt x="7125" y="6157"/>
                      <a:pt x="10265" y="5300"/>
                      <a:pt x="9789" y="3204"/>
                    </a:cubicBezTo>
                    <a:cubicBezTo>
                      <a:pt x="8267" y="-3178"/>
                      <a:pt x="-964" y="1013"/>
                      <a:pt x="83" y="6728"/>
                    </a:cubicBezTo>
                    <a:cubicBezTo>
                      <a:pt x="939" y="11015"/>
                      <a:pt x="6363" y="12348"/>
                      <a:pt x="9885" y="12824"/>
                    </a:cubicBezTo>
                    <a:cubicBezTo>
                      <a:pt x="21685" y="14444"/>
                      <a:pt x="34437" y="13205"/>
                      <a:pt x="46237" y="13205"/>
                    </a:cubicBezTo>
                    <a:cubicBezTo>
                      <a:pt x="71361" y="13205"/>
                      <a:pt x="96485" y="13205"/>
                      <a:pt x="121704" y="13205"/>
                    </a:cubicBezTo>
                    <a:cubicBezTo>
                      <a:pt x="146447" y="13205"/>
                      <a:pt x="173093" y="15968"/>
                      <a:pt x="197646" y="12158"/>
                    </a:cubicBezTo>
                    <a:cubicBezTo>
                      <a:pt x="199359" y="11872"/>
                      <a:pt x="199359" y="9014"/>
                      <a:pt x="197646" y="872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4" name="Freeform 633">
                <a:extLst>
                  <a:ext uri="{FF2B5EF4-FFF2-40B4-BE49-F238E27FC236}">
                    <a16:creationId xmlns:a16="http://schemas.microsoft.com/office/drawing/2014/main" id="{7F18CB82-2F76-E2CA-4E48-909757770A8E}"/>
                  </a:ext>
                </a:extLst>
              </p:cNvPr>
              <p:cNvSpPr/>
              <p:nvPr/>
            </p:nvSpPr>
            <p:spPr>
              <a:xfrm>
                <a:off x="3836891" y="4375280"/>
                <a:ext cx="18583" cy="12819"/>
              </a:xfrm>
              <a:custGeom>
                <a:avLst/>
                <a:gdLst>
                  <a:gd name="connsiteX0" fmla="*/ 18083 w 18583"/>
                  <a:gd name="connsiteY0" fmla="*/ 4410 h 12819"/>
                  <a:gd name="connsiteX1" fmla="*/ 6378 w 18583"/>
                  <a:gd name="connsiteY1" fmla="*/ 28 h 12819"/>
                  <a:gd name="connsiteX2" fmla="*/ 2 w 18583"/>
                  <a:gd name="connsiteY2" fmla="*/ 6410 h 12819"/>
                  <a:gd name="connsiteX3" fmla="*/ 6378 w 18583"/>
                  <a:gd name="connsiteY3" fmla="*/ 12792 h 12819"/>
                  <a:gd name="connsiteX4" fmla="*/ 18083 w 18583"/>
                  <a:gd name="connsiteY4" fmla="*/ 8410 h 12819"/>
                  <a:gd name="connsiteX5" fmla="*/ 18083 w 18583"/>
                  <a:gd name="connsiteY5" fmla="*/ 4505 h 12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583" h="12819">
                    <a:moveTo>
                      <a:pt x="18083" y="4410"/>
                    </a:moveTo>
                    <a:cubicBezTo>
                      <a:pt x="15704" y="314"/>
                      <a:pt x="10470" y="505"/>
                      <a:pt x="6378" y="28"/>
                    </a:cubicBezTo>
                    <a:cubicBezTo>
                      <a:pt x="3047" y="-353"/>
                      <a:pt x="-93" y="3172"/>
                      <a:pt x="2" y="6410"/>
                    </a:cubicBezTo>
                    <a:cubicBezTo>
                      <a:pt x="97" y="9553"/>
                      <a:pt x="2857" y="13173"/>
                      <a:pt x="6378" y="12792"/>
                    </a:cubicBezTo>
                    <a:cubicBezTo>
                      <a:pt x="10565" y="12316"/>
                      <a:pt x="15704" y="12506"/>
                      <a:pt x="18083" y="8410"/>
                    </a:cubicBezTo>
                    <a:cubicBezTo>
                      <a:pt x="18750" y="7267"/>
                      <a:pt x="18750" y="5648"/>
                      <a:pt x="18083" y="45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5" name="Freeform 634">
                <a:extLst>
                  <a:ext uri="{FF2B5EF4-FFF2-40B4-BE49-F238E27FC236}">
                    <a16:creationId xmlns:a16="http://schemas.microsoft.com/office/drawing/2014/main" id="{C27F5CC4-F6D7-519E-621F-16DB0F5F2EE8}"/>
                  </a:ext>
                </a:extLst>
              </p:cNvPr>
              <p:cNvSpPr/>
              <p:nvPr/>
            </p:nvSpPr>
            <p:spPr>
              <a:xfrm>
                <a:off x="3957243" y="4177015"/>
                <a:ext cx="193118" cy="184782"/>
              </a:xfrm>
              <a:custGeom>
                <a:avLst/>
                <a:gdLst>
                  <a:gd name="connsiteX0" fmla="*/ 192078 w 193118"/>
                  <a:gd name="connsiteY0" fmla="*/ 173814 h 184782"/>
                  <a:gd name="connsiteX1" fmla="*/ 125177 w 193118"/>
                  <a:gd name="connsiteY1" fmla="*/ 89137 h 184782"/>
                  <a:gd name="connsiteX2" fmla="*/ 73788 w 193118"/>
                  <a:gd name="connsiteY2" fmla="*/ 1316 h 184782"/>
                  <a:gd name="connsiteX3" fmla="*/ 68363 w 193118"/>
                  <a:gd name="connsiteY3" fmla="*/ 3602 h 184782"/>
                  <a:gd name="connsiteX4" fmla="*/ 73597 w 193118"/>
                  <a:gd name="connsiteY4" fmla="*/ 18747 h 184782"/>
                  <a:gd name="connsiteX5" fmla="*/ 38577 w 193118"/>
                  <a:gd name="connsiteY5" fmla="*/ 94661 h 184782"/>
                  <a:gd name="connsiteX6" fmla="*/ 415 w 193118"/>
                  <a:gd name="connsiteY6" fmla="*/ 178767 h 184782"/>
                  <a:gd name="connsiteX7" fmla="*/ 3841 w 193118"/>
                  <a:gd name="connsiteY7" fmla="*/ 184767 h 184782"/>
                  <a:gd name="connsiteX8" fmla="*/ 188938 w 193118"/>
                  <a:gd name="connsiteY8" fmla="*/ 181053 h 184782"/>
                  <a:gd name="connsiteX9" fmla="*/ 191983 w 193118"/>
                  <a:gd name="connsiteY9" fmla="*/ 173718 h 184782"/>
                  <a:gd name="connsiteX10" fmla="*/ 10312 w 193118"/>
                  <a:gd name="connsiteY10" fmla="*/ 176290 h 184782"/>
                  <a:gd name="connsiteX11" fmla="*/ 46380 w 193118"/>
                  <a:gd name="connsiteY11" fmla="*/ 94471 h 184782"/>
                  <a:gd name="connsiteX12" fmla="*/ 76738 w 193118"/>
                  <a:gd name="connsiteY12" fmla="*/ 25986 h 184782"/>
                  <a:gd name="connsiteX13" fmla="*/ 119847 w 193118"/>
                  <a:gd name="connsiteY13" fmla="*/ 96471 h 184782"/>
                  <a:gd name="connsiteX14" fmla="*/ 179326 w 193118"/>
                  <a:gd name="connsiteY14" fmla="*/ 172290 h 184782"/>
                  <a:gd name="connsiteX15" fmla="*/ 10407 w 193118"/>
                  <a:gd name="connsiteY15" fmla="*/ 176290 h 184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3118" h="184782">
                    <a:moveTo>
                      <a:pt x="192078" y="173814"/>
                    </a:moveTo>
                    <a:cubicBezTo>
                      <a:pt x="167716" y="147239"/>
                      <a:pt x="145257" y="119140"/>
                      <a:pt x="125177" y="89137"/>
                    </a:cubicBezTo>
                    <a:cubicBezTo>
                      <a:pt x="106429" y="61038"/>
                      <a:pt x="93392" y="28462"/>
                      <a:pt x="73788" y="1316"/>
                    </a:cubicBezTo>
                    <a:cubicBezTo>
                      <a:pt x="71884" y="-1256"/>
                      <a:pt x="67412" y="173"/>
                      <a:pt x="68363" y="3602"/>
                    </a:cubicBezTo>
                    <a:cubicBezTo>
                      <a:pt x="69791" y="8650"/>
                      <a:pt x="71504" y="13699"/>
                      <a:pt x="73597" y="18747"/>
                    </a:cubicBezTo>
                    <a:cubicBezTo>
                      <a:pt x="58942" y="41702"/>
                      <a:pt x="49615" y="70277"/>
                      <a:pt x="38577" y="94661"/>
                    </a:cubicBezTo>
                    <a:cubicBezTo>
                      <a:pt x="25919" y="122760"/>
                      <a:pt x="13262" y="150763"/>
                      <a:pt x="415" y="178767"/>
                    </a:cubicBezTo>
                    <a:cubicBezTo>
                      <a:pt x="-727" y="181243"/>
                      <a:pt x="510" y="185053"/>
                      <a:pt x="3841" y="184767"/>
                    </a:cubicBezTo>
                    <a:cubicBezTo>
                      <a:pt x="65508" y="180100"/>
                      <a:pt x="127080" y="178576"/>
                      <a:pt x="188938" y="181053"/>
                    </a:cubicBezTo>
                    <a:cubicBezTo>
                      <a:pt x="192839" y="181243"/>
                      <a:pt x="194362" y="176385"/>
                      <a:pt x="191983" y="173718"/>
                    </a:cubicBezTo>
                    <a:close/>
                    <a:moveTo>
                      <a:pt x="10312" y="176290"/>
                    </a:moveTo>
                    <a:cubicBezTo>
                      <a:pt x="22208" y="149049"/>
                      <a:pt x="34294" y="121712"/>
                      <a:pt x="46380" y="94471"/>
                    </a:cubicBezTo>
                    <a:cubicBezTo>
                      <a:pt x="56087" y="72563"/>
                      <a:pt x="69315" y="49417"/>
                      <a:pt x="76738" y="25986"/>
                    </a:cubicBezTo>
                    <a:cubicBezTo>
                      <a:pt x="88062" y="50846"/>
                      <a:pt x="105287" y="75040"/>
                      <a:pt x="119847" y="96471"/>
                    </a:cubicBezTo>
                    <a:cubicBezTo>
                      <a:pt x="137834" y="123141"/>
                      <a:pt x="157819" y="148287"/>
                      <a:pt x="179326" y="172290"/>
                    </a:cubicBezTo>
                    <a:cubicBezTo>
                      <a:pt x="122988" y="170385"/>
                      <a:pt x="66555" y="171528"/>
                      <a:pt x="10407" y="1762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6" name="Freeform 635">
                <a:extLst>
                  <a:ext uri="{FF2B5EF4-FFF2-40B4-BE49-F238E27FC236}">
                    <a16:creationId xmlns:a16="http://schemas.microsoft.com/office/drawing/2014/main" id="{1D17DBD5-0F5F-6731-BE79-950109F60316}"/>
                  </a:ext>
                </a:extLst>
              </p:cNvPr>
              <p:cNvSpPr/>
              <p:nvPr/>
            </p:nvSpPr>
            <p:spPr>
              <a:xfrm>
                <a:off x="4109135" y="4171762"/>
                <a:ext cx="120795" cy="180569"/>
              </a:xfrm>
              <a:custGeom>
                <a:avLst/>
                <a:gdLst>
                  <a:gd name="connsiteX0" fmla="*/ 114796 w 120795"/>
                  <a:gd name="connsiteY0" fmla="*/ 6474 h 180569"/>
                  <a:gd name="connsiteX1" fmla="*/ 105660 w 120795"/>
                  <a:gd name="connsiteY1" fmla="*/ 162875 h 180569"/>
                  <a:gd name="connsiteX2" fmla="*/ 2120 w 120795"/>
                  <a:gd name="connsiteY2" fmla="*/ 473 h 180569"/>
                  <a:gd name="connsiteX3" fmla="*/ 217 w 120795"/>
                  <a:gd name="connsiteY3" fmla="*/ 1616 h 180569"/>
                  <a:gd name="connsiteX4" fmla="*/ 106231 w 120795"/>
                  <a:gd name="connsiteY4" fmla="*/ 178877 h 180569"/>
                  <a:gd name="connsiteX5" fmla="*/ 112702 w 120795"/>
                  <a:gd name="connsiteY5" fmla="*/ 177162 h 180569"/>
                  <a:gd name="connsiteX6" fmla="*/ 120791 w 120795"/>
                  <a:gd name="connsiteY6" fmla="*/ 7331 h 180569"/>
                  <a:gd name="connsiteX7" fmla="*/ 114796 w 120795"/>
                  <a:gd name="connsiteY7" fmla="*/ 6474 h 180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795" h="180569">
                    <a:moveTo>
                      <a:pt x="114796" y="6474"/>
                    </a:moveTo>
                    <a:cubicBezTo>
                      <a:pt x="105945" y="57338"/>
                      <a:pt x="105374" y="110963"/>
                      <a:pt x="105660" y="162875"/>
                    </a:cubicBezTo>
                    <a:cubicBezTo>
                      <a:pt x="75968" y="105820"/>
                      <a:pt x="41233" y="51718"/>
                      <a:pt x="2120" y="473"/>
                    </a:cubicBezTo>
                    <a:cubicBezTo>
                      <a:pt x="1263" y="-670"/>
                      <a:pt x="-640" y="473"/>
                      <a:pt x="217" y="1616"/>
                    </a:cubicBezTo>
                    <a:cubicBezTo>
                      <a:pt x="40091" y="57909"/>
                      <a:pt x="75207" y="117250"/>
                      <a:pt x="106231" y="178877"/>
                    </a:cubicBezTo>
                    <a:cubicBezTo>
                      <a:pt x="107753" y="182020"/>
                      <a:pt x="112702" y="180401"/>
                      <a:pt x="112702" y="177162"/>
                    </a:cubicBezTo>
                    <a:cubicBezTo>
                      <a:pt x="112321" y="120203"/>
                      <a:pt x="118412" y="64100"/>
                      <a:pt x="120791" y="7331"/>
                    </a:cubicBezTo>
                    <a:cubicBezTo>
                      <a:pt x="120981" y="3998"/>
                      <a:pt x="115367" y="3140"/>
                      <a:pt x="114796" y="64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7" name="Freeform 636">
                <a:extLst>
                  <a:ext uri="{FF2B5EF4-FFF2-40B4-BE49-F238E27FC236}">
                    <a16:creationId xmlns:a16="http://schemas.microsoft.com/office/drawing/2014/main" id="{6873A4E1-0D3B-19BF-7CB3-78BA1142E432}"/>
                  </a:ext>
                </a:extLst>
              </p:cNvPr>
              <p:cNvSpPr/>
              <p:nvPr/>
            </p:nvSpPr>
            <p:spPr>
              <a:xfrm>
                <a:off x="4285455" y="4242983"/>
                <a:ext cx="79677" cy="8851"/>
              </a:xfrm>
              <a:custGeom>
                <a:avLst/>
                <a:gdLst>
                  <a:gd name="connsiteX0" fmla="*/ 78178 w 79677"/>
                  <a:gd name="connsiteY0" fmla="*/ 2404 h 8851"/>
                  <a:gd name="connsiteX1" fmla="*/ 2141 w 79677"/>
                  <a:gd name="connsiteY1" fmla="*/ 2214 h 8851"/>
                  <a:gd name="connsiteX2" fmla="*/ 2141 w 79677"/>
                  <a:gd name="connsiteY2" fmla="*/ 6595 h 8851"/>
                  <a:gd name="connsiteX3" fmla="*/ 78178 w 79677"/>
                  <a:gd name="connsiteY3" fmla="*/ 6405 h 8851"/>
                  <a:gd name="connsiteX4" fmla="*/ 78178 w 79677"/>
                  <a:gd name="connsiteY4" fmla="*/ 2404 h 8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677" h="8851">
                    <a:moveTo>
                      <a:pt x="78178" y="2404"/>
                    </a:moveTo>
                    <a:cubicBezTo>
                      <a:pt x="54292" y="-2358"/>
                      <a:pt x="26408" y="1262"/>
                      <a:pt x="2141" y="2214"/>
                    </a:cubicBezTo>
                    <a:cubicBezTo>
                      <a:pt x="-714" y="2309"/>
                      <a:pt x="-714" y="6500"/>
                      <a:pt x="2141" y="6595"/>
                    </a:cubicBezTo>
                    <a:cubicBezTo>
                      <a:pt x="26408" y="7548"/>
                      <a:pt x="54292" y="11263"/>
                      <a:pt x="78178" y="6405"/>
                    </a:cubicBezTo>
                    <a:cubicBezTo>
                      <a:pt x="80177" y="6024"/>
                      <a:pt x="80177" y="2786"/>
                      <a:pt x="78178" y="240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8" name="Freeform 637">
                <a:extLst>
                  <a:ext uri="{FF2B5EF4-FFF2-40B4-BE49-F238E27FC236}">
                    <a16:creationId xmlns:a16="http://schemas.microsoft.com/office/drawing/2014/main" id="{829EFE7C-67A7-9764-1CC2-DB79309F806D}"/>
                  </a:ext>
                </a:extLst>
              </p:cNvPr>
              <p:cNvSpPr/>
              <p:nvPr/>
            </p:nvSpPr>
            <p:spPr>
              <a:xfrm>
                <a:off x="4302458" y="4269279"/>
                <a:ext cx="95922" cy="24750"/>
              </a:xfrm>
              <a:custGeom>
                <a:avLst/>
                <a:gdLst>
                  <a:gd name="connsiteX0" fmla="*/ 93912 w 95922"/>
                  <a:gd name="connsiteY0" fmla="*/ 111 h 24750"/>
                  <a:gd name="connsiteX1" fmla="*/ 1792 w 95922"/>
                  <a:gd name="connsiteY1" fmla="*/ 19923 h 24750"/>
                  <a:gd name="connsiteX2" fmla="*/ 3124 w 95922"/>
                  <a:gd name="connsiteY2" fmla="*/ 24685 h 24750"/>
                  <a:gd name="connsiteX3" fmla="*/ 94483 w 95922"/>
                  <a:gd name="connsiteY3" fmla="*/ 4111 h 24750"/>
                  <a:gd name="connsiteX4" fmla="*/ 93912 w 95922"/>
                  <a:gd name="connsiteY4" fmla="*/ 16 h 24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922" h="24750">
                    <a:moveTo>
                      <a:pt x="93912" y="111"/>
                    </a:moveTo>
                    <a:cubicBezTo>
                      <a:pt x="62888" y="4302"/>
                      <a:pt x="32150" y="12493"/>
                      <a:pt x="1792" y="19923"/>
                    </a:cubicBezTo>
                    <a:cubicBezTo>
                      <a:pt x="-1348" y="20685"/>
                      <a:pt x="-16" y="25352"/>
                      <a:pt x="3124" y="24685"/>
                    </a:cubicBezTo>
                    <a:cubicBezTo>
                      <a:pt x="33578" y="18685"/>
                      <a:pt x="64792" y="13351"/>
                      <a:pt x="94483" y="4111"/>
                    </a:cubicBezTo>
                    <a:cubicBezTo>
                      <a:pt x="96577" y="3445"/>
                      <a:pt x="96386" y="-270"/>
                      <a:pt x="93912" y="1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9" name="Freeform 638">
                <a:extLst>
                  <a:ext uri="{FF2B5EF4-FFF2-40B4-BE49-F238E27FC236}">
                    <a16:creationId xmlns:a16="http://schemas.microsoft.com/office/drawing/2014/main" id="{E1EEBC1B-C615-5C2A-8989-3C599E690478}"/>
                  </a:ext>
                </a:extLst>
              </p:cNvPr>
              <p:cNvSpPr/>
              <p:nvPr/>
            </p:nvSpPr>
            <p:spPr>
              <a:xfrm>
                <a:off x="4436427" y="4128757"/>
                <a:ext cx="191968" cy="215434"/>
              </a:xfrm>
              <a:custGeom>
                <a:avLst/>
                <a:gdLst>
                  <a:gd name="connsiteX0" fmla="*/ 191671 w 191968"/>
                  <a:gd name="connsiteY0" fmla="*/ 197974 h 215434"/>
                  <a:gd name="connsiteX1" fmla="*/ 147039 w 191968"/>
                  <a:gd name="connsiteY1" fmla="*/ 99390 h 215434"/>
                  <a:gd name="connsiteX2" fmla="*/ 101359 w 191968"/>
                  <a:gd name="connsiteY2" fmla="*/ 1378 h 215434"/>
                  <a:gd name="connsiteX3" fmla="*/ 95935 w 191968"/>
                  <a:gd name="connsiteY3" fmla="*/ 3664 h 215434"/>
                  <a:gd name="connsiteX4" fmla="*/ 109448 w 191968"/>
                  <a:gd name="connsiteY4" fmla="*/ 39097 h 215434"/>
                  <a:gd name="connsiteX5" fmla="*/ 1150 w 191968"/>
                  <a:gd name="connsiteY5" fmla="*/ 206451 h 215434"/>
                  <a:gd name="connsiteX6" fmla="*/ 3910 w 191968"/>
                  <a:gd name="connsiteY6" fmla="*/ 213214 h 215434"/>
                  <a:gd name="connsiteX7" fmla="*/ 189102 w 191968"/>
                  <a:gd name="connsiteY7" fmla="*/ 203879 h 215434"/>
                  <a:gd name="connsiteX8" fmla="*/ 191481 w 191968"/>
                  <a:gd name="connsiteY8" fmla="*/ 197878 h 215434"/>
                  <a:gd name="connsiteX9" fmla="*/ 12856 w 191968"/>
                  <a:gd name="connsiteY9" fmla="*/ 205784 h 215434"/>
                  <a:gd name="connsiteX10" fmla="*/ 112113 w 191968"/>
                  <a:gd name="connsiteY10" fmla="*/ 45002 h 215434"/>
                  <a:gd name="connsiteX11" fmla="*/ 138188 w 191968"/>
                  <a:gd name="connsiteY11" fmla="*/ 99676 h 215434"/>
                  <a:gd name="connsiteX12" fmla="*/ 182250 w 191968"/>
                  <a:gd name="connsiteY12" fmla="*/ 196831 h 215434"/>
                  <a:gd name="connsiteX13" fmla="*/ 12856 w 191968"/>
                  <a:gd name="connsiteY13" fmla="*/ 205784 h 21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91968" h="215434">
                    <a:moveTo>
                      <a:pt x="191671" y="197974"/>
                    </a:moveTo>
                    <a:cubicBezTo>
                      <a:pt x="176825" y="165112"/>
                      <a:pt x="161885" y="132251"/>
                      <a:pt x="147039" y="99390"/>
                    </a:cubicBezTo>
                    <a:cubicBezTo>
                      <a:pt x="132478" y="67195"/>
                      <a:pt x="120107" y="31477"/>
                      <a:pt x="101359" y="1378"/>
                    </a:cubicBezTo>
                    <a:cubicBezTo>
                      <a:pt x="99646" y="-1384"/>
                      <a:pt x="94983" y="330"/>
                      <a:pt x="95935" y="3664"/>
                    </a:cubicBezTo>
                    <a:cubicBezTo>
                      <a:pt x="99551" y="15570"/>
                      <a:pt x="104309" y="27381"/>
                      <a:pt x="109448" y="39097"/>
                    </a:cubicBezTo>
                    <a:cubicBezTo>
                      <a:pt x="82612" y="102152"/>
                      <a:pt x="50922" y="157969"/>
                      <a:pt x="1150" y="206451"/>
                    </a:cubicBezTo>
                    <a:cubicBezTo>
                      <a:pt x="-1419" y="209023"/>
                      <a:pt x="674" y="212928"/>
                      <a:pt x="3910" y="213214"/>
                    </a:cubicBezTo>
                    <a:cubicBezTo>
                      <a:pt x="65863" y="218167"/>
                      <a:pt x="127910" y="214738"/>
                      <a:pt x="189102" y="203879"/>
                    </a:cubicBezTo>
                    <a:cubicBezTo>
                      <a:pt x="191957" y="203403"/>
                      <a:pt x="192528" y="200069"/>
                      <a:pt x="191481" y="197878"/>
                    </a:cubicBezTo>
                    <a:close/>
                    <a:moveTo>
                      <a:pt x="12856" y="205784"/>
                    </a:moveTo>
                    <a:cubicBezTo>
                      <a:pt x="56156" y="160826"/>
                      <a:pt x="93936" y="105105"/>
                      <a:pt x="112113" y="45002"/>
                    </a:cubicBezTo>
                    <a:cubicBezTo>
                      <a:pt x="120583" y="63481"/>
                      <a:pt x="130004" y="81674"/>
                      <a:pt x="138188" y="99676"/>
                    </a:cubicBezTo>
                    <a:cubicBezTo>
                      <a:pt x="152844" y="132061"/>
                      <a:pt x="167594" y="164446"/>
                      <a:pt x="182250" y="196831"/>
                    </a:cubicBezTo>
                    <a:cubicBezTo>
                      <a:pt x="126102" y="206356"/>
                      <a:pt x="69669" y="209118"/>
                      <a:pt x="12856" y="20578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0" name="Freeform 639">
                <a:extLst>
                  <a:ext uri="{FF2B5EF4-FFF2-40B4-BE49-F238E27FC236}">
                    <a16:creationId xmlns:a16="http://schemas.microsoft.com/office/drawing/2014/main" id="{9EDF8EEE-F364-72AF-0D16-8F5C2A4D1F19}"/>
                  </a:ext>
                </a:extLst>
              </p:cNvPr>
              <p:cNvSpPr/>
              <p:nvPr/>
            </p:nvSpPr>
            <p:spPr>
              <a:xfrm>
                <a:off x="4650859" y="4145629"/>
                <a:ext cx="87044" cy="217457"/>
              </a:xfrm>
              <a:custGeom>
                <a:avLst/>
                <a:gdLst>
                  <a:gd name="connsiteX0" fmla="*/ 68789 w 87044"/>
                  <a:gd name="connsiteY0" fmla="*/ 11080 h 217457"/>
                  <a:gd name="connsiteX1" fmla="*/ 7407 w 87044"/>
                  <a:gd name="connsiteY1" fmla="*/ 18891 h 217457"/>
                  <a:gd name="connsiteX2" fmla="*/ 5409 w 87044"/>
                  <a:gd name="connsiteY2" fmla="*/ 9270 h 217457"/>
                  <a:gd name="connsiteX3" fmla="*/ 1602 w 87044"/>
                  <a:gd name="connsiteY3" fmla="*/ 10318 h 217457"/>
                  <a:gd name="connsiteX4" fmla="*/ 4171 w 87044"/>
                  <a:gd name="connsiteY4" fmla="*/ 25368 h 217457"/>
                  <a:gd name="connsiteX5" fmla="*/ 745 w 87044"/>
                  <a:gd name="connsiteY5" fmla="*/ 39179 h 217457"/>
                  <a:gd name="connsiteX6" fmla="*/ 5789 w 87044"/>
                  <a:gd name="connsiteY6" fmla="*/ 100329 h 217457"/>
                  <a:gd name="connsiteX7" fmla="*/ 5504 w 87044"/>
                  <a:gd name="connsiteY7" fmla="*/ 100520 h 217457"/>
                  <a:gd name="connsiteX8" fmla="*/ 9310 w 87044"/>
                  <a:gd name="connsiteY8" fmla="*/ 117569 h 217457"/>
                  <a:gd name="connsiteX9" fmla="*/ 9691 w 87044"/>
                  <a:gd name="connsiteY9" fmla="*/ 119189 h 217457"/>
                  <a:gd name="connsiteX10" fmla="*/ 38716 w 87044"/>
                  <a:gd name="connsiteY10" fmla="*/ 214725 h 217457"/>
                  <a:gd name="connsiteX11" fmla="*/ 46330 w 87044"/>
                  <a:gd name="connsiteY11" fmla="*/ 212629 h 217457"/>
                  <a:gd name="connsiteX12" fmla="*/ 28343 w 87044"/>
                  <a:gd name="connsiteY12" fmla="*/ 120618 h 217457"/>
                  <a:gd name="connsiteX13" fmla="*/ 54323 w 87044"/>
                  <a:gd name="connsiteY13" fmla="*/ 107568 h 217457"/>
                  <a:gd name="connsiteX14" fmla="*/ 68884 w 87044"/>
                  <a:gd name="connsiteY14" fmla="*/ 11175 h 217457"/>
                  <a:gd name="connsiteX15" fmla="*/ 7502 w 87044"/>
                  <a:gd name="connsiteY15" fmla="*/ 44227 h 217457"/>
                  <a:gd name="connsiteX16" fmla="*/ 19778 w 87044"/>
                  <a:gd name="connsiteY16" fmla="*/ 113093 h 217457"/>
                  <a:gd name="connsiteX17" fmla="*/ 16067 w 87044"/>
                  <a:gd name="connsiteY17" fmla="*/ 113093 h 217457"/>
                  <a:gd name="connsiteX18" fmla="*/ 7407 w 87044"/>
                  <a:gd name="connsiteY18" fmla="*/ 44227 h 217457"/>
                  <a:gd name="connsiteX19" fmla="*/ 18732 w 87044"/>
                  <a:gd name="connsiteY19" fmla="*/ 124618 h 217457"/>
                  <a:gd name="connsiteX20" fmla="*/ 17780 w 87044"/>
                  <a:gd name="connsiteY20" fmla="*/ 120618 h 217457"/>
                  <a:gd name="connsiteX21" fmla="*/ 21111 w 87044"/>
                  <a:gd name="connsiteY21" fmla="*/ 120999 h 217457"/>
                  <a:gd name="connsiteX22" fmla="*/ 29105 w 87044"/>
                  <a:gd name="connsiteY22" fmla="*/ 164147 h 217457"/>
                  <a:gd name="connsiteX23" fmla="*/ 18636 w 87044"/>
                  <a:gd name="connsiteY23" fmla="*/ 124618 h 217457"/>
                  <a:gd name="connsiteX24" fmla="*/ 55751 w 87044"/>
                  <a:gd name="connsiteY24" fmla="*/ 95757 h 217457"/>
                  <a:gd name="connsiteX25" fmla="*/ 26535 w 87044"/>
                  <a:gd name="connsiteY25" fmla="*/ 111664 h 217457"/>
                  <a:gd name="connsiteX26" fmla="*/ 10167 w 87044"/>
                  <a:gd name="connsiteY26" fmla="*/ 31749 h 217457"/>
                  <a:gd name="connsiteX27" fmla="*/ 14640 w 87044"/>
                  <a:gd name="connsiteY27" fmla="*/ 21843 h 217457"/>
                  <a:gd name="connsiteX28" fmla="*/ 79257 w 87044"/>
                  <a:gd name="connsiteY28" fmla="*/ 54038 h 217457"/>
                  <a:gd name="connsiteX29" fmla="*/ 55751 w 87044"/>
                  <a:gd name="connsiteY29" fmla="*/ 95852 h 217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7044" h="217457">
                    <a:moveTo>
                      <a:pt x="68789" y="11080"/>
                    </a:moveTo>
                    <a:cubicBezTo>
                      <a:pt x="46139" y="-7113"/>
                      <a:pt x="19778" y="-1779"/>
                      <a:pt x="7407" y="18891"/>
                    </a:cubicBezTo>
                    <a:cubicBezTo>
                      <a:pt x="6741" y="15652"/>
                      <a:pt x="6075" y="12509"/>
                      <a:pt x="5409" y="9270"/>
                    </a:cubicBezTo>
                    <a:cubicBezTo>
                      <a:pt x="4838" y="6794"/>
                      <a:pt x="1221" y="7842"/>
                      <a:pt x="1602" y="10318"/>
                    </a:cubicBezTo>
                    <a:cubicBezTo>
                      <a:pt x="2458" y="15366"/>
                      <a:pt x="3315" y="20319"/>
                      <a:pt x="4171" y="25368"/>
                    </a:cubicBezTo>
                    <a:cubicBezTo>
                      <a:pt x="2458" y="29559"/>
                      <a:pt x="1317" y="34131"/>
                      <a:pt x="745" y="39179"/>
                    </a:cubicBezTo>
                    <a:cubicBezTo>
                      <a:pt x="-1539" y="58800"/>
                      <a:pt x="1792" y="80136"/>
                      <a:pt x="5789" y="100329"/>
                    </a:cubicBezTo>
                    <a:cubicBezTo>
                      <a:pt x="5789" y="100329"/>
                      <a:pt x="5599" y="100329"/>
                      <a:pt x="5504" y="100520"/>
                    </a:cubicBezTo>
                    <a:cubicBezTo>
                      <a:pt x="79" y="107473"/>
                      <a:pt x="2553" y="113664"/>
                      <a:pt x="9310" y="117569"/>
                    </a:cubicBezTo>
                    <a:cubicBezTo>
                      <a:pt x="9405" y="118141"/>
                      <a:pt x="9501" y="118713"/>
                      <a:pt x="9691" y="119189"/>
                    </a:cubicBezTo>
                    <a:cubicBezTo>
                      <a:pt x="16448" y="151860"/>
                      <a:pt x="26345" y="183768"/>
                      <a:pt x="38716" y="214725"/>
                    </a:cubicBezTo>
                    <a:cubicBezTo>
                      <a:pt x="40525" y="219392"/>
                      <a:pt x="47281" y="217677"/>
                      <a:pt x="46330" y="212629"/>
                    </a:cubicBezTo>
                    <a:cubicBezTo>
                      <a:pt x="40334" y="181959"/>
                      <a:pt x="34339" y="151288"/>
                      <a:pt x="28343" y="120618"/>
                    </a:cubicBezTo>
                    <a:cubicBezTo>
                      <a:pt x="37860" y="118998"/>
                      <a:pt x="46806" y="113283"/>
                      <a:pt x="54323" y="107568"/>
                    </a:cubicBezTo>
                    <a:cubicBezTo>
                      <a:pt x="83729" y="84994"/>
                      <a:pt x="103048" y="38702"/>
                      <a:pt x="68884" y="11175"/>
                    </a:cubicBezTo>
                    <a:close/>
                    <a:moveTo>
                      <a:pt x="7502" y="44227"/>
                    </a:moveTo>
                    <a:cubicBezTo>
                      <a:pt x="11499" y="67182"/>
                      <a:pt x="15591" y="90138"/>
                      <a:pt x="19778" y="113093"/>
                    </a:cubicBezTo>
                    <a:cubicBezTo>
                      <a:pt x="18446" y="113188"/>
                      <a:pt x="17209" y="113188"/>
                      <a:pt x="16067" y="113093"/>
                    </a:cubicBezTo>
                    <a:cubicBezTo>
                      <a:pt x="11119" y="92328"/>
                      <a:pt x="4933" y="66135"/>
                      <a:pt x="7407" y="44227"/>
                    </a:cubicBezTo>
                    <a:close/>
                    <a:moveTo>
                      <a:pt x="18732" y="124618"/>
                    </a:moveTo>
                    <a:cubicBezTo>
                      <a:pt x="18446" y="123380"/>
                      <a:pt x="18161" y="121951"/>
                      <a:pt x="17780" y="120618"/>
                    </a:cubicBezTo>
                    <a:cubicBezTo>
                      <a:pt x="18922" y="120808"/>
                      <a:pt x="20064" y="120999"/>
                      <a:pt x="21111" y="120999"/>
                    </a:cubicBezTo>
                    <a:cubicBezTo>
                      <a:pt x="23775" y="135381"/>
                      <a:pt x="26440" y="149764"/>
                      <a:pt x="29105" y="164147"/>
                    </a:cubicBezTo>
                    <a:cubicBezTo>
                      <a:pt x="25108" y="151098"/>
                      <a:pt x="21586" y="137953"/>
                      <a:pt x="18636" y="124618"/>
                    </a:cubicBezTo>
                    <a:close/>
                    <a:moveTo>
                      <a:pt x="55751" y="95757"/>
                    </a:moveTo>
                    <a:cubicBezTo>
                      <a:pt x="52896" y="98234"/>
                      <a:pt x="38621" y="107854"/>
                      <a:pt x="26535" y="111664"/>
                    </a:cubicBezTo>
                    <a:cubicBezTo>
                      <a:pt x="21206" y="84994"/>
                      <a:pt x="15782" y="58324"/>
                      <a:pt x="10167" y="31749"/>
                    </a:cubicBezTo>
                    <a:cubicBezTo>
                      <a:pt x="11309" y="28225"/>
                      <a:pt x="12736" y="24891"/>
                      <a:pt x="14640" y="21843"/>
                    </a:cubicBezTo>
                    <a:cubicBezTo>
                      <a:pt x="36528" y="-13494"/>
                      <a:pt x="82588" y="20986"/>
                      <a:pt x="79257" y="54038"/>
                    </a:cubicBezTo>
                    <a:cubicBezTo>
                      <a:pt x="77639" y="70707"/>
                      <a:pt x="68027" y="84899"/>
                      <a:pt x="55751" y="958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41" name="Graphic 7">
              <a:extLst>
                <a:ext uri="{FF2B5EF4-FFF2-40B4-BE49-F238E27FC236}">
                  <a16:creationId xmlns:a16="http://schemas.microsoft.com/office/drawing/2014/main" id="{C7C003C5-4790-72A3-9652-BC3B282D6EDD}"/>
                </a:ext>
              </a:extLst>
            </p:cNvPr>
            <p:cNvGrpSpPr/>
            <p:nvPr/>
          </p:nvGrpSpPr>
          <p:grpSpPr>
            <a:xfrm>
              <a:off x="454954" y="4805657"/>
              <a:ext cx="1219753" cy="301846"/>
              <a:chOff x="662606" y="3327465"/>
              <a:chExt cx="689788" cy="170698"/>
            </a:xfrm>
            <a:solidFill>
              <a:schemeClr val="bg1">
                <a:alpha val="20000"/>
              </a:schemeClr>
            </a:solidFill>
          </p:grpSpPr>
          <p:sp>
            <p:nvSpPr>
              <p:cNvPr id="642" name="Freeform 641">
                <a:extLst>
                  <a:ext uri="{FF2B5EF4-FFF2-40B4-BE49-F238E27FC236}">
                    <a16:creationId xmlns:a16="http://schemas.microsoft.com/office/drawing/2014/main" id="{7F6FF7FF-94C8-CA7F-FE00-E42D295C67C5}"/>
                  </a:ext>
                </a:extLst>
              </p:cNvPr>
              <p:cNvSpPr/>
              <p:nvPr/>
            </p:nvSpPr>
            <p:spPr>
              <a:xfrm>
                <a:off x="662606" y="3340636"/>
                <a:ext cx="177140" cy="8187"/>
              </a:xfrm>
              <a:custGeom>
                <a:avLst/>
                <a:gdLst>
                  <a:gd name="connsiteX0" fmla="*/ 176199 w 177140"/>
                  <a:gd name="connsiteY0" fmla="*/ 67 h 8187"/>
                  <a:gd name="connsiteX1" fmla="*/ 154691 w 177140"/>
                  <a:gd name="connsiteY1" fmla="*/ 1686 h 8187"/>
                  <a:gd name="connsiteX2" fmla="*/ 133184 w 177140"/>
                  <a:gd name="connsiteY2" fmla="*/ 3306 h 8187"/>
                  <a:gd name="connsiteX3" fmla="*/ 88837 w 177140"/>
                  <a:gd name="connsiteY3" fmla="*/ 5115 h 8187"/>
                  <a:gd name="connsiteX4" fmla="*/ 1285 w 177140"/>
                  <a:gd name="connsiteY4" fmla="*/ 2544 h 8187"/>
                  <a:gd name="connsiteX5" fmla="*/ 1285 w 177140"/>
                  <a:gd name="connsiteY5" fmla="*/ 5211 h 8187"/>
                  <a:gd name="connsiteX6" fmla="*/ 89979 w 177140"/>
                  <a:gd name="connsiteY6" fmla="*/ 8068 h 8187"/>
                  <a:gd name="connsiteX7" fmla="*/ 133184 w 177140"/>
                  <a:gd name="connsiteY7" fmla="*/ 6354 h 8187"/>
                  <a:gd name="connsiteX8" fmla="*/ 155833 w 177140"/>
                  <a:gd name="connsiteY8" fmla="*/ 4639 h 8187"/>
                  <a:gd name="connsiteX9" fmla="*/ 176484 w 177140"/>
                  <a:gd name="connsiteY9" fmla="*/ 1972 h 8187"/>
                  <a:gd name="connsiteX10" fmla="*/ 176199 w 177140"/>
                  <a:gd name="connsiteY10" fmla="*/ 162 h 8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140" h="8187">
                    <a:moveTo>
                      <a:pt x="176199" y="67"/>
                    </a:moveTo>
                    <a:cubicBezTo>
                      <a:pt x="169061" y="-314"/>
                      <a:pt x="161829" y="1020"/>
                      <a:pt x="154691" y="1686"/>
                    </a:cubicBezTo>
                    <a:cubicBezTo>
                      <a:pt x="147554" y="2353"/>
                      <a:pt x="140321" y="2829"/>
                      <a:pt x="133184" y="3306"/>
                    </a:cubicBezTo>
                    <a:cubicBezTo>
                      <a:pt x="118433" y="4258"/>
                      <a:pt x="103683" y="4830"/>
                      <a:pt x="88837" y="5115"/>
                    </a:cubicBezTo>
                    <a:cubicBezTo>
                      <a:pt x="59621" y="5592"/>
                      <a:pt x="30405" y="4734"/>
                      <a:pt x="1285" y="2544"/>
                    </a:cubicBezTo>
                    <a:cubicBezTo>
                      <a:pt x="-428" y="2448"/>
                      <a:pt x="-428" y="5115"/>
                      <a:pt x="1285" y="5211"/>
                    </a:cubicBezTo>
                    <a:cubicBezTo>
                      <a:pt x="30786" y="7592"/>
                      <a:pt x="60382" y="8544"/>
                      <a:pt x="89979" y="8068"/>
                    </a:cubicBezTo>
                    <a:cubicBezTo>
                      <a:pt x="104349" y="7782"/>
                      <a:pt x="118814" y="7211"/>
                      <a:pt x="133184" y="6354"/>
                    </a:cubicBezTo>
                    <a:cubicBezTo>
                      <a:pt x="140797" y="5877"/>
                      <a:pt x="148315" y="5306"/>
                      <a:pt x="155833" y="4639"/>
                    </a:cubicBezTo>
                    <a:cubicBezTo>
                      <a:pt x="162685" y="4068"/>
                      <a:pt x="169823" y="3877"/>
                      <a:pt x="176484" y="1972"/>
                    </a:cubicBezTo>
                    <a:cubicBezTo>
                      <a:pt x="177531" y="1686"/>
                      <a:pt x="177245" y="162"/>
                      <a:pt x="176199" y="1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3" name="Freeform 642">
                <a:extLst>
                  <a:ext uri="{FF2B5EF4-FFF2-40B4-BE49-F238E27FC236}">
                    <a16:creationId xmlns:a16="http://schemas.microsoft.com/office/drawing/2014/main" id="{7C21A5BA-DF83-A9B8-70FE-BB609BD5FFB9}"/>
                  </a:ext>
                </a:extLst>
              </p:cNvPr>
              <p:cNvSpPr/>
              <p:nvPr/>
            </p:nvSpPr>
            <p:spPr>
              <a:xfrm>
                <a:off x="717546" y="3373516"/>
                <a:ext cx="17436" cy="124648"/>
              </a:xfrm>
              <a:custGeom>
                <a:avLst/>
                <a:gdLst>
                  <a:gd name="connsiteX0" fmla="*/ 1351 w 17436"/>
                  <a:gd name="connsiteY0" fmla="*/ 525 h 124648"/>
                  <a:gd name="connsiteX1" fmla="*/ 19 w 17436"/>
                  <a:gd name="connsiteY1" fmla="*/ 906 h 124648"/>
                  <a:gd name="connsiteX2" fmla="*/ 9535 w 17436"/>
                  <a:gd name="connsiteY2" fmla="*/ 62818 h 124648"/>
                  <a:gd name="connsiteX3" fmla="*/ 14103 w 17436"/>
                  <a:gd name="connsiteY3" fmla="*/ 115491 h 124648"/>
                  <a:gd name="connsiteX4" fmla="*/ 11438 w 17436"/>
                  <a:gd name="connsiteY4" fmla="*/ 101775 h 124648"/>
                  <a:gd name="connsiteX5" fmla="*/ 10106 w 17436"/>
                  <a:gd name="connsiteY5" fmla="*/ 101775 h 124648"/>
                  <a:gd name="connsiteX6" fmla="*/ 14769 w 17436"/>
                  <a:gd name="connsiteY6" fmla="*/ 123969 h 124648"/>
                  <a:gd name="connsiteX7" fmla="*/ 17434 w 17436"/>
                  <a:gd name="connsiteY7" fmla="*/ 123206 h 124648"/>
                  <a:gd name="connsiteX8" fmla="*/ 1446 w 17436"/>
                  <a:gd name="connsiteY8" fmla="*/ 525 h 12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436" h="124648">
                    <a:moveTo>
                      <a:pt x="1351" y="525"/>
                    </a:moveTo>
                    <a:cubicBezTo>
                      <a:pt x="1161" y="-428"/>
                      <a:pt x="-172" y="48"/>
                      <a:pt x="19" y="906"/>
                    </a:cubicBezTo>
                    <a:cubicBezTo>
                      <a:pt x="3254" y="21575"/>
                      <a:pt x="7061" y="42054"/>
                      <a:pt x="9535" y="62818"/>
                    </a:cubicBezTo>
                    <a:cubicBezTo>
                      <a:pt x="11629" y="80344"/>
                      <a:pt x="13056" y="97870"/>
                      <a:pt x="14103" y="115491"/>
                    </a:cubicBezTo>
                    <a:cubicBezTo>
                      <a:pt x="12580" y="111110"/>
                      <a:pt x="11724" y="106633"/>
                      <a:pt x="11438" y="101775"/>
                    </a:cubicBezTo>
                    <a:cubicBezTo>
                      <a:pt x="11438" y="100918"/>
                      <a:pt x="10201" y="100918"/>
                      <a:pt x="10106" y="101775"/>
                    </a:cubicBezTo>
                    <a:cubicBezTo>
                      <a:pt x="9440" y="109491"/>
                      <a:pt x="11248" y="117111"/>
                      <a:pt x="14769" y="123969"/>
                    </a:cubicBezTo>
                    <a:cubicBezTo>
                      <a:pt x="15435" y="125207"/>
                      <a:pt x="17529" y="124635"/>
                      <a:pt x="17434" y="123206"/>
                    </a:cubicBezTo>
                    <a:cubicBezTo>
                      <a:pt x="15530" y="82344"/>
                      <a:pt x="11058" y="40339"/>
                      <a:pt x="1446" y="5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4" name="Freeform 643">
                <a:extLst>
                  <a:ext uri="{FF2B5EF4-FFF2-40B4-BE49-F238E27FC236}">
                    <a16:creationId xmlns:a16="http://schemas.microsoft.com/office/drawing/2014/main" id="{DFB63B73-DDF8-2501-EB8E-D6D26CAA276D}"/>
                  </a:ext>
                </a:extLst>
              </p:cNvPr>
              <p:cNvSpPr/>
              <p:nvPr/>
            </p:nvSpPr>
            <p:spPr>
              <a:xfrm>
                <a:off x="696816" y="3387259"/>
                <a:ext cx="92747" cy="12317"/>
              </a:xfrm>
              <a:custGeom>
                <a:avLst/>
                <a:gdLst>
                  <a:gd name="connsiteX0" fmla="*/ 92027 w 92747"/>
                  <a:gd name="connsiteY0" fmla="*/ 10785 h 12317"/>
                  <a:gd name="connsiteX1" fmla="*/ 47395 w 92747"/>
                  <a:gd name="connsiteY1" fmla="*/ 5546 h 12317"/>
                  <a:gd name="connsiteX2" fmla="*/ 3999 w 92747"/>
                  <a:gd name="connsiteY2" fmla="*/ 1450 h 12317"/>
                  <a:gd name="connsiteX3" fmla="*/ 4380 w 92747"/>
                  <a:gd name="connsiteY3" fmla="*/ 1260 h 12317"/>
                  <a:gd name="connsiteX4" fmla="*/ 3904 w 92747"/>
                  <a:gd name="connsiteY4" fmla="*/ 21 h 12317"/>
                  <a:gd name="connsiteX5" fmla="*/ 573 w 92747"/>
                  <a:gd name="connsiteY5" fmla="*/ 1164 h 12317"/>
                  <a:gd name="connsiteX6" fmla="*/ 573 w 92747"/>
                  <a:gd name="connsiteY6" fmla="*/ 2688 h 12317"/>
                  <a:gd name="connsiteX7" fmla="*/ 45206 w 92747"/>
                  <a:gd name="connsiteY7" fmla="*/ 7927 h 12317"/>
                  <a:gd name="connsiteX8" fmla="*/ 91932 w 92747"/>
                  <a:gd name="connsiteY8" fmla="*/ 12309 h 12317"/>
                  <a:gd name="connsiteX9" fmla="*/ 92122 w 92747"/>
                  <a:gd name="connsiteY9" fmla="*/ 10689 h 1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47" h="12317">
                    <a:moveTo>
                      <a:pt x="92027" y="10785"/>
                    </a:moveTo>
                    <a:cubicBezTo>
                      <a:pt x="77562" y="7546"/>
                      <a:pt x="62145" y="7070"/>
                      <a:pt x="47395" y="5546"/>
                    </a:cubicBezTo>
                    <a:cubicBezTo>
                      <a:pt x="32929" y="4022"/>
                      <a:pt x="18464" y="2403"/>
                      <a:pt x="3999" y="1450"/>
                    </a:cubicBezTo>
                    <a:cubicBezTo>
                      <a:pt x="4094" y="1450"/>
                      <a:pt x="4285" y="1355"/>
                      <a:pt x="4380" y="1260"/>
                    </a:cubicBezTo>
                    <a:cubicBezTo>
                      <a:pt x="5046" y="974"/>
                      <a:pt x="4570" y="-169"/>
                      <a:pt x="3904" y="21"/>
                    </a:cubicBezTo>
                    <a:cubicBezTo>
                      <a:pt x="2762" y="402"/>
                      <a:pt x="1620" y="783"/>
                      <a:pt x="573" y="1164"/>
                    </a:cubicBezTo>
                    <a:cubicBezTo>
                      <a:pt x="-93" y="1355"/>
                      <a:pt x="-283" y="2593"/>
                      <a:pt x="573" y="2688"/>
                    </a:cubicBezTo>
                    <a:cubicBezTo>
                      <a:pt x="15419" y="4879"/>
                      <a:pt x="30265" y="6308"/>
                      <a:pt x="45206" y="7927"/>
                    </a:cubicBezTo>
                    <a:cubicBezTo>
                      <a:pt x="60527" y="9546"/>
                      <a:pt x="76420" y="12499"/>
                      <a:pt x="91932" y="12309"/>
                    </a:cubicBezTo>
                    <a:cubicBezTo>
                      <a:pt x="92884" y="12309"/>
                      <a:pt x="93074" y="10880"/>
                      <a:pt x="92122" y="1068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5" name="Freeform 644">
                <a:extLst>
                  <a:ext uri="{FF2B5EF4-FFF2-40B4-BE49-F238E27FC236}">
                    <a16:creationId xmlns:a16="http://schemas.microsoft.com/office/drawing/2014/main" id="{FA986F2F-A511-9722-7DE8-EFD45F1E4131}"/>
                  </a:ext>
                </a:extLst>
              </p:cNvPr>
              <p:cNvSpPr/>
              <p:nvPr/>
            </p:nvSpPr>
            <p:spPr>
              <a:xfrm>
                <a:off x="693823" y="3437246"/>
                <a:ext cx="109152" cy="7719"/>
              </a:xfrm>
              <a:custGeom>
                <a:avLst/>
                <a:gdLst>
                  <a:gd name="connsiteX0" fmla="*/ 108438 w 109152"/>
                  <a:gd name="connsiteY0" fmla="*/ 4803 h 7719"/>
                  <a:gd name="connsiteX1" fmla="*/ 82934 w 109152"/>
                  <a:gd name="connsiteY1" fmla="*/ 4327 h 7719"/>
                  <a:gd name="connsiteX2" fmla="*/ 56478 w 109152"/>
                  <a:gd name="connsiteY2" fmla="*/ 4422 h 7719"/>
                  <a:gd name="connsiteX3" fmla="*/ 30022 w 109152"/>
                  <a:gd name="connsiteY3" fmla="*/ 4613 h 7719"/>
                  <a:gd name="connsiteX4" fmla="*/ 16223 w 109152"/>
                  <a:gd name="connsiteY4" fmla="*/ 4708 h 7719"/>
                  <a:gd name="connsiteX5" fmla="*/ 3566 w 109152"/>
                  <a:gd name="connsiteY5" fmla="*/ 2231 h 7719"/>
                  <a:gd name="connsiteX6" fmla="*/ 5374 w 109152"/>
                  <a:gd name="connsiteY6" fmla="*/ 1755 h 7719"/>
                  <a:gd name="connsiteX7" fmla="*/ 45 w 109152"/>
                  <a:gd name="connsiteY7" fmla="*/ 3660 h 7719"/>
                  <a:gd name="connsiteX8" fmla="*/ 5469 w 109152"/>
                  <a:gd name="connsiteY8" fmla="*/ 6994 h 7719"/>
                  <a:gd name="connsiteX9" fmla="*/ 25454 w 109152"/>
                  <a:gd name="connsiteY9" fmla="*/ 7184 h 7719"/>
                  <a:gd name="connsiteX10" fmla="*/ 66851 w 109152"/>
                  <a:gd name="connsiteY10" fmla="*/ 7184 h 7719"/>
                  <a:gd name="connsiteX11" fmla="*/ 108438 w 109152"/>
                  <a:gd name="connsiteY11" fmla="*/ 6613 h 7719"/>
                  <a:gd name="connsiteX12" fmla="*/ 108438 w 109152"/>
                  <a:gd name="connsiteY12" fmla="*/ 4803 h 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152" h="7719">
                    <a:moveTo>
                      <a:pt x="108438" y="4803"/>
                    </a:moveTo>
                    <a:cubicBezTo>
                      <a:pt x="100064" y="3565"/>
                      <a:pt x="91308" y="4232"/>
                      <a:pt x="82934" y="4327"/>
                    </a:cubicBezTo>
                    <a:cubicBezTo>
                      <a:pt x="74084" y="4327"/>
                      <a:pt x="65328" y="4327"/>
                      <a:pt x="56478" y="4422"/>
                    </a:cubicBezTo>
                    <a:cubicBezTo>
                      <a:pt x="47628" y="4422"/>
                      <a:pt x="38872" y="4517"/>
                      <a:pt x="30022" y="4613"/>
                    </a:cubicBezTo>
                    <a:cubicBezTo>
                      <a:pt x="25454" y="4613"/>
                      <a:pt x="20791" y="4613"/>
                      <a:pt x="16223" y="4708"/>
                    </a:cubicBezTo>
                    <a:cubicBezTo>
                      <a:pt x="12797" y="4708"/>
                      <a:pt x="4803" y="6517"/>
                      <a:pt x="3566" y="2231"/>
                    </a:cubicBezTo>
                    <a:cubicBezTo>
                      <a:pt x="3852" y="3374"/>
                      <a:pt x="5565" y="2898"/>
                      <a:pt x="5374" y="1755"/>
                    </a:cubicBezTo>
                    <a:cubicBezTo>
                      <a:pt x="4518" y="-1769"/>
                      <a:pt x="-526" y="612"/>
                      <a:pt x="45" y="3660"/>
                    </a:cubicBezTo>
                    <a:cubicBezTo>
                      <a:pt x="521" y="6041"/>
                      <a:pt x="3471" y="6803"/>
                      <a:pt x="5469" y="6994"/>
                    </a:cubicBezTo>
                    <a:cubicBezTo>
                      <a:pt x="11941" y="7851"/>
                      <a:pt x="18888" y="7184"/>
                      <a:pt x="25454" y="7184"/>
                    </a:cubicBezTo>
                    <a:cubicBezTo>
                      <a:pt x="39253" y="7184"/>
                      <a:pt x="53052" y="7184"/>
                      <a:pt x="66851" y="7184"/>
                    </a:cubicBezTo>
                    <a:cubicBezTo>
                      <a:pt x="80460" y="7184"/>
                      <a:pt x="95020" y="8708"/>
                      <a:pt x="108438" y="6613"/>
                    </a:cubicBezTo>
                    <a:cubicBezTo>
                      <a:pt x="109390" y="6517"/>
                      <a:pt x="109390" y="4898"/>
                      <a:pt x="108438" y="48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6" name="Freeform 645">
                <a:extLst>
                  <a:ext uri="{FF2B5EF4-FFF2-40B4-BE49-F238E27FC236}">
                    <a16:creationId xmlns:a16="http://schemas.microsoft.com/office/drawing/2014/main" id="{C458EBF6-3F3D-DB22-E274-01819228EED8}"/>
                  </a:ext>
                </a:extLst>
              </p:cNvPr>
              <p:cNvSpPr/>
              <p:nvPr/>
            </p:nvSpPr>
            <p:spPr>
              <a:xfrm>
                <a:off x="858219" y="3462610"/>
                <a:ext cx="10277" cy="7074"/>
              </a:xfrm>
              <a:custGeom>
                <a:avLst/>
                <a:gdLst>
                  <a:gd name="connsiteX0" fmla="*/ 9992 w 10277"/>
                  <a:gd name="connsiteY0" fmla="*/ 2394 h 7074"/>
                  <a:gd name="connsiteX1" fmla="*/ 3521 w 10277"/>
                  <a:gd name="connsiteY1" fmla="*/ 13 h 7074"/>
                  <a:gd name="connsiteX2" fmla="*/ 0 w 10277"/>
                  <a:gd name="connsiteY2" fmla="*/ 3537 h 7074"/>
                  <a:gd name="connsiteX3" fmla="*/ 3521 w 10277"/>
                  <a:gd name="connsiteY3" fmla="*/ 7062 h 7074"/>
                  <a:gd name="connsiteX4" fmla="*/ 9992 w 10277"/>
                  <a:gd name="connsiteY4" fmla="*/ 4680 h 7074"/>
                  <a:gd name="connsiteX5" fmla="*/ 9992 w 10277"/>
                  <a:gd name="connsiteY5" fmla="*/ 2490 h 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77" h="7074">
                    <a:moveTo>
                      <a:pt x="9992" y="2394"/>
                    </a:moveTo>
                    <a:cubicBezTo>
                      <a:pt x="8660" y="204"/>
                      <a:pt x="5805" y="204"/>
                      <a:pt x="3521" y="13"/>
                    </a:cubicBezTo>
                    <a:cubicBezTo>
                      <a:pt x="1713" y="-177"/>
                      <a:pt x="0" y="1728"/>
                      <a:pt x="0" y="3537"/>
                    </a:cubicBezTo>
                    <a:cubicBezTo>
                      <a:pt x="0" y="5252"/>
                      <a:pt x="1523" y="7252"/>
                      <a:pt x="3521" y="7062"/>
                    </a:cubicBezTo>
                    <a:cubicBezTo>
                      <a:pt x="5805" y="6776"/>
                      <a:pt x="8660" y="6871"/>
                      <a:pt x="9992" y="4680"/>
                    </a:cubicBezTo>
                    <a:cubicBezTo>
                      <a:pt x="10373" y="4014"/>
                      <a:pt x="10373" y="3156"/>
                      <a:pt x="9992" y="24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7" name="Freeform 646">
                <a:extLst>
                  <a:ext uri="{FF2B5EF4-FFF2-40B4-BE49-F238E27FC236}">
                    <a16:creationId xmlns:a16="http://schemas.microsoft.com/office/drawing/2014/main" id="{15C0EA30-43FE-E4DA-45A4-70D2CEFE9D85}"/>
                  </a:ext>
                </a:extLst>
              </p:cNvPr>
              <p:cNvSpPr/>
              <p:nvPr/>
            </p:nvSpPr>
            <p:spPr>
              <a:xfrm>
                <a:off x="924298" y="3353774"/>
                <a:ext cx="105856" cy="101327"/>
              </a:xfrm>
              <a:custGeom>
                <a:avLst/>
                <a:gdLst>
                  <a:gd name="connsiteX0" fmla="*/ 105314 w 105856"/>
                  <a:gd name="connsiteY0" fmla="*/ 95419 h 101327"/>
                  <a:gd name="connsiteX1" fmla="*/ 68675 w 105856"/>
                  <a:gd name="connsiteY1" fmla="*/ 48937 h 101327"/>
                  <a:gd name="connsiteX2" fmla="*/ 40506 w 105856"/>
                  <a:gd name="connsiteY2" fmla="*/ 740 h 101327"/>
                  <a:gd name="connsiteX3" fmla="*/ 37556 w 105856"/>
                  <a:gd name="connsiteY3" fmla="*/ 1979 h 101327"/>
                  <a:gd name="connsiteX4" fmla="*/ 40411 w 105856"/>
                  <a:gd name="connsiteY4" fmla="*/ 10265 h 101327"/>
                  <a:gd name="connsiteX5" fmla="*/ 21188 w 105856"/>
                  <a:gd name="connsiteY5" fmla="*/ 51889 h 101327"/>
                  <a:gd name="connsiteX6" fmla="*/ 251 w 105856"/>
                  <a:gd name="connsiteY6" fmla="*/ 97991 h 101327"/>
                  <a:gd name="connsiteX7" fmla="*/ 2155 w 105856"/>
                  <a:gd name="connsiteY7" fmla="*/ 101324 h 101327"/>
                  <a:gd name="connsiteX8" fmla="*/ 103601 w 105856"/>
                  <a:gd name="connsiteY8" fmla="*/ 99324 h 101327"/>
                  <a:gd name="connsiteX9" fmla="*/ 105219 w 105856"/>
                  <a:gd name="connsiteY9" fmla="*/ 95323 h 101327"/>
                  <a:gd name="connsiteX10" fmla="*/ 5676 w 105856"/>
                  <a:gd name="connsiteY10" fmla="*/ 96752 h 101327"/>
                  <a:gd name="connsiteX11" fmla="*/ 25470 w 105856"/>
                  <a:gd name="connsiteY11" fmla="*/ 51889 h 101327"/>
                  <a:gd name="connsiteX12" fmla="*/ 42124 w 105856"/>
                  <a:gd name="connsiteY12" fmla="*/ 14361 h 101327"/>
                  <a:gd name="connsiteX13" fmla="*/ 65725 w 105856"/>
                  <a:gd name="connsiteY13" fmla="*/ 53033 h 101327"/>
                  <a:gd name="connsiteX14" fmla="*/ 98272 w 105856"/>
                  <a:gd name="connsiteY14" fmla="*/ 94562 h 101327"/>
                  <a:gd name="connsiteX15" fmla="*/ 5581 w 105856"/>
                  <a:gd name="connsiteY15" fmla="*/ 96752 h 10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856" h="101327">
                    <a:moveTo>
                      <a:pt x="105314" y="95419"/>
                    </a:moveTo>
                    <a:cubicBezTo>
                      <a:pt x="91991" y="80846"/>
                      <a:pt x="79619" y="65415"/>
                      <a:pt x="68675" y="48937"/>
                    </a:cubicBezTo>
                    <a:cubicBezTo>
                      <a:pt x="58397" y="33506"/>
                      <a:pt x="51260" y="15599"/>
                      <a:pt x="40506" y="740"/>
                    </a:cubicBezTo>
                    <a:cubicBezTo>
                      <a:pt x="39459" y="-688"/>
                      <a:pt x="37080" y="73"/>
                      <a:pt x="37556" y="1979"/>
                    </a:cubicBezTo>
                    <a:cubicBezTo>
                      <a:pt x="38317" y="4741"/>
                      <a:pt x="39269" y="7503"/>
                      <a:pt x="40411" y="10265"/>
                    </a:cubicBezTo>
                    <a:cubicBezTo>
                      <a:pt x="32417" y="22838"/>
                      <a:pt x="27278" y="38554"/>
                      <a:pt x="21188" y="51889"/>
                    </a:cubicBezTo>
                    <a:cubicBezTo>
                      <a:pt x="14241" y="67320"/>
                      <a:pt x="7294" y="82655"/>
                      <a:pt x="251" y="97991"/>
                    </a:cubicBezTo>
                    <a:cubicBezTo>
                      <a:pt x="-415" y="99324"/>
                      <a:pt x="251" y="101420"/>
                      <a:pt x="2155" y="101324"/>
                    </a:cubicBezTo>
                    <a:cubicBezTo>
                      <a:pt x="35938" y="98753"/>
                      <a:pt x="69722" y="97991"/>
                      <a:pt x="103601" y="99324"/>
                    </a:cubicBezTo>
                    <a:cubicBezTo>
                      <a:pt x="105695" y="99324"/>
                      <a:pt x="106551" y="96752"/>
                      <a:pt x="105219" y="95323"/>
                    </a:cubicBezTo>
                    <a:close/>
                    <a:moveTo>
                      <a:pt x="5676" y="96752"/>
                    </a:moveTo>
                    <a:cubicBezTo>
                      <a:pt x="12242" y="81798"/>
                      <a:pt x="18809" y="66844"/>
                      <a:pt x="25470" y="51889"/>
                    </a:cubicBezTo>
                    <a:cubicBezTo>
                      <a:pt x="30799" y="39888"/>
                      <a:pt x="38032" y="27220"/>
                      <a:pt x="42124" y="14361"/>
                    </a:cubicBezTo>
                    <a:cubicBezTo>
                      <a:pt x="48310" y="27982"/>
                      <a:pt x="57826" y="41221"/>
                      <a:pt x="65725" y="53033"/>
                    </a:cubicBezTo>
                    <a:cubicBezTo>
                      <a:pt x="75622" y="67606"/>
                      <a:pt x="86566" y="81417"/>
                      <a:pt x="98272" y="94562"/>
                    </a:cubicBezTo>
                    <a:cubicBezTo>
                      <a:pt x="67343" y="93514"/>
                      <a:pt x="36414" y="94180"/>
                      <a:pt x="5581" y="967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8" name="Freeform 647">
                <a:extLst>
                  <a:ext uri="{FF2B5EF4-FFF2-40B4-BE49-F238E27FC236}">
                    <a16:creationId xmlns:a16="http://schemas.microsoft.com/office/drawing/2014/main" id="{5F5E942E-5159-E27F-7EF1-F787803DCCA7}"/>
                  </a:ext>
                </a:extLst>
              </p:cNvPr>
              <p:cNvSpPr/>
              <p:nvPr/>
            </p:nvSpPr>
            <p:spPr>
              <a:xfrm>
                <a:off x="1007697" y="3350943"/>
                <a:ext cx="66261" cy="98987"/>
              </a:xfrm>
              <a:custGeom>
                <a:avLst/>
                <a:gdLst>
                  <a:gd name="connsiteX0" fmla="*/ 62930 w 66261"/>
                  <a:gd name="connsiteY0" fmla="*/ 3571 h 98987"/>
                  <a:gd name="connsiteX1" fmla="*/ 57887 w 66261"/>
                  <a:gd name="connsiteY1" fmla="*/ 89296 h 98987"/>
                  <a:gd name="connsiteX2" fmla="*/ 1168 w 66261"/>
                  <a:gd name="connsiteY2" fmla="*/ 237 h 98987"/>
                  <a:gd name="connsiteX3" fmla="*/ 121 w 66261"/>
                  <a:gd name="connsiteY3" fmla="*/ 808 h 98987"/>
                  <a:gd name="connsiteX4" fmla="*/ 58267 w 66261"/>
                  <a:gd name="connsiteY4" fmla="*/ 98059 h 98987"/>
                  <a:gd name="connsiteX5" fmla="*/ 61788 w 66261"/>
                  <a:gd name="connsiteY5" fmla="*/ 97106 h 98987"/>
                  <a:gd name="connsiteX6" fmla="*/ 66261 w 66261"/>
                  <a:gd name="connsiteY6" fmla="*/ 3952 h 98987"/>
                  <a:gd name="connsiteX7" fmla="*/ 63025 w 66261"/>
                  <a:gd name="connsiteY7" fmla="*/ 3475 h 98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61" h="98987">
                    <a:moveTo>
                      <a:pt x="62930" y="3571"/>
                    </a:moveTo>
                    <a:cubicBezTo>
                      <a:pt x="58077" y="31479"/>
                      <a:pt x="57791" y="60911"/>
                      <a:pt x="57887" y="89296"/>
                    </a:cubicBezTo>
                    <a:cubicBezTo>
                      <a:pt x="41613" y="57958"/>
                      <a:pt x="22580" y="28336"/>
                      <a:pt x="1168" y="237"/>
                    </a:cubicBezTo>
                    <a:cubicBezTo>
                      <a:pt x="692" y="-335"/>
                      <a:pt x="-355" y="237"/>
                      <a:pt x="121" y="808"/>
                    </a:cubicBezTo>
                    <a:cubicBezTo>
                      <a:pt x="22009" y="31669"/>
                      <a:pt x="41233" y="64245"/>
                      <a:pt x="58267" y="98059"/>
                    </a:cubicBezTo>
                    <a:cubicBezTo>
                      <a:pt x="59124" y="99773"/>
                      <a:pt x="61788" y="98916"/>
                      <a:pt x="61788" y="97106"/>
                    </a:cubicBezTo>
                    <a:cubicBezTo>
                      <a:pt x="61598" y="65864"/>
                      <a:pt x="64929" y="35098"/>
                      <a:pt x="66261" y="3952"/>
                    </a:cubicBezTo>
                    <a:cubicBezTo>
                      <a:pt x="66261" y="2142"/>
                      <a:pt x="63311" y="1666"/>
                      <a:pt x="63025" y="34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9" name="Freeform 648">
                <a:extLst>
                  <a:ext uri="{FF2B5EF4-FFF2-40B4-BE49-F238E27FC236}">
                    <a16:creationId xmlns:a16="http://schemas.microsoft.com/office/drawing/2014/main" id="{72830B16-3B0D-0415-73E3-5F23E9C55D27}"/>
                  </a:ext>
                </a:extLst>
              </p:cNvPr>
              <p:cNvSpPr/>
              <p:nvPr/>
            </p:nvSpPr>
            <p:spPr>
              <a:xfrm>
                <a:off x="1104316" y="3390048"/>
                <a:ext cx="43680" cy="4846"/>
              </a:xfrm>
              <a:custGeom>
                <a:avLst/>
                <a:gdLst>
                  <a:gd name="connsiteX0" fmla="*/ 42824 w 43680"/>
                  <a:gd name="connsiteY0" fmla="*/ 1328 h 4846"/>
                  <a:gd name="connsiteX1" fmla="*/ 1142 w 43680"/>
                  <a:gd name="connsiteY1" fmla="*/ 1233 h 4846"/>
                  <a:gd name="connsiteX2" fmla="*/ 1142 w 43680"/>
                  <a:gd name="connsiteY2" fmla="*/ 3614 h 4846"/>
                  <a:gd name="connsiteX3" fmla="*/ 42824 w 43680"/>
                  <a:gd name="connsiteY3" fmla="*/ 3519 h 4846"/>
                  <a:gd name="connsiteX4" fmla="*/ 42824 w 43680"/>
                  <a:gd name="connsiteY4" fmla="*/ 1328 h 4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80" h="4846">
                    <a:moveTo>
                      <a:pt x="42824" y="1328"/>
                    </a:moveTo>
                    <a:cubicBezTo>
                      <a:pt x="29787" y="-1339"/>
                      <a:pt x="14370" y="756"/>
                      <a:pt x="1142" y="1233"/>
                    </a:cubicBezTo>
                    <a:cubicBezTo>
                      <a:pt x="-381" y="1233"/>
                      <a:pt x="-381" y="3614"/>
                      <a:pt x="1142" y="3614"/>
                    </a:cubicBezTo>
                    <a:cubicBezTo>
                      <a:pt x="14465" y="4090"/>
                      <a:pt x="29787" y="6186"/>
                      <a:pt x="42824" y="3519"/>
                    </a:cubicBezTo>
                    <a:cubicBezTo>
                      <a:pt x="43966" y="3328"/>
                      <a:pt x="43966" y="1518"/>
                      <a:pt x="42824" y="13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0" name="Freeform 649">
                <a:extLst>
                  <a:ext uri="{FF2B5EF4-FFF2-40B4-BE49-F238E27FC236}">
                    <a16:creationId xmlns:a16="http://schemas.microsoft.com/office/drawing/2014/main" id="{4A7513FA-8DE2-C55F-9AED-8ACAE0A8B3F2}"/>
                  </a:ext>
                </a:extLst>
              </p:cNvPr>
              <p:cNvSpPr/>
              <p:nvPr/>
            </p:nvSpPr>
            <p:spPr>
              <a:xfrm>
                <a:off x="1113628" y="3404520"/>
                <a:ext cx="52669" cy="13547"/>
              </a:xfrm>
              <a:custGeom>
                <a:avLst/>
                <a:gdLst>
                  <a:gd name="connsiteX0" fmla="*/ 51498 w 52669"/>
                  <a:gd name="connsiteY0" fmla="*/ 0 h 13547"/>
                  <a:gd name="connsiteX1" fmla="*/ 966 w 52669"/>
                  <a:gd name="connsiteY1" fmla="*/ 10859 h 13547"/>
                  <a:gd name="connsiteX2" fmla="*/ 1727 w 52669"/>
                  <a:gd name="connsiteY2" fmla="*/ 13526 h 13547"/>
                  <a:gd name="connsiteX3" fmla="*/ 51879 w 52669"/>
                  <a:gd name="connsiteY3" fmla="*/ 2286 h 13547"/>
                  <a:gd name="connsiteX4" fmla="*/ 51594 w 52669"/>
                  <a:gd name="connsiteY4" fmla="*/ 95 h 13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69" h="13547">
                    <a:moveTo>
                      <a:pt x="51498" y="0"/>
                    </a:moveTo>
                    <a:cubicBezTo>
                      <a:pt x="34464" y="2286"/>
                      <a:pt x="17620" y="6763"/>
                      <a:pt x="966" y="10859"/>
                    </a:cubicBezTo>
                    <a:cubicBezTo>
                      <a:pt x="-747" y="11239"/>
                      <a:pt x="14" y="13811"/>
                      <a:pt x="1727" y="13526"/>
                    </a:cubicBezTo>
                    <a:cubicBezTo>
                      <a:pt x="18476" y="10192"/>
                      <a:pt x="35511" y="7334"/>
                      <a:pt x="51879" y="2286"/>
                    </a:cubicBezTo>
                    <a:cubicBezTo>
                      <a:pt x="53021" y="1905"/>
                      <a:pt x="52926" y="-95"/>
                      <a:pt x="51594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1" name="Freeform 650">
                <a:extLst>
                  <a:ext uri="{FF2B5EF4-FFF2-40B4-BE49-F238E27FC236}">
                    <a16:creationId xmlns:a16="http://schemas.microsoft.com/office/drawing/2014/main" id="{D7E5E8DE-5F68-51E5-0AA5-9C0148943D49}"/>
                  </a:ext>
                </a:extLst>
              </p:cNvPr>
              <p:cNvSpPr/>
              <p:nvPr/>
            </p:nvSpPr>
            <p:spPr>
              <a:xfrm>
                <a:off x="1187133" y="3327465"/>
                <a:ext cx="105292" cy="118110"/>
              </a:xfrm>
              <a:custGeom>
                <a:avLst/>
                <a:gdLst>
                  <a:gd name="connsiteX0" fmla="*/ 105040 w 105292"/>
                  <a:gd name="connsiteY0" fmla="*/ 108487 h 118110"/>
                  <a:gd name="connsiteX1" fmla="*/ 80582 w 105292"/>
                  <a:gd name="connsiteY1" fmla="*/ 54481 h 118110"/>
                  <a:gd name="connsiteX2" fmla="*/ 55554 w 105292"/>
                  <a:gd name="connsiteY2" fmla="*/ 760 h 118110"/>
                  <a:gd name="connsiteX3" fmla="*/ 52604 w 105292"/>
                  <a:gd name="connsiteY3" fmla="*/ 1998 h 118110"/>
                  <a:gd name="connsiteX4" fmla="*/ 60027 w 105292"/>
                  <a:gd name="connsiteY4" fmla="*/ 21429 h 118110"/>
                  <a:gd name="connsiteX5" fmla="*/ 644 w 105292"/>
                  <a:gd name="connsiteY5" fmla="*/ 113155 h 118110"/>
                  <a:gd name="connsiteX6" fmla="*/ 2166 w 105292"/>
                  <a:gd name="connsiteY6" fmla="*/ 116869 h 118110"/>
                  <a:gd name="connsiteX7" fmla="*/ 103708 w 105292"/>
                  <a:gd name="connsiteY7" fmla="*/ 111726 h 118110"/>
                  <a:gd name="connsiteX8" fmla="*/ 105040 w 105292"/>
                  <a:gd name="connsiteY8" fmla="*/ 108487 h 118110"/>
                  <a:gd name="connsiteX9" fmla="*/ 7020 w 105292"/>
                  <a:gd name="connsiteY9" fmla="*/ 112773 h 118110"/>
                  <a:gd name="connsiteX10" fmla="*/ 61454 w 105292"/>
                  <a:gd name="connsiteY10" fmla="*/ 24572 h 118110"/>
                  <a:gd name="connsiteX11" fmla="*/ 75729 w 105292"/>
                  <a:gd name="connsiteY11" fmla="*/ 54576 h 118110"/>
                  <a:gd name="connsiteX12" fmla="*/ 99901 w 105292"/>
                  <a:gd name="connsiteY12" fmla="*/ 107821 h 118110"/>
                  <a:gd name="connsiteX13" fmla="*/ 7020 w 105292"/>
                  <a:gd name="connsiteY13" fmla="*/ 112678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5292" h="118110">
                    <a:moveTo>
                      <a:pt x="105040" y="108487"/>
                    </a:moveTo>
                    <a:cubicBezTo>
                      <a:pt x="96856" y="90485"/>
                      <a:pt x="88767" y="72483"/>
                      <a:pt x="80582" y="54481"/>
                    </a:cubicBezTo>
                    <a:cubicBezTo>
                      <a:pt x="72589" y="36764"/>
                      <a:pt x="65832" y="17238"/>
                      <a:pt x="55554" y="760"/>
                    </a:cubicBezTo>
                    <a:cubicBezTo>
                      <a:pt x="54602" y="-764"/>
                      <a:pt x="52033" y="188"/>
                      <a:pt x="52604" y="1998"/>
                    </a:cubicBezTo>
                    <a:cubicBezTo>
                      <a:pt x="54602" y="8570"/>
                      <a:pt x="57172" y="15047"/>
                      <a:pt x="60027" y="21429"/>
                    </a:cubicBezTo>
                    <a:cubicBezTo>
                      <a:pt x="45276" y="56005"/>
                      <a:pt x="27956" y="86580"/>
                      <a:pt x="644" y="113155"/>
                    </a:cubicBezTo>
                    <a:cubicBezTo>
                      <a:pt x="-784" y="114583"/>
                      <a:pt x="358" y="116679"/>
                      <a:pt x="2166" y="116869"/>
                    </a:cubicBezTo>
                    <a:cubicBezTo>
                      <a:pt x="36140" y="119631"/>
                      <a:pt x="70209" y="117727"/>
                      <a:pt x="103708" y="111726"/>
                    </a:cubicBezTo>
                    <a:cubicBezTo>
                      <a:pt x="105230" y="111440"/>
                      <a:pt x="105611" y="109630"/>
                      <a:pt x="105040" y="108487"/>
                    </a:cubicBezTo>
                    <a:close/>
                    <a:moveTo>
                      <a:pt x="7020" y="112773"/>
                    </a:moveTo>
                    <a:cubicBezTo>
                      <a:pt x="30811" y="88104"/>
                      <a:pt x="51462" y="57624"/>
                      <a:pt x="61454" y="24572"/>
                    </a:cubicBezTo>
                    <a:cubicBezTo>
                      <a:pt x="66117" y="34669"/>
                      <a:pt x="71256" y="44670"/>
                      <a:pt x="75729" y="54576"/>
                    </a:cubicBezTo>
                    <a:cubicBezTo>
                      <a:pt x="83818" y="72292"/>
                      <a:pt x="91812" y="90104"/>
                      <a:pt x="99901" y="107821"/>
                    </a:cubicBezTo>
                    <a:cubicBezTo>
                      <a:pt x="69067" y="113059"/>
                      <a:pt x="38139" y="114583"/>
                      <a:pt x="7020" y="1126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2" name="Freeform 651">
                <a:extLst>
                  <a:ext uri="{FF2B5EF4-FFF2-40B4-BE49-F238E27FC236}">
                    <a16:creationId xmlns:a16="http://schemas.microsoft.com/office/drawing/2014/main" id="{95B3C5CA-CA2F-E6DD-DCE6-685B1E2ADCC2}"/>
                  </a:ext>
                </a:extLst>
              </p:cNvPr>
              <p:cNvSpPr/>
              <p:nvPr/>
            </p:nvSpPr>
            <p:spPr>
              <a:xfrm>
                <a:off x="1304617" y="3336713"/>
                <a:ext cx="47778" cy="119032"/>
              </a:xfrm>
              <a:custGeom>
                <a:avLst/>
                <a:gdLst>
                  <a:gd name="connsiteX0" fmla="*/ 37803 w 47778"/>
                  <a:gd name="connsiteY0" fmla="*/ 6086 h 119032"/>
                  <a:gd name="connsiteX1" fmla="*/ 4114 w 47778"/>
                  <a:gd name="connsiteY1" fmla="*/ 10372 h 119032"/>
                  <a:gd name="connsiteX2" fmla="*/ 2972 w 47778"/>
                  <a:gd name="connsiteY2" fmla="*/ 5133 h 119032"/>
                  <a:gd name="connsiteX3" fmla="*/ 879 w 47778"/>
                  <a:gd name="connsiteY3" fmla="*/ 5704 h 119032"/>
                  <a:gd name="connsiteX4" fmla="*/ 2306 w 47778"/>
                  <a:gd name="connsiteY4" fmla="*/ 13896 h 119032"/>
                  <a:gd name="connsiteX5" fmla="*/ 403 w 47778"/>
                  <a:gd name="connsiteY5" fmla="*/ 21421 h 119032"/>
                  <a:gd name="connsiteX6" fmla="*/ 3163 w 47778"/>
                  <a:gd name="connsiteY6" fmla="*/ 54949 h 119032"/>
                  <a:gd name="connsiteX7" fmla="*/ 3068 w 47778"/>
                  <a:gd name="connsiteY7" fmla="*/ 54949 h 119032"/>
                  <a:gd name="connsiteX8" fmla="*/ 5161 w 47778"/>
                  <a:gd name="connsiteY8" fmla="*/ 64283 h 119032"/>
                  <a:gd name="connsiteX9" fmla="*/ 5352 w 47778"/>
                  <a:gd name="connsiteY9" fmla="*/ 65140 h 119032"/>
                  <a:gd name="connsiteX10" fmla="*/ 21244 w 47778"/>
                  <a:gd name="connsiteY10" fmla="*/ 117528 h 119032"/>
                  <a:gd name="connsiteX11" fmla="*/ 25431 w 47778"/>
                  <a:gd name="connsiteY11" fmla="*/ 116385 h 119032"/>
                  <a:gd name="connsiteX12" fmla="*/ 15534 w 47778"/>
                  <a:gd name="connsiteY12" fmla="*/ 65903 h 119032"/>
                  <a:gd name="connsiteX13" fmla="*/ 29809 w 47778"/>
                  <a:gd name="connsiteY13" fmla="*/ 58759 h 119032"/>
                  <a:gd name="connsiteX14" fmla="*/ 37803 w 47778"/>
                  <a:gd name="connsiteY14" fmla="*/ 5895 h 119032"/>
                  <a:gd name="connsiteX15" fmla="*/ 4114 w 47778"/>
                  <a:gd name="connsiteY15" fmla="*/ 24183 h 119032"/>
                  <a:gd name="connsiteX16" fmla="*/ 10871 w 47778"/>
                  <a:gd name="connsiteY16" fmla="*/ 61997 h 119032"/>
                  <a:gd name="connsiteX17" fmla="*/ 8873 w 47778"/>
                  <a:gd name="connsiteY17" fmla="*/ 61997 h 119032"/>
                  <a:gd name="connsiteX18" fmla="*/ 4114 w 47778"/>
                  <a:gd name="connsiteY18" fmla="*/ 24278 h 119032"/>
                  <a:gd name="connsiteX19" fmla="*/ 10395 w 47778"/>
                  <a:gd name="connsiteY19" fmla="*/ 68284 h 119032"/>
                  <a:gd name="connsiteX20" fmla="*/ 9919 w 47778"/>
                  <a:gd name="connsiteY20" fmla="*/ 66093 h 119032"/>
                  <a:gd name="connsiteX21" fmla="*/ 11728 w 47778"/>
                  <a:gd name="connsiteY21" fmla="*/ 66283 h 119032"/>
                  <a:gd name="connsiteX22" fmla="*/ 16105 w 47778"/>
                  <a:gd name="connsiteY22" fmla="*/ 89905 h 119032"/>
                  <a:gd name="connsiteX23" fmla="*/ 10395 w 47778"/>
                  <a:gd name="connsiteY23" fmla="*/ 68188 h 119032"/>
                  <a:gd name="connsiteX24" fmla="*/ 30665 w 47778"/>
                  <a:gd name="connsiteY24" fmla="*/ 52472 h 119032"/>
                  <a:gd name="connsiteX25" fmla="*/ 14678 w 47778"/>
                  <a:gd name="connsiteY25" fmla="*/ 61235 h 119032"/>
                  <a:gd name="connsiteX26" fmla="*/ 5732 w 47778"/>
                  <a:gd name="connsiteY26" fmla="*/ 17420 h 119032"/>
                  <a:gd name="connsiteX27" fmla="*/ 8206 w 47778"/>
                  <a:gd name="connsiteY27" fmla="*/ 11991 h 119032"/>
                  <a:gd name="connsiteX28" fmla="*/ 43608 w 47778"/>
                  <a:gd name="connsiteY28" fmla="*/ 29612 h 119032"/>
                  <a:gd name="connsiteX29" fmla="*/ 30761 w 47778"/>
                  <a:gd name="connsiteY29" fmla="*/ 52567 h 119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7778" h="119032">
                    <a:moveTo>
                      <a:pt x="37803" y="6086"/>
                    </a:moveTo>
                    <a:cubicBezTo>
                      <a:pt x="25431" y="-3916"/>
                      <a:pt x="10966" y="-963"/>
                      <a:pt x="4114" y="10372"/>
                    </a:cubicBezTo>
                    <a:cubicBezTo>
                      <a:pt x="3734" y="8657"/>
                      <a:pt x="3353" y="6847"/>
                      <a:pt x="2972" y="5133"/>
                    </a:cubicBezTo>
                    <a:cubicBezTo>
                      <a:pt x="2687" y="3799"/>
                      <a:pt x="688" y="4371"/>
                      <a:pt x="879" y="5704"/>
                    </a:cubicBezTo>
                    <a:cubicBezTo>
                      <a:pt x="1355" y="8467"/>
                      <a:pt x="1830" y="11229"/>
                      <a:pt x="2306" y="13896"/>
                    </a:cubicBezTo>
                    <a:cubicBezTo>
                      <a:pt x="1355" y="16182"/>
                      <a:pt x="688" y="18658"/>
                      <a:pt x="403" y="21421"/>
                    </a:cubicBezTo>
                    <a:cubicBezTo>
                      <a:pt x="-834" y="32184"/>
                      <a:pt x="974" y="43900"/>
                      <a:pt x="3163" y="54949"/>
                    </a:cubicBezTo>
                    <a:cubicBezTo>
                      <a:pt x="3163" y="54949"/>
                      <a:pt x="3068" y="54949"/>
                      <a:pt x="3068" y="54949"/>
                    </a:cubicBezTo>
                    <a:cubicBezTo>
                      <a:pt x="117" y="58759"/>
                      <a:pt x="1450" y="62188"/>
                      <a:pt x="5161" y="64283"/>
                    </a:cubicBezTo>
                    <a:cubicBezTo>
                      <a:pt x="5161" y="64569"/>
                      <a:pt x="5256" y="64855"/>
                      <a:pt x="5352" y="65140"/>
                    </a:cubicBezTo>
                    <a:cubicBezTo>
                      <a:pt x="9063" y="83047"/>
                      <a:pt x="14487" y="100573"/>
                      <a:pt x="21244" y="117528"/>
                    </a:cubicBezTo>
                    <a:cubicBezTo>
                      <a:pt x="22291" y="120100"/>
                      <a:pt x="25907" y="119147"/>
                      <a:pt x="25431" y="116385"/>
                    </a:cubicBezTo>
                    <a:cubicBezTo>
                      <a:pt x="22196" y="99526"/>
                      <a:pt x="18865" y="82762"/>
                      <a:pt x="15534" y="65903"/>
                    </a:cubicBezTo>
                    <a:cubicBezTo>
                      <a:pt x="20768" y="64950"/>
                      <a:pt x="25622" y="61902"/>
                      <a:pt x="29809" y="58759"/>
                    </a:cubicBezTo>
                    <a:cubicBezTo>
                      <a:pt x="45987" y="46376"/>
                      <a:pt x="56550" y="20945"/>
                      <a:pt x="37803" y="5895"/>
                    </a:cubicBezTo>
                    <a:close/>
                    <a:moveTo>
                      <a:pt x="4114" y="24183"/>
                    </a:moveTo>
                    <a:cubicBezTo>
                      <a:pt x="6303" y="36756"/>
                      <a:pt x="8587" y="49329"/>
                      <a:pt x="10871" y="61997"/>
                    </a:cubicBezTo>
                    <a:cubicBezTo>
                      <a:pt x="10110" y="61997"/>
                      <a:pt x="9444" y="61997"/>
                      <a:pt x="8873" y="61997"/>
                    </a:cubicBezTo>
                    <a:cubicBezTo>
                      <a:pt x="6113" y="50567"/>
                      <a:pt x="2782" y="36184"/>
                      <a:pt x="4114" y="24278"/>
                    </a:cubicBezTo>
                    <a:close/>
                    <a:moveTo>
                      <a:pt x="10395" y="68284"/>
                    </a:moveTo>
                    <a:cubicBezTo>
                      <a:pt x="10205" y="67617"/>
                      <a:pt x="10110" y="66855"/>
                      <a:pt x="9919" y="66093"/>
                    </a:cubicBezTo>
                    <a:cubicBezTo>
                      <a:pt x="10490" y="66188"/>
                      <a:pt x="11157" y="66283"/>
                      <a:pt x="11728" y="66283"/>
                    </a:cubicBezTo>
                    <a:cubicBezTo>
                      <a:pt x="13155" y="74189"/>
                      <a:pt x="14678" y="82000"/>
                      <a:pt x="16105" y="89905"/>
                    </a:cubicBezTo>
                    <a:cubicBezTo>
                      <a:pt x="13916" y="82762"/>
                      <a:pt x="12013" y="75523"/>
                      <a:pt x="10395" y="68188"/>
                    </a:cubicBezTo>
                    <a:close/>
                    <a:moveTo>
                      <a:pt x="30665" y="52472"/>
                    </a:moveTo>
                    <a:cubicBezTo>
                      <a:pt x="29143" y="53806"/>
                      <a:pt x="21244" y="59140"/>
                      <a:pt x="14678" y="61235"/>
                    </a:cubicBezTo>
                    <a:cubicBezTo>
                      <a:pt x="11728" y="46567"/>
                      <a:pt x="8778" y="31994"/>
                      <a:pt x="5732" y="17420"/>
                    </a:cubicBezTo>
                    <a:cubicBezTo>
                      <a:pt x="6398" y="15515"/>
                      <a:pt x="7160" y="13610"/>
                      <a:pt x="8206" y="11991"/>
                    </a:cubicBezTo>
                    <a:cubicBezTo>
                      <a:pt x="20197" y="-7440"/>
                      <a:pt x="45416" y="11515"/>
                      <a:pt x="43608" y="29612"/>
                    </a:cubicBezTo>
                    <a:cubicBezTo>
                      <a:pt x="42656" y="38756"/>
                      <a:pt x="37422" y="46567"/>
                      <a:pt x="30761" y="525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65" name="Graphic 7">
              <a:extLst>
                <a:ext uri="{FF2B5EF4-FFF2-40B4-BE49-F238E27FC236}">
                  <a16:creationId xmlns:a16="http://schemas.microsoft.com/office/drawing/2014/main" id="{98EA6856-2DB0-1382-61DC-F7C5C34A7A3F}"/>
                </a:ext>
              </a:extLst>
            </p:cNvPr>
            <p:cNvGrpSpPr/>
            <p:nvPr/>
          </p:nvGrpSpPr>
          <p:grpSpPr>
            <a:xfrm>
              <a:off x="10414163" y="2100659"/>
              <a:ext cx="1219585" cy="302014"/>
              <a:chOff x="6294681" y="1797750"/>
              <a:chExt cx="689693" cy="170793"/>
            </a:xfrm>
            <a:solidFill>
              <a:schemeClr val="bg1">
                <a:alpha val="20000"/>
              </a:schemeClr>
            </a:solidFill>
          </p:grpSpPr>
          <p:sp>
            <p:nvSpPr>
              <p:cNvPr id="666" name="Freeform 665">
                <a:extLst>
                  <a:ext uri="{FF2B5EF4-FFF2-40B4-BE49-F238E27FC236}">
                    <a16:creationId xmlns:a16="http://schemas.microsoft.com/office/drawing/2014/main" id="{62343470-441E-85D8-8648-982FEAD46A9C}"/>
                  </a:ext>
                </a:extLst>
              </p:cNvPr>
              <p:cNvSpPr/>
              <p:nvPr/>
            </p:nvSpPr>
            <p:spPr>
              <a:xfrm>
                <a:off x="6294681" y="1810921"/>
                <a:ext cx="177141" cy="8187"/>
              </a:xfrm>
              <a:custGeom>
                <a:avLst/>
                <a:gdLst>
                  <a:gd name="connsiteX0" fmla="*/ 176199 w 177141"/>
                  <a:gd name="connsiteY0" fmla="*/ 67 h 8187"/>
                  <a:gd name="connsiteX1" fmla="*/ 154692 w 177141"/>
                  <a:gd name="connsiteY1" fmla="*/ 1686 h 8187"/>
                  <a:gd name="connsiteX2" fmla="*/ 133184 w 177141"/>
                  <a:gd name="connsiteY2" fmla="*/ 3306 h 8187"/>
                  <a:gd name="connsiteX3" fmla="*/ 88837 w 177141"/>
                  <a:gd name="connsiteY3" fmla="*/ 5115 h 8187"/>
                  <a:gd name="connsiteX4" fmla="*/ 1285 w 177141"/>
                  <a:gd name="connsiteY4" fmla="*/ 2544 h 8187"/>
                  <a:gd name="connsiteX5" fmla="*/ 1285 w 177141"/>
                  <a:gd name="connsiteY5" fmla="*/ 5211 h 8187"/>
                  <a:gd name="connsiteX6" fmla="*/ 89979 w 177141"/>
                  <a:gd name="connsiteY6" fmla="*/ 8068 h 8187"/>
                  <a:gd name="connsiteX7" fmla="*/ 133184 w 177141"/>
                  <a:gd name="connsiteY7" fmla="*/ 6354 h 8187"/>
                  <a:gd name="connsiteX8" fmla="*/ 155834 w 177141"/>
                  <a:gd name="connsiteY8" fmla="*/ 4639 h 8187"/>
                  <a:gd name="connsiteX9" fmla="*/ 176484 w 177141"/>
                  <a:gd name="connsiteY9" fmla="*/ 1972 h 8187"/>
                  <a:gd name="connsiteX10" fmla="*/ 176199 w 177141"/>
                  <a:gd name="connsiteY10" fmla="*/ 162 h 8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141" h="8187">
                    <a:moveTo>
                      <a:pt x="176199" y="67"/>
                    </a:moveTo>
                    <a:cubicBezTo>
                      <a:pt x="169062" y="-314"/>
                      <a:pt x="161829" y="1020"/>
                      <a:pt x="154692" y="1686"/>
                    </a:cubicBezTo>
                    <a:cubicBezTo>
                      <a:pt x="147554" y="2353"/>
                      <a:pt x="140322" y="2829"/>
                      <a:pt x="133184" y="3306"/>
                    </a:cubicBezTo>
                    <a:cubicBezTo>
                      <a:pt x="118434" y="4258"/>
                      <a:pt x="103683" y="4830"/>
                      <a:pt x="88837" y="5115"/>
                    </a:cubicBezTo>
                    <a:cubicBezTo>
                      <a:pt x="59622" y="5592"/>
                      <a:pt x="30406" y="4734"/>
                      <a:pt x="1285" y="2544"/>
                    </a:cubicBezTo>
                    <a:cubicBezTo>
                      <a:pt x="-428" y="2448"/>
                      <a:pt x="-428" y="5115"/>
                      <a:pt x="1285" y="5211"/>
                    </a:cubicBezTo>
                    <a:cubicBezTo>
                      <a:pt x="30786" y="7592"/>
                      <a:pt x="60382" y="8544"/>
                      <a:pt x="89979" y="8068"/>
                    </a:cubicBezTo>
                    <a:cubicBezTo>
                      <a:pt x="104349" y="7782"/>
                      <a:pt x="118814" y="7211"/>
                      <a:pt x="133184" y="6354"/>
                    </a:cubicBezTo>
                    <a:cubicBezTo>
                      <a:pt x="140797" y="5877"/>
                      <a:pt x="148315" y="5306"/>
                      <a:pt x="155834" y="4639"/>
                    </a:cubicBezTo>
                    <a:cubicBezTo>
                      <a:pt x="162685" y="4068"/>
                      <a:pt x="169823" y="3877"/>
                      <a:pt x="176484" y="1972"/>
                    </a:cubicBezTo>
                    <a:cubicBezTo>
                      <a:pt x="177531" y="1686"/>
                      <a:pt x="177246" y="162"/>
                      <a:pt x="176199" y="16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7" name="Freeform 666">
                <a:extLst>
                  <a:ext uri="{FF2B5EF4-FFF2-40B4-BE49-F238E27FC236}">
                    <a16:creationId xmlns:a16="http://schemas.microsoft.com/office/drawing/2014/main" id="{6B90E7E2-557D-C340-80FE-169298252DDC}"/>
                  </a:ext>
                </a:extLst>
              </p:cNvPr>
              <p:cNvSpPr/>
              <p:nvPr/>
            </p:nvSpPr>
            <p:spPr>
              <a:xfrm>
                <a:off x="6349716" y="1843896"/>
                <a:ext cx="17437" cy="124648"/>
              </a:xfrm>
              <a:custGeom>
                <a:avLst/>
                <a:gdLst>
                  <a:gd name="connsiteX0" fmla="*/ 1351 w 17437"/>
                  <a:gd name="connsiteY0" fmla="*/ 525 h 124648"/>
                  <a:gd name="connsiteX1" fmla="*/ 18 w 17437"/>
                  <a:gd name="connsiteY1" fmla="*/ 906 h 124648"/>
                  <a:gd name="connsiteX2" fmla="*/ 9535 w 17437"/>
                  <a:gd name="connsiteY2" fmla="*/ 62818 h 124648"/>
                  <a:gd name="connsiteX3" fmla="*/ 14103 w 17437"/>
                  <a:gd name="connsiteY3" fmla="*/ 115492 h 124648"/>
                  <a:gd name="connsiteX4" fmla="*/ 11438 w 17437"/>
                  <a:gd name="connsiteY4" fmla="*/ 101775 h 124648"/>
                  <a:gd name="connsiteX5" fmla="*/ 10106 w 17437"/>
                  <a:gd name="connsiteY5" fmla="*/ 101775 h 124648"/>
                  <a:gd name="connsiteX6" fmla="*/ 14769 w 17437"/>
                  <a:gd name="connsiteY6" fmla="*/ 123969 h 124648"/>
                  <a:gd name="connsiteX7" fmla="*/ 17434 w 17437"/>
                  <a:gd name="connsiteY7" fmla="*/ 123207 h 124648"/>
                  <a:gd name="connsiteX8" fmla="*/ 1446 w 17437"/>
                  <a:gd name="connsiteY8" fmla="*/ 525 h 12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437" h="124648">
                    <a:moveTo>
                      <a:pt x="1351" y="525"/>
                    </a:moveTo>
                    <a:cubicBezTo>
                      <a:pt x="1160" y="-428"/>
                      <a:pt x="-171" y="48"/>
                      <a:pt x="18" y="906"/>
                    </a:cubicBezTo>
                    <a:cubicBezTo>
                      <a:pt x="3254" y="21575"/>
                      <a:pt x="7061" y="42054"/>
                      <a:pt x="9535" y="62818"/>
                    </a:cubicBezTo>
                    <a:cubicBezTo>
                      <a:pt x="11629" y="80344"/>
                      <a:pt x="13056" y="97870"/>
                      <a:pt x="14103" y="115492"/>
                    </a:cubicBezTo>
                    <a:cubicBezTo>
                      <a:pt x="12580" y="111110"/>
                      <a:pt x="11724" y="106633"/>
                      <a:pt x="11438" y="101775"/>
                    </a:cubicBezTo>
                    <a:cubicBezTo>
                      <a:pt x="11438" y="100918"/>
                      <a:pt x="10201" y="100918"/>
                      <a:pt x="10106" y="101775"/>
                    </a:cubicBezTo>
                    <a:cubicBezTo>
                      <a:pt x="9440" y="109491"/>
                      <a:pt x="11248" y="117111"/>
                      <a:pt x="14769" y="123969"/>
                    </a:cubicBezTo>
                    <a:cubicBezTo>
                      <a:pt x="15435" y="125207"/>
                      <a:pt x="17529" y="124635"/>
                      <a:pt x="17434" y="123207"/>
                    </a:cubicBezTo>
                    <a:cubicBezTo>
                      <a:pt x="15530" y="82344"/>
                      <a:pt x="11058" y="40339"/>
                      <a:pt x="1446" y="5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8" name="Freeform 667">
                <a:extLst>
                  <a:ext uri="{FF2B5EF4-FFF2-40B4-BE49-F238E27FC236}">
                    <a16:creationId xmlns:a16="http://schemas.microsoft.com/office/drawing/2014/main" id="{CE4F478C-C1CD-4AB8-B26E-4EE6A6C4F869}"/>
                  </a:ext>
                </a:extLst>
              </p:cNvPr>
              <p:cNvSpPr/>
              <p:nvPr/>
            </p:nvSpPr>
            <p:spPr>
              <a:xfrm>
                <a:off x="6328891" y="1857544"/>
                <a:ext cx="92748" cy="12317"/>
              </a:xfrm>
              <a:custGeom>
                <a:avLst/>
                <a:gdLst>
                  <a:gd name="connsiteX0" fmla="*/ 92027 w 92748"/>
                  <a:gd name="connsiteY0" fmla="*/ 10784 h 12317"/>
                  <a:gd name="connsiteX1" fmla="*/ 47395 w 92748"/>
                  <a:gd name="connsiteY1" fmla="*/ 5546 h 12317"/>
                  <a:gd name="connsiteX2" fmla="*/ 3999 w 92748"/>
                  <a:gd name="connsiteY2" fmla="*/ 1450 h 12317"/>
                  <a:gd name="connsiteX3" fmla="*/ 4380 w 92748"/>
                  <a:gd name="connsiteY3" fmla="*/ 1259 h 12317"/>
                  <a:gd name="connsiteX4" fmla="*/ 3904 w 92748"/>
                  <a:gd name="connsiteY4" fmla="*/ 21 h 12317"/>
                  <a:gd name="connsiteX5" fmla="*/ 573 w 92748"/>
                  <a:gd name="connsiteY5" fmla="*/ 1164 h 12317"/>
                  <a:gd name="connsiteX6" fmla="*/ 573 w 92748"/>
                  <a:gd name="connsiteY6" fmla="*/ 2688 h 12317"/>
                  <a:gd name="connsiteX7" fmla="*/ 45206 w 92748"/>
                  <a:gd name="connsiteY7" fmla="*/ 7927 h 12317"/>
                  <a:gd name="connsiteX8" fmla="*/ 91932 w 92748"/>
                  <a:gd name="connsiteY8" fmla="*/ 12308 h 12317"/>
                  <a:gd name="connsiteX9" fmla="*/ 92122 w 92748"/>
                  <a:gd name="connsiteY9" fmla="*/ 10689 h 1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48" h="12317">
                    <a:moveTo>
                      <a:pt x="92027" y="10784"/>
                    </a:moveTo>
                    <a:cubicBezTo>
                      <a:pt x="77562" y="7546"/>
                      <a:pt x="62145" y="7070"/>
                      <a:pt x="47395" y="5546"/>
                    </a:cubicBezTo>
                    <a:cubicBezTo>
                      <a:pt x="32930" y="4022"/>
                      <a:pt x="18464" y="2403"/>
                      <a:pt x="3999" y="1450"/>
                    </a:cubicBezTo>
                    <a:cubicBezTo>
                      <a:pt x="4094" y="1450"/>
                      <a:pt x="4285" y="1355"/>
                      <a:pt x="4380" y="1259"/>
                    </a:cubicBezTo>
                    <a:cubicBezTo>
                      <a:pt x="5046" y="974"/>
                      <a:pt x="4570" y="-169"/>
                      <a:pt x="3904" y="21"/>
                    </a:cubicBezTo>
                    <a:cubicBezTo>
                      <a:pt x="2762" y="402"/>
                      <a:pt x="1620" y="783"/>
                      <a:pt x="573" y="1164"/>
                    </a:cubicBezTo>
                    <a:cubicBezTo>
                      <a:pt x="-93" y="1355"/>
                      <a:pt x="-283" y="2593"/>
                      <a:pt x="573" y="2688"/>
                    </a:cubicBezTo>
                    <a:cubicBezTo>
                      <a:pt x="15419" y="4879"/>
                      <a:pt x="30265" y="6308"/>
                      <a:pt x="45206" y="7927"/>
                    </a:cubicBezTo>
                    <a:cubicBezTo>
                      <a:pt x="60527" y="9546"/>
                      <a:pt x="76420" y="12499"/>
                      <a:pt x="91932" y="12308"/>
                    </a:cubicBezTo>
                    <a:cubicBezTo>
                      <a:pt x="92884" y="12308"/>
                      <a:pt x="93074" y="10880"/>
                      <a:pt x="92122" y="1068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9" name="Freeform 668">
                <a:extLst>
                  <a:ext uri="{FF2B5EF4-FFF2-40B4-BE49-F238E27FC236}">
                    <a16:creationId xmlns:a16="http://schemas.microsoft.com/office/drawing/2014/main" id="{B538A19E-ED4E-2CF4-02B3-A381453F81B5}"/>
                  </a:ext>
                </a:extLst>
              </p:cNvPr>
              <p:cNvSpPr/>
              <p:nvPr/>
            </p:nvSpPr>
            <p:spPr>
              <a:xfrm>
                <a:off x="6325993" y="1907626"/>
                <a:ext cx="109151" cy="7719"/>
              </a:xfrm>
              <a:custGeom>
                <a:avLst/>
                <a:gdLst>
                  <a:gd name="connsiteX0" fmla="*/ 108438 w 109151"/>
                  <a:gd name="connsiteY0" fmla="*/ 4803 h 7719"/>
                  <a:gd name="connsiteX1" fmla="*/ 82934 w 109151"/>
                  <a:gd name="connsiteY1" fmla="*/ 4327 h 7719"/>
                  <a:gd name="connsiteX2" fmla="*/ 56478 w 109151"/>
                  <a:gd name="connsiteY2" fmla="*/ 4422 h 7719"/>
                  <a:gd name="connsiteX3" fmla="*/ 30022 w 109151"/>
                  <a:gd name="connsiteY3" fmla="*/ 4612 h 7719"/>
                  <a:gd name="connsiteX4" fmla="*/ 16223 w 109151"/>
                  <a:gd name="connsiteY4" fmla="*/ 4708 h 7719"/>
                  <a:gd name="connsiteX5" fmla="*/ 3566 w 109151"/>
                  <a:gd name="connsiteY5" fmla="*/ 2231 h 7719"/>
                  <a:gd name="connsiteX6" fmla="*/ 5374 w 109151"/>
                  <a:gd name="connsiteY6" fmla="*/ 1755 h 7719"/>
                  <a:gd name="connsiteX7" fmla="*/ 45 w 109151"/>
                  <a:gd name="connsiteY7" fmla="*/ 3660 h 7719"/>
                  <a:gd name="connsiteX8" fmla="*/ 5469 w 109151"/>
                  <a:gd name="connsiteY8" fmla="*/ 6994 h 7719"/>
                  <a:gd name="connsiteX9" fmla="*/ 25454 w 109151"/>
                  <a:gd name="connsiteY9" fmla="*/ 7184 h 7719"/>
                  <a:gd name="connsiteX10" fmla="*/ 66851 w 109151"/>
                  <a:gd name="connsiteY10" fmla="*/ 7184 h 7719"/>
                  <a:gd name="connsiteX11" fmla="*/ 108438 w 109151"/>
                  <a:gd name="connsiteY11" fmla="*/ 6613 h 7719"/>
                  <a:gd name="connsiteX12" fmla="*/ 108438 w 109151"/>
                  <a:gd name="connsiteY12" fmla="*/ 4803 h 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151" h="7719">
                    <a:moveTo>
                      <a:pt x="108438" y="4803"/>
                    </a:moveTo>
                    <a:cubicBezTo>
                      <a:pt x="100064" y="3565"/>
                      <a:pt x="91309" y="4232"/>
                      <a:pt x="82934" y="4327"/>
                    </a:cubicBezTo>
                    <a:cubicBezTo>
                      <a:pt x="74084" y="4327"/>
                      <a:pt x="65328" y="4327"/>
                      <a:pt x="56478" y="4422"/>
                    </a:cubicBezTo>
                    <a:cubicBezTo>
                      <a:pt x="47628" y="4422"/>
                      <a:pt x="38873" y="4517"/>
                      <a:pt x="30022" y="4612"/>
                    </a:cubicBezTo>
                    <a:cubicBezTo>
                      <a:pt x="25454" y="4612"/>
                      <a:pt x="20791" y="4612"/>
                      <a:pt x="16223" y="4708"/>
                    </a:cubicBezTo>
                    <a:cubicBezTo>
                      <a:pt x="12797" y="4708"/>
                      <a:pt x="4803" y="6518"/>
                      <a:pt x="3566" y="2231"/>
                    </a:cubicBezTo>
                    <a:cubicBezTo>
                      <a:pt x="3852" y="3374"/>
                      <a:pt x="5565" y="2898"/>
                      <a:pt x="5374" y="1755"/>
                    </a:cubicBezTo>
                    <a:cubicBezTo>
                      <a:pt x="4518" y="-1769"/>
                      <a:pt x="-526" y="612"/>
                      <a:pt x="45" y="3660"/>
                    </a:cubicBezTo>
                    <a:cubicBezTo>
                      <a:pt x="521" y="6041"/>
                      <a:pt x="3471" y="6803"/>
                      <a:pt x="5469" y="6994"/>
                    </a:cubicBezTo>
                    <a:cubicBezTo>
                      <a:pt x="11941" y="7851"/>
                      <a:pt x="18887" y="7184"/>
                      <a:pt x="25454" y="7184"/>
                    </a:cubicBezTo>
                    <a:cubicBezTo>
                      <a:pt x="39253" y="7184"/>
                      <a:pt x="53052" y="7184"/>
                      <a:pt x="66851" y="7184"/>
                    </a:cubicBezTo>
                    <a:cubicBezTo>
                      <a:pt x="80460" y="7184"/>
                      <a:pt x="95020" y="8708"/>
                      <a:pt x="108438" y="6613"/>
                    </a:cubicBezTo>
                    <a:cubicBezTo>
                      <a:pt x="109390" y="6422"/>
                      <a:pt x="109390" y="4898"/>
                      <a:pt x="108438" y="48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0" name="Freeform 669">
                <a:extLst>
                  <a:ext uri="{FF2B5EF4-FFF2-40B4-BE49-F238E27FC236}">
                    <a16:creationId xmlns:a16="http://schemas.microsoft.com/office/drawing/2014/main" id="{E7C976A1-7BC3-0970-7823-638584D84D8B}"/>
                  </a:ext>
                </a:extLst>
              </p:cNvPr>
              <p:cNvSpPr/>
              <p:nvPr/>
            </p:nvSpPr>
            <p:spPr>
              <a:xfrm>
                <a:off x="6490389" y="1932894"/>
                <a:ext cx="10277" cy="7074"/>
              </a:xfrm>
              <a:custGeom>
                <a:avLst/>
                <a:gdLst>
                  <a:gd name="connsiteX0" fmla="*/ 9992 w 10277"/>
                  <a:gd name="connsiteY0" fmla="*/ 2394 h 7074"/>
                  <a:gd name="connsiteX1" fmla="*/ 3521 w 10277"/>
                  <a:gd name="connsiteY1" fmla="*/ 13 h 7074"/>
                  <a:gd name="connsiteX2" fmla="*/ 0 w 10277"/>
                  <a:gd name="connsiteY2" fmla="*/ 3538 h 7074"/>
                  <a:gd name="connsiteX3" fmla="*/ 3521 w 10277"/>
                  <a:gd name="connsiteY3" fmla="*/ 7062 h 7074"/>
                  <a:gd name="connsiteX4" fmla="*/ 9992 w 10277"/>
                  <a:gd name="connsiteY4" fmla="*/ 4680 h 7074"/>
                  <a:gd name="connsiteX5" fmla="*/ 9992 w 10277"/>
                  <a:gd name="connsiteY5" fmla="*/ 2490 h 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77" h="7074">
                    <a:moveTo>
                      <a:pt x="9992" y="2394"/>
                    </a:moveTo>
                    <a:cubicBezTo>
                      <a:pt x="8660" y="204"/>
                      <a:pt x="5805" y="204"/>
                      <a:pt x="3521" y="13"/>
                    </a:cubicBezTo>
                    <a:cubicBezTo>
                      <a:pt x="1713" y="-177"/>
                      <a:pt x="0" y="1728"/>
                      <a:pt x="0" y="3538"/>
                    </a:cubicBezTo>
                    <a:cubicBezTo>
                      <a:pt x="0" y="5252"/>
                      <a:pt x="1522" y="7252"/>
                      <a:pt x="3521" y="7062"/>
                    </a:cubicBezTo>
                    <a:cubicBezTo>
                      <a:pt x="5805" y="6776"/>
                      <a:pt x="8660" y="6871"/>
                      <a:pt x="9992" y="4680"/>
                    </a:cubicBezTo>
                    <a:cubicBezTo>
                      <a:pt x="10373" y="4014"/>
                      <a:pt x="10373" y="3156"/>
                      <a:pt x="9992" y="24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1" name="Freeform 670">
                <a:extLst>
                  <a:ext uri="{FF2B5EF4-FFF2-40B4-BE49-F238E27FC236}">
                    <a16:creationId xmlns:a16="http://schemas.microsoft.com/office/drawing/2014/main" id="{D1F32D41-5B4C-5CFC-C7C2-6E91E0434D4D}"/>
                  </a:ext>
                </a:extLst>
              </p:cNvPr>
              <p:cNvSpPr/>
              <p:nvPr/>
            </p:nvSpPr>
            <p:spPr>
              <a:xfrm>
                <a:off x="6556467" y="1824059"/>
                <a:ext cx="105856" cy="101327"/>
              </a:xfrm>
              <a:custGeom>
                <a:avLst/>
                <a:gdLst>
                  <a:gd name="connsiteX0" fmla="*/ 105314 w 105856"/>
                  <a:gd name="connsiteY0" fmla="*/ 95419 h 101327"/>
                  <a:gd name="connsiteX1" fmla="*/ 68675 w 105856"/>
                  <a:gd name="connsiteY1" fmla="*/ 48937 h 101327"/>
                  <a:gd name="connsiteX2" fmla="*/ 40507 w 105856"/>
                  <a:gd name="connsiteY2" fmla="*/ 740 h 101327"/>
                  <a:gd name="connsiteX3" fmla="*/ 37556 w 105856"/>
                  <a:gd name="connsiteY3" fmla="*/ 1979 h 101327"/>
                  <a:gd name="connsiteX4" fmla="*/ 40411 w 105856"/>
                  <a:gd name="connsiteY4" fmla="*/ 10265 h 101327"/>
                  <a:gd name="connsiteX5" fmla="*/ 21188 w 105856"/>
                  <a:gd name="connsiteY5" fmla="*/ 51889 h 101327"/>
                  <a:gd name="connsiteX6" fmla="*/ 251 w 105856"/>
                  <a:gd name="connsiteY6" fmla="*/ 97990 h 101327"/>
                  <a:gd name="connsiteX7" fmla="*/ 2155 w 105856"/>
                  <a:gd name="connsiteY7" fmla="*/ 101324 h 101327"/>
                  <a:gd name="connsiteX8" fmla="*/ 103601 w 105856"/>
                  <a:gd name="connsiteY8" fmla="*/ 99324 h 101327"/>
                  <a:gd name="connsiteX9" fmla="*/ 105219 w 105856"/>
                  <a:gd name="connsiteY9" fmla="*/ 95323 h 101327"/>
                  <a:gd name="connsiteX10" fmla="*/ 5676 w 105856"/>
                  <a:gd name="connsiteY10" fmla="*/ 96848 h 101327"/>
                  <a:gd name="connsiteX11" fmla="*/ 25470 w 105856"/>
                  <a:gd name="connsiteY11" fmla="*/ 51985 h 101327"/>
                  <a:gd name="connsiteX12" fmla="*/ 42124 w 105856"/>
                  <a:gd name="connsiteY12" fmla="*/ 14456 h 101327"/>
                  <a:gd name="connsiteX13" fmla="*/ 65725 w 105856"/>
                  <a:gd name="connsiteY13" fmla="*/ 53128 h 101327"/>
                  <a:gd name="connsiteX14" fmla="*/ 98272 w 105856"/>
                  <a:gd name="connsiteY14" fmla="*/ 94657 h 101327"/>
                  <a:gd name="connsiteX15" fmla="*/ 5581 w 105856"/>
                  <a:gd name="connsiteY15" fmla="*/ 96848 h 10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856" h="101327">
                    <a:moveTo>
                      <a:pt x="105314" y="95419"/>
                    </a:moveTo>
                    <a:cubicBezTo>
                      <a:pt x="91991" y="80846"/>
                      <a:pt x="79619" y="65415"/>
                      <a:pt x="68675" y="48937"/>
                    </a:cubicBezTo>
                    <a:cubicBezTo>
                      <a:pt x="58397" y="33506"/>
                      <a:pt x="51260" y="15599"/>
                      <a:pt x="40507" y="740"/>
                    </a:cubicBezTo>
                    <a:cubicBezTo>
                      <a:pt x="39459" y="-689"/>
                      <a:pt x="37080" y="73"/>
                      <a:pt x="37556" y="1979"/>
                    </a:cubicBezTo>
                    <a:cubicBezTo>
                      <a:pt x="38317" y="4741"/>
                      <a:pt x="39269" y="7503"/>
                      <a:pt x="40411" y="10265"/>
                    </a:cubicBezTo>
                    <a:cubicBezTo>
                      <a:pt x="32417" y="22838"/>
                      <a:pt x="27279" y="38555"/>
                      <a:pt x="21188" y="51889"/>
                    </a:cubicBezTo>
                    <a:cubicBezTo>
                      <a:pt x="14241" y="67320"/>
                      <a:pt x="7293" y="82655"/>
                      <a:pt x="251" y="97990"/>
                    </a:cubicBezTo>
                    <a:cubicBezTo>
                      <a:pt x="-415" y="99324"/>
                      <a:pt x="251" y="101419"/>
                      <a:pt x="2155" y="101324"/>
                    </a:cubicBezTo>
                    <a:cubicBezTo>
                      <a:pt x="35938" y="98752"/>
                      <a:pt x="69722" y="97990"/>
                      <a:pt x="103601" y="99324"/>
                    </a:cubicBezTo>
                    <a:cubicBezTo>
                      <a:pt x="105695" y="99324"/>
                      <a:pt x="106551" y="96752"/>
                      <a:pt x="105219" y="95323"/>
                    </a:cubicBezTo>
                    <a:close/>
                    <a:moveTo>
                      <a:pt x="5676" y="96848"/>
                    </a:moveTo>
                    <a:cubicBezTo>
                      <a:pt x="12242" y="81893"/>
                      <a:pt x="18809" y="66939"/>
                      <a:pt x="25470" y="51985"/>
                    </a:cubicBezTo>
                    <a:cubicBezTo>
                      <a:pt x="30800" y="39983"/>
                      <a:pt x="38032" y="27315"/>
                      <a:pt x="42124" y="14456"/>
                    </a:cubicBezTo>
                    <a:cubicBezTo>
                      <a:pt x="48310" y="28077"/>
                      <a:pt x="57826" y="41317"/>
                      <a:pt x="65725" y="53128"/>
                    </a:cubicBezTo>
                    <a:cubicBezTo>
                      <a:pt x="75622" y="67701"/>
                      <a:pt x="86566" y="81512"/>
                      <a:pt x="98272" y="94657"/>
                    </a:cubicBezTo>
                    <a:cubicBezTo>
                      <a:pt x="67343" y="93609"/>
                      <a:pt x="36414" y="94276"/>
                      <a:pt x="5581" y="9684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2" name="Freeform 671">
                <a:extLst>
                  <a:ext uri="{FF2B5EF4-FFF2-40B4-BE49-F238E27FC236}">
                    <a16:creationId xmlns:a16="http://schemas.microsoft.com/office/drawing/2014/main" id="{531451ED-54C0-5D96-7568-C66D8408C212}"/>
                  </a:ext>
                </a:extLst>
              </p:cNvPr>
              <p:cNvSpPr/>
              <p:nvPr/>
            </p:nvSpPr>
            <p:spPr>
              <a:xfrm>
                <a:off x="6639772" y="1821324"/>
                <a:ext cx="66261" cy="98987"/>
              </a:xfrm>
              <a:custGeom>
                <a:avLst/>
                <a:gdLst>
                  <a:gd name="connsiteX0" fmla="*/ 62931 w 66261"/>
                  <a:gd name="connsiteY0" fmla="*/ 3570 h 98987"/>
                  <a:gd name="connsiteX1" fmla="*/ 57887 w 66261"/>
                  <a:gd name="connsiteY1" fmla="*/ 89295 h 98987"/>
                  <a:gd name="connsiteX2" fmla="*/ 1168 w 66261"/>
                  <a:gd name="connsiteY2" fmla="*/ 237 h 98987"/>
                  <a:gd name="connsiteX3" fmla="*/ 121 w 66261"/>
                  <a:gd name="connsiteY3" fmla="*/ 808 h 98987"/>
                  <a:gd name="connsiteX4" fmla="*/ 58268 w 66261"/>
                  <a:gd name="connsiteY4" fmla="*/ 98058 h 98987"/>
                  <a:gd name="connsiteX5" fmla="*/ 61789 w 66261"/>
                  <a:gd name="connsiteY5" fmla="*/ 97106 h 98987"/>
                  <a:gd name="connsiteX6" fmla="*/ 66261 w 66261"/>
                  <a:gd name="connsiteY6" fmla="*/ 3952 h 98987"/>
                  <a:gd name="connsiteX7" fmla="*/ 63026 w 66261"/>
                  <a:gd name="connsiteY7" fmla="*/ 3475 h 98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61" h="98987">
                    <a:moveTo>
                      <a:pt x="62931" y="3570"/>
                    </a:moveTo>
                    <a:cubicBezTo>
                      <a:pt x="58077" y="31479"/>
                      <a:pt x="57791" y="60911"/>
                      <a:pt x="57887" y="89295"/>
                    </a:cubicBezTo>
                    <a:cubicBezTo>
                      <a:pt x="41614" y="57958"/>
                      <a:pt x="22581" y="28335"/>
                      <a:pt x="1168" y="237"/>
                    </a:cubicBezTo>
                    <a:cubicBezTo>
                      <a:pt x="692" y="-335"/>
                      <a:pt x="-355" y="237"/>
                      <a:pt x="121" y="808"/>
                    </a:cubicBezTo>
                    <a:cubicBezTo>
                      <a:pt x="22010" y="31669"/>
                      <a:pt x="41233" y="64245"/>
                      <a:pt x="58268" y="98058"/>
                    </a:cubicBezTo>
                    <a:cubicBezTo>
                      <a:pt x="59124" y="99773"/>
                      <a:pt x="61789" y="98916"/>
                      <a:pt x="61789" y="97106"/>
                    </a:cubicBezTo>
                    <a:cubicBezTo>
                      <a:pt x="61598" y="65864"/>
                      <a:pt x="64929" y="35098"/>
                      <a:pt x="66261" y="3952"/>
                    </a:cubicBezTo>
                    <a:cubicBezTo>
                      <a:pt x="66261" y="2142"/>
                      <a:pt x="63311" y="1665"/>
                      <a:pt x="63026" y="34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3" name="Freeform 672">
                <a:extLst>
                  <a:ext uri="{FF2B5EF4-FFF2-40B4-BE49-F238E27FC236}">
                    <a16:creationId xmlns:a16="http://schemas.microsoft.com/office/drawing/2014/main" id="{0F145B2F-8B09-C79E-4102-D0B6638E731C}"/>
                  </a:ext>
                </a:extLst>
              </p:cNvPr>
              <p:cNvSpPr/>
              <p:nvPr/>
            </p:nvSpPr>
            <p:spPr>
              <a:xfrm>
                <a:off x="6736486" y="1860333"/>
                <a:ext cx="43680" cy="4870"/>
              </a:xfrm>
              <a:custGeom>
                <a:avLst/>
                <a:gdLst>
                  <a:gd name="connsiteX0" fmla="*/ 42824 w 43680"/>
                  <a:gd name="connsiteY0" fmla="*/ 1328 h 4870"/>
                  <a:gd name="connsiteX1" fmla="*/ 1142 w 43680"/>
                  <a:gd name="connsiteY1" fmla="*/ 1233 h 4870"/>
                  <a:gd name="connsiteX2" fmla="*/ 1142 w 43680"/>
                  <a:gd name="connsiteY2" fmla="*/ 3614 h 4870"/>
                  <a:gd name="connsiteX3" fmla="*/ 42824 w 43680"/>
                  <a:gd name="connsiteY3" fmla="*/ 3614 h 4870"/>
                  <a:gd name="connsiteX4" fmla="*/ 42824 w 43680"/>
                  <a:gd name="connsiteY4" fmla="*/ 1423 h 4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80" h="4870">
                    <a:moveTo>
                      <a:pt x="42824" y="1328"/>
                    </a:moveTo>
                    <a:cubicBezTo>
                      <a:pt x="29787" y="-1339"/>
                      <a:pt x="14370" y="756"/>
                      <a:pt x="1142" y="1233"/>
                    </a:cubicBezTo>
                    <a:cubicBezTo>
                      <a:pt x="-381" y="1233"/>
                      <a:pt x="-381" y="3614"/>
                      <a:pt x="1142" y="3614"/>
                    </a:cubicBezTo>
                    <a:cubicBezTo>
                      <a:pt x="14465" y="4090"/>
                      <a:pt x="29787" y="6186"/>
                      <a:pt x="42824" y="3614"/>
                    </a:cubicBezTo>
                    <a:cubicBezTo>
                      <a:pt x="43966" y="3423"/>
                      <a:pt x="43966" y="1613"/>
                      <a:pt x="42824" y="14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4" name="Freeform 673">
                <a:extLst>
                  <a:ext uri="{FF2B5EF4-FFF2-40B4-BE49-F238E27FC236}">
                    <a16:creationId xmlns:a16="http://schemas.microsoft.com/office/drawing/2014/main" id="{D401B2DA-B8A5-849B-2860-63AC092A5110}"/>
                  </a:ext>
                </a:extLst>
              </p:cNvPr>
              <p:cNvSpPr/>
              <p:nvPr/>
            </p:nvSpPr>
            <p:spPr>
              <a:xfrm>
                <a:off x="6745798" y="1874900"/>
                <a:ext cx="52669" cy="13547"/>
              </a:xfrm>
              <a:custGeom>
                <a:avLst/>
                <a:gdLst>
                  <a:gd name="connsiteX0" fmla="*/ 51498 w 52669"/>
                  <a:gd name="connsiteY0" fmla="*/ 0 h 13547"/>
                  <a:gd name="connsiteX1" fmla="*/ 966 w 52669"/>
                  <a:gd name="connsiteY1" fmla="*/ 10858 h 13547"/>
                  <a:gd name="connsiteX2" fmla="*/ 1727 w 52669"/>
                  <a:gd name="connsiteY2" fmla="*/ 13525 h 13547"/>
                  <a:gd name="connsiteX3" fmla="*/ 51879 w 52669"/>
                  <a:gd name="connsiteY3" fmla="*/ 2286 h 13547"/>
                  <a:gd name="connsiteX4" fmla="*/ 51594 w 52669"/>
                  <a:gd name="connsiteY4" fmla="*/ 95 h 13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69" h="13547">
                    <a:moveTo>
                      <a:pt x="51498" y="0"/>
                    </a:moveTo>
                    <a:cubicBezTo>
                      <a:pt x="34463" y="2286"/>
                      <a:pt x="17620" y="6763"/>
                      <a:pt x="966" y="10858"/>
                    </a:cubicBezTo>
                    <a:cubicBezTo>
                      <a:pt x="-747" y="11240"/>
                      <a:pt x="14" y="13811"/>
                      <a:pt x="1727" y="13525"/>
                    </a:cubicBezTo>
                    <a:cubicBezTo>
                      <a:pt x="18476" y="10192"/>
                      <a:pt x="35511" y="7334"/>
                      <a:pt x="51879" y="2286"/>
                    </a:cubicBezTo>
                    <a:cubicBezTo>
                      <a:pt x="53021" y="1905"/>
                      <a:pt x="52926" y="-95"/>
                      <a:pt x="51594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5" name="Freeform 674">
                <a:extLst>
                  <a:ext uri="{FF2B5EF4-FFF2-40B4-BE49-F238E27FC236}">
                    <a16:creationId xmlns:a16="http://schemas.microsoft.com/office/drawing/2014/main" id="{FA6D9FD3-DD68-AB8C-5202-EBB8A6C9805E}"/>
                  </a:ext>
                </a:extLst>
              </p:cNvPr>
              <p:cNvSpPr/>
              <p:nvPr/>
            </p:nvSpPr>
            <p:spPr>
              <a:xfrm>
                <a:off x="6819207" y="1797750"/>
                <a:ext cx="105291" cy="118110"/>
              </a:xfrm>
              <a:custGeom>
                <a:avLst/>
                <a:gdLst>
                  <a:gd name="connsiteX0" fmla="*/ 105040 w 105291"/>
                  <a:gd name="connsiteY0" fmla="*/ 108487 h 118110"/>
                  <a:gd name="connsiteX1" fmla="*/ 80582 w 105291"/>
                  <a:gd name="connsiteY1" fmla="*/ 54481 h 118110"/>
                  <a:gd name="connsiteX2" fmla="*/ 55554 w 105291"/>
                  <a:gd name="connsiteY2" fmla="*/ 760 h 118110"/>
                  <a:gd name="connsiteX3" fmla="*/ 52604 w 105291"/>
                  <a:gd name="connsiteY3" fmla="*/ 1998 h 118110"/>
                  <a:gd name="connsiteX4" fmla="*/ 60027 w 105291"/>
                  <a:gd name="connsiteY4" fmla="*/ 21429 h 118110"/>
                  <a:gd name="connsiteX5" fmla="*/ 644 w 105291"/>
                  <a:gd name="connsiteY5" fmla="*/ 113154 h 118110"/>
                  <a:gd name="connsiteX6" fmla="*/ 2166 w 105291"/>
                  <a:gd name="connsiteY6" fmla="*/ 116869 h 118110"/>
                  <a:gd name="connsiteX7" fmla="*/ 103708 w 105291"/>
                  <a:gd name="connsiteY7" fmla="*/ 111726 h 118110"/>
                  <a:gd name="connsiteX8" fmla="*/ 105040 w 105291"/>
                  <a:gd name="connsiteY8" fmla="*/ 108487 h 118110"/>
                  <a:gd name="connsiteX9" fmla="*/ 7020 w 105291"/>
                  <a:gd name="connsiteY9" fmla="*/ 112869 h 118110"/>
                  <a:gd name="connsiteX10" fmla="*/ 61455 w 105291"/>
                  <a:gd name="connsiteY10" fmla="*/ 24667 h 118110"/>
                  <a:gd name="connsiteX11" fmla="*/ 75729 w 105291"/>
                  <a:gd name="connsiteY11" fmla="*/ 54671 h 118110"/>
                  <a:gd name="connsiteX12" fmla="*/ 99901 w 105291"/>
                  <a:gd name="connsiteY12" fmla="*/ 107916 h 118110"/>
                  <a:gd name="connsiteX13" fmla="*/ 7020 w 105291"/>
                  <a:gd name="connsiteY13" fmla="*/ 112774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5291" h="118110">
                    <a:moveTo>
                      <a:pt x="105040" y="108487"/>
                    </a:moveTo>
                    <a:cubicBezTo>
                      <a:pt x="96856" y="90485"/>
                      <a:pt x="88767" y="72483"/>
                      <a:pt x="80582" y="54481"/>
                    </a:cubicBezTo>
                    <a:cubicBezTo>
                      <a:pt x="72589" y="36859"/>
                      <a:pt x="65832" y="17238"/>
                      <a:pt x="55554" y="760"/>
                    </a:cubicBezTo>
                    <a:cubicBezTo>
                      <a:pt x="54602" y="-764"/>
                      <a:pt x="52033" y="188"/>
                      <a:pt x="52604" y="1998"/>
                    </a:cubicBezTo>
                    <a:cubicBezTo>
                      <a:pt x="54602" y="8570"/>
                      <a:pt x="57172" y="15047"/>
                      <a:pt x="60027" y="21429"/>
                    </a:cubicBezTo>
                    <a:cubicBezTo>
                      <a:pt x="45276" y="56004"/>
                      <a:pt x="27956" y="86580"/>
                      <a:pt x="644" y="113154"/>
                    </a:cubicBezTo>
                    <a:cubicBezTo>
                      <a:pt x="-784" y="114583"/>
                      <a:pt x="358" y="116679"/>
                      <a:pt x="2166" y="116869"/>
                    </a:cubicBezTo>
                    <a:cubicBezTo>
                      <a:pt x="36140" y="119632"/>
                      <a:pt x="70210" y="117727"/>
                      <a:pt x="103708" y="111726"/>
                    </a:cubicBezTo>
                    <a:cubicBezTo>
                      <a:pt x="105230" y="111440"/>
                      <a:pt x="105611" y="109630"/>
                      <a:pt x="105040" y="108487"/>
                    </a:cubicBezTo>
                    <a:close/>
                    <a:moveTo>
                      <a:pt x="7020" y="112869"/>
                    </a:moveTo>
                    <a:cubicBezTo>
                      <a:pt x="30811" y="88199"/>
                      <a:pt x="51462" y="57719"/>
                      <a:pt x="61455" y="24667"/>
                    </a:cubicBezTo>
                    <a:cubicBezTo>
                      <a:pt x="66118" y="34764"/>
                      <a:pt x="71256" y="44765"/>
                      <a:pt x="75729" y="54671"/>
                    </a:cubicBezTo>
                    <a:cubicBezTo>
                      <a:pt x="83818" y="72388"/>
                      <a:pt x="91812" y="90199"/>
                      <a:pt x="99901" y="107916"/>
                    </a:cubicBezTo>
                    <a:cubicBezTo>
                      <a:pt x="69068" y="113154"/>
                      <a:pt x="38139" y="114679"/>
                      <a:pt x="7020" y="1127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6" name="Freeform 675">
                <a:extLst>
                  <a:ext uri="{FF2B5EF4-FFF2-40B4-BE49-F238E27FC236}">
                    <a16:creationId xmlns:a16="http://schemas.microsoft.com/office/drawing/2014/main" id="{4712D497-2E72-5784-D02B-4A04AEA365FF}"/>
                  </a:ext>
                </a:extLst>
              </p:cNvPr>
              <p:cNvSpPr/>
              <p:nvPr/>
            </p:nvSpPr>
            <p:spPr>
              <a:xfrm>
                <a:off x="6936692" y="1806998"/>
                <a:ext cx="47682" cy="119032"/>
              </a:xfrm>
              <a:custGeom>
                <a:avLst/>
                <a:gdLst>
                  <a:gd name="connsiteX0" fmla="*/ 37803 w 47682"/>
                  <a:gd name="connsiteY0" fmla="*/ 6085 h 119032"/>
                  <a:gd name="connsiteX1" fmla="*/ 4114 w 47682"/>
                  <a:gd name="connsiteY1" fmla="*/ 10372 h 119032"/>
                  <a:gd name="connsiteX2" fmla="*/ 2972 w 47682"/>
                  <a:gd name="connsiteY2" fmla="*/ 5133 h 119032"/>
                  <a:gd name="connsiteX3" fmla="*/ 879 w 47682"/>
                  <a:gd name="connsiteY3" fmla="*/ 5704 h 119032"/>
                  <a:gd name="connsiteX4" fmla="*/ 2306 w 47682"/>
                  <a:gd name="connsiteY4" fmla="*/ 13896 h 119032"/>
                  <a:gd name="connsiteX5" fmla="*/ 403 w 47682"/>
                  <a:gd name="connsiteY5" fmla="*/ 21421 h 119032"/>
                  <a:gd name="connsiteX6" fmla="*/ 3163 w 47682"/>
                  <a:gd name="connsiteY6" fmla="*/ 54949 h 119032"/>
                  <a:gd name="connsiteX7" fmla="*/ 2972 w 47682"/>
                  <a:gd name="connsiteY7" fmla="*/ 54949 h 119032"/>
                  <a:gd name="connsiteX8" fmla="*/ 5066 w 47682"/>
                  <a:gd name="connsiteY8" fmla="*/ 64283 h 119032"/>
                  <a:gd name="connsiteX9" fmla="*/ 5256 w 47682"/>
                  <a:gd name="connsiteY9" fmla="*/ 65140 h 119032"/>
                  <a:gd name="connsiteX10" fmla="*/ 21149 w 47682"/>
                  <a:gd name="connsiteY10" fmla="*/ 117528 h 119032"/>
                  <a:gd name="connsiteX11" fmla="*/ 25336 w 47682"/>
                  <a:gd name="connsiteY11" fmla="*/ 116385 h 119032"/>
                  <a:gd name="connsiteX12" fmla="*/ 15439 w 47682"/>
                  <a:gd name="connsiteY12" fmla="*/ 65902 h 119032"/>
                  <a:gd name="connsiteX13" fmla="*/ 29713 w 47682"/>
                  <a:gd name="connsiteY13" fmla="*/ 58759 h 119032"/>
                  <a:gd name="connsiteX14" fmla="*/ 37708 w 47682"/>
                  <a:gd name="connsiteY14" fmla="*/ 5895 h 119032"/>
                  <a:gd name="connsiteX15" fmla="*/ 4209 w 47682"/>
                  <a:gd name="connsiteY15" fmla="*/ 24278 h 119032"/>
                  <a:gd name="connsiteX16" fmla="*/ 10966 w 47682"/>
                  <a:gd name="connsiteY16" fmla="*/ 62092 h 119032"/>
                  <a:gd name="connsiteX17" fmla="*/ 8967 w 47682"/>
                  <a:gd name="connsiteY17" fmla="*/ 62092 h 119032"/>
                  <a:gd name="connsiteX18" fmla="*/ 4209 w 47682"/>
                  <a:gd name="connsiteY18" fmla="*/ 24373 h 119032"/>
                  <a:gd name="connsiteX19" fmla="*/ 10395 w 47682"/>
                  <a:gd name="connsiteY19" fmla="*/ 68284 h 119032"/>
                  <a:gd name="connsiteX20" fmla="*/ 9919 w 47682"/>
                  <a:gd name="connsiteY20" fmla="*/ 66093 h 119032"/>
                  <a:gd name="connsiteX21" fmla="*/ 11728 w 47682"/>
                  <a:gd name="connsiteY21" fmla="*/ 66283 h 119032"/>
                  <a:gd name="connsiteX22" fmla="*/ 16105 w 47682"/>
                  <a:gd name="connsiteY22" fmla="*/ 89905 h 119032"/>
                  <a:gd name="connsiteX23" fmla="*/ 10395 w 47682"/>
                  <a:gd name="connsiteY23" fmla="*/ 68188 h 119032"/>
                  <a:gd name="connsiteX24" fmla="*/ 30665 w 47682"/>
                  <a:gd name="connsiteY24" fmla="*/ 52472 h 119032"/>
                  <a:gd name="connsiteX25" fmla="*/ 14678 w 47682"/>
                  <a:gd name="connsiteY25" fmla="*/ 61235 h 119032"/>
                  <a:gd name="connsiteX26" fmla="*/ 5732 w 47682"/>
                  <a:gd name="connsiteY26" fmla="*/ 17420 h 119032"/>
                  <a:gd name="connsiteX27" fmla="*/ 8207 w 47682"/>
                  <a:gd name="connsiteY27" fmla="*/ 11991 h 119032"/>
                  <a:gd name="connsiteX28" fmla="*/ 43608 w 47682"/>
                  <a:gd name="connsiteY28" fmla="*/ 29612 h 119032"/>
                  <a:gd name="connsiteX29" fmla="*/ 30665 w 47682"/>
                  <a:gd name="connsiteY29" fmla="*/ 52567 h 119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7682" h="119032">
                    <a:moveTo>
                      <a:pt x="37803" y="6085"/>
                    </a:moveTo>
                    <a:cubicBezTo>
                      <a:pt x="25431" y="-3916"/>
                      <a:pt x="10966" y="-963"/>
                      <a:pt x="4114" y="10372"/>
                    </a:cubicBezTo>
                    <a:cubicBezTo>
                      <a:pt x="3734" y="8657"/>
                      <a:pt x="3353" y="6847"/>
                      <a:pt x="2972" y="5133"/>
                    </a:cubicBezTo>
                    <a:cubicBezTo>
                      <a:pt x="2687" y="3799"/>
                      <a:pt x="688" y="4371"/>
                      <a:pt x="879" y="5704"/>
                    </a:cubicBezTo>
                    <a:cubicBezTo>
                      <a:pt x="1354" y="8467"/>
                      <a:pt x="1830" y="11229"/>
                      <a:pt x="2306" y="13896"/>
                    </a:cubicBezTo>
                    <a:cubicBezTo>
                      <a:pt x="1354" y="16182"/>
                      <a:pt x="688" y="18658"/>
                      <a:pt x="403" y="21421"/>
                    </a:cubicBezTo>
                    <a:cubicBezTo>
                      <a:pt x="-834" y="32184"/>
                      <a:pt x="974" y="43900"/>
                      <a:pt x="3163" y="54949"/>
                    </a:cubicBezTo>
                    <a:cubicBezTo>
                      <a:pt x="3163" y="54949"/>
                      <a:pt x="3067" y="54949"/>
                      <a:pt x="2972" y="54949"/>
                    </a:cubicBezTo>
                    <a:cubicBezTo>
                      <a:pt x="22" y="58759"/>
                      <a:pt x="1354" y="62188"/>
                      <a:pt x="5066" y="64283"/>
                    </a:cubicBezTo>
                    <a:cubicBezTo>
                      <a:pt x="5066" y="64569"/>
                      <a:pt x="5161" y="64855"/>
                      <a:pt x="5256" y="65140"/>
                    </a:cubicBezTo>
                    <a:cubicBezTo>
                      <a:pt x="8967" y="83047"/>
                      <a:pt x="14392" y="100573"/>
                      <a:pt x="21149" y="117528"/>
                    </a:cubicBezTo>
                    <a:cubicBezTo>
                      <a:pt x="22196" y="120100"/>
                      <a:pt x="25812" y="119147"/>
                      <a:pt x="25336" y="116385"/>
                    </a:cubicBezTo>
                    <a:cubicBezTo>
                      <a:pt x="22100" y="99526"/>
                      <a:pt x="18770" y="82762"/>
                      <a:pt x="15439" y="65902"/>
                    </a:cubicBezTo>
                    <a:cubicBezTo>
                      <a:pt x="20673" y="64950"/>
                      <a:pt x="25526" y="61902"/>
                      <a:pt x="29713" y="58759"/>
                    </a:cubicBezTo>
                    <a:cubicBezTo>
                      <a:pt x="45892" y="46376"/>
                      <a:pt x="56455" y="20944"/>
                      <a:pt x="37708" y="5895"/>
                    </a:cubicBezTo>
                    <a:close/>
                    <a:moveTo>
                      <a:pt x="4209" y="24278"/>
                    </a:moveTo>
                    <a:cubicBezTo>
                      <a:pt x="6398" y="36851"/>
                      <a:pt x="8682" y="49424"/>
                      <a:pt x="10966" y="62092"/>
                    </a:cubicBezTo>
                    <a:cubicBezTo>
                      <a:pt x="10205" y="62092"/>
                      <a:pt x="9538" y="62092"/>
                      <a:pt x="8967" y="62092"/>
                    </a:cubicBezTo>
                    <a:cubicBezTo>
                      <a:pt x="6208" y="50662"/>
                      <a:pt x="2877" y="36280"/>
                      <a:pt x="4209" y="24373"/>
                    </a:cubicBezTo>
                    <a:close/>
                    <a:moveTo>
                      <a:pt x="10395" y="68284"/>
                    </a:moveTo>
                    <a:cubicBezTo>
                      <a:pt x="10205" y="67617"/>
                      <a:pt x="10109" y="66855"/>
                      <a:pt x="9919" y="66093"/>
                    </a:cubicBezTo>
                    <a:cubicBezTo>
                      <a:pt x="10490" y="66188"/>
                      <a:pt x="11157" y="66283"/>
                      <a:pt x="11728" y="66283"/>
                    </a:cubicBezTo>
                    <a:cubicBezTo>
                      <a:pt x="13155" y="74189"/>
                      <a:pt x="14678" y="82000"/>
                      <a:pt x="16105" y="89905"/>
                    </a:cubicBezTo>
                    <a:cubicBezTo>
                      <a:pt x="13916" y="82762"/>
                      <a:pt x="12013" y="75523"/>
                      <a:pt x="10395" y="68188"/>
                    </a:cubicBezTo>
                    <a:close/>
                    <a:moveTo>
                      <a:pt x="30665" y="52472"/>
                    </a:moveTo>
                    <a:cubicBezTo>
                      <a:pt x="29142" y="53806"/>
                      <a:pt x="21244" y="59140"/>
                      <a:pt x="14678" y="61235"/>
                    </a:cubicBezTo>
                    <a:cubicBezTo>
                      <a:pt x="11728" y="46567"/>
                      <a:pt x="8778" y="31993"/>
                      <a:pt x="5732" y="17420"/>
                    </a:cubicBezTo>
                    <a:cubicBezTo>
                      <a:pt x="6398" y="15515"/>
                      <a:pt x="7159" y="13610"/>
                      <a:pt x="8207" y="11991"/>
                    </a:cubicBezTo>
                    <a:cubicBezTo>
                      <a:pt x="20197" y="-7440"/>
                      <a:pt x="45416" y="11515"/>
                      <a:pt x="43608" y="29612"/>
                    </a:cubicBezTo>
                    <a:cubicBezTo>
                      <a:pt x="42656" y="38756"/>
                      <a:pt x="37422" y="46567"/>
                      <a:pt x="30665" y="525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77" name="Graphic 7">
              <a:extLst>
                <a:ext uri="{FF2B5EF4-FFF2-40B4-BE49-F238E27FC236}">
                  <a16:creationId xmlns:a16="http://schemas.microsoft.com/office/drawing/2014/main" id="{33E791F8-5565-6DC4-A314-056DD24A72FC}"/>
                </a:ext>
              </a:extLst>
            </p:cNvPr>
            <p:cNvGrpSpPr/>
            <p:nvPr/>
          </p:nvGrpSpPr>
          <p:grpSpPr>
            <a:xfrm>
              <a:off x="11036803" y="5240378"/>
              <a:ext cx="1219585" cy="301846"/>
              <a:chOff x="6646793" y="3573306"/>
              <a:chExt cx="689693" cy="170698"/>
            </a:xfrm>
            <a:solidFill>
              <a:schemeClr val="bg1">
                <a:alpha val="20000"/>
              </a:schemeClr>
            </a:solidFill>
          </p:grpSpPr>
          <p:sp>
            <p:nvSpPr>
              <p:cNvPr id="678" name="Freeform 677">
                <a:extLst>
                  <a:ext uri="{FF2B5EF4-FFF2-40B4-BE49-F238E27FC236}">
                    <a16:creationId xmlns:a16="http://schemas.microsoft.com/office/drawing/2014/main" id="{06591E51-2765-21C2-9213-4604C9BEA87E}"/>
                  </a:ext>
                </a:extLst>
              </p:cNvPr>
              <p:cNvSpPr/>
              <p:nvPr/>
            </p:nvSpPr>
            <p:spPr>
              <a:xfrm>
                <a:off x="6646793" y="3586381"/>
                <a:ext cx="177141" cy="8187"/>
              </a:xfrm>
              <a:custGeom>
                <a:avLst/>
                <a:gdLst>
                  <a:gd name="connsiteX0" fmla="*/ 176199 w 177141"/>
                  <a:gd name="connsiteY0" fmla="*/ 67 h 8187"/>
                  <a:gd name="connsiteX1" fmla="*/ 154692 w 177141"/>
                  <a:gd name="connsiteY1" fmla="*/ 1687 h 8187"/>
                  <a:gd name="connsiteX2" fmla="*/ 133184 w 177141"/>
                  <a:gd name="connsiteY2" fmla="*/ 3306 h 8187"/>
                  <a:gd name="connsiteX3" fmla="*/ 88837 w 177141"/>
                  <a:gd name="connsiteY3" fmla="*/ 5115 h 8187"/>
                  <a:gd name="connsiteX4" fmla="*/ 1285 w 177141"/>
                  <a:gd name="connsiteY4" fmla="*/ 2544 h 8187"/>
                  <a:gd name="connsiteX5" fmla="*/ 1285 w 177141"/>
                  <a:gd name="connsiteY5" fmla="*/ 5211 h 8187"/>
                  <a:gd name="connsiteX6" fmla="*/ 89979 w 177141"/>
                  <a:gd name="connsiteY6" fmla="*/ 8068 h 8187"/>
                  <a:gd name="connsiteX7" fmla="*/ 133184 w 177141"/>
                  <a:gd name="connsiteY7" fmla="*/ 6354 h 8187"/>
                  <a:gd name="connsiteX8" fmla="*/ 155834 w 177141"/>
                  <a:gd name="connsiteY8" fmla="*/ 4639 h 8187"/>
                  <a:gd name="connsiteX9" fmla="*/ 176484 w 177141"/>
                  <a:gd name="connsiteY9" fmla="*/ 1972 h 8187"/>
                  <a:gd name="connsiteX10" fmla="*/ 176199 w 177141"/>
                  <a:gd name="connsiteY10" fmla="*/ 163 h 8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141" h="8187">
                    <a:moveTo>
                      <a:pt x="176199" y="67"/>
                    </a:moveTo>
                    <a:cubicBezTo>
                      <a:pt x="169062" y="-314"/>
                      <a:pt x="161829" y="1020"/>
                      <a:pt x="154692" y="1687"/>
                    </a:cubicBezTo>
                    <a:cubicBezTo>
                      <a:pt x="147554" y="2353"/>
                      <a:pt x="140322" y="2830"/>
                      <a:pt x="133184" y="3306"/>
                    </a:cubicBezTo>
                    <a:cubicBezTo>
                      <a:pt x="118434" y="4258"/>
                      <a:pt x="103683" y="4830"/>
                      <a:pt x="88837" y="5115"/>
                    </a:cubicBezTo>
                    <a:cubicBezTo>
                      <a:pt x="59622" y="5592"/>
                      <a:pt x="30406" y="4734"/>
                      <a:pt x="1285" y="2544"/>
                    </a:cubicBezTo>
                    <a:cubicBezTo>
                      <a:pt x="-428" y="2448"/>
                      <a:pt x="-428" y="5115"/>
                      <a:pt x="1285" y="5211"/>
                    </a:cubicBezTo>
                    <a:cubicBezTo>
                      <a:pt x="30786" y="7592"/>
                      <a:pt x="60382" y="8545"/>
                      <a:pt x="89979" y="8068"/>
                    </a:cubicBezTo>
                    <a:cubicBezTo>
                      <a:pt x="104349" y="7782"/>
                      <a:pt x="118814" y="7211"/>
                      <a:pt x="133184" y="6354"/>
                    </a:cubicBezTo>
                    <a:cubicBezTo>
                      <a:pt x="140797" y="5878"/>
                      <a:pt x="148315" y="5306"/>
                      <a:pt x="155834" y="4639"/>
                    </a:cubicBezTo>
                    <a:cubicBezTo>
                      <a:pt x="162685" y="4068"/>
                      <a:pt x="169823" y="3877"/>
                      <a:pt x="176484" y="1972"/>
                    </a:cubicBezTo>
                    <a:cubicBezTo>
                      <a:pt x="177531" y="1687"/>
                      <a:pt x="177246" y="163"/>
                      <a:pt x="176199" y="1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9" name="Freeform 678">
                <a:extLst>
                  <a:ext uri="{FF2B5EF4-FFF2-40B4-BE49-F238E27FC236}">
                    <a16:creationId xmlns:a16="http://schemas.microsoft.com/office/drawing/2014/main" id="{0C475C84-97AF-607E-119D-22C1DCCE6E83}"/>
                  </a:ext>
                </a:extLst>
              </p:cNvPr>
              <p:cNvSpPr/>
              <p:nvPr/>
            </p:nvSpPr>
            <p:spPr>
              <a:xfrm>
                <a:off x="6701732" y="3619356"/>
                <a:ext cx="17437" cy="124648"/>
              </a:xfrm>
              <a:custGeom>
                <a:avLst/>
                <a:gdLst>
                  <a:gd name="connsiteX0" fmla="*/ 1351 w 17437"/>
                  <a:gd name="connsiteY0" fmla="*/ 525 h 124648"/>
                  <a:gd name="connsiteX1" fmla="*/ 18 w 17437"/>
                  <a:gd name="connsiteY1" fmla="*/ 906 h 124648"/>
                  <a:gd name="connsiteX2" fmla="*/ 9535 w 17437"/>
                  <a:gd name="connsiteY2" fmla="*/ 62818 h 124648"/>
                  <a:gd name="connsiteX3" fmla="*/ 14103 w 17437"/>
                  <a:gd name="connsiteY3" fmla="*/ 115491 h 124648"/>
                  <a:gd name="connsiteX4" fmla="*/ 11438 w 17437"/>
                  <a:gd name="connsiteY4" fmla="*/ 101776 h 124648"/>
                  <a:gd name="connsiteX5" fmla="*/ 10106 w 17437"/>
                  <a:gd name="connsiteY5" fmla="*/ 101776 h 124648"/>
                  <a:gd name="connsiteX6" fmla="*/ 14770 w 17437"/>
                  <a:gd name="connsiteY6" fmla="*/ 123969 h 124648"/>
                  <a:gd name="connsiteX7" fmla="*/ 17434 w 17437"/>
                  <a:gd name="connsiteY7" fmla="*/ 123207 h 124648"/>
                  <a:gd name="connsiteX8" fmla="*/ 1446 w 17437"/>
                  <a:gd name="connsiteY8" fmla="*/ 525 h 124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437" h="124648">
                    <a:moveTo>
                      <a:pt x="1351" y="525"/>
                    </a:moveTo>
                    <a:cubicBezTo>
                      <a:pt x="1160" y="-428"/>
                      <a:pt x="-171" y="48"/>
                      <a:pt x="18" y="906"/>
                    </a:cubicBezTo>
                    <a:cubicBezTo>
                      <a:pt x="3254" y="21575"/>
                      <a:pt x="7061" y="42054"/>
                      <a:pt x="9535" y="62818"/>
                    </a:cubicBezTo>
                    <a:cubicBezTo>
                      <a:pt x="11629" y="80344"/>
                      <a:pt x="13056" y="97870"/>
                      <a:pt x="14103" y="115491"/>
                    </a:cubicBezTo>
                    <a:cubicBezTo>
                      <a:pt x="12580" y="111110"/>
                      <a:pt x="11724" y="106633"/>
                      <a:pt x="11438" y="101776"/>
                    </a:cubicBezTo>
                    <a:cubicBezTo>
                      <a:pt x="11438" y="100918"/>
                      <a:pt x="10201" y="100918"/>
                      <a:pt x="10106" y="101776"/>
                    </a:cubicBezTo>
                    <a:cubicBezTo>
                      <a:pt x="9440" y="109491"/>
                      <a:pt x="11248" y="117111"/>
                      <a:pt x="14770" y="123969"/>
                    </a:cubicBezTo>
                    <a:cubicBezTo>
                      <a:pt x="15435" y="125207"/>
                      <a:pt x="17529" y="124635"/>
                      <a:pt x="17434" y="123207"/>
                    </a:cubicBezTo>
                    <a:cubicBezTo>
                      <a:pt x="15530" y="82344"/>
                      <a:pt x="11058" y="40339"/>
                      <a:pt x="1446" y="5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0" name="Freeform 679">
                <a:extLst>
                  <a:ext uri="{FF2B5EF4-FFF2-40B4-BE49-F238E27FC236}">
                    <a16:creationId xmlns:a16="http://schemas.microsoft.com/office/drawing/2014/main" id="{791E3EE4-060A-69DF-02B1-5A7404C6C870}"/>
                  </a:ext>
                </a:extLst>
              </p:cNvPr>
              <p:cNvSpPr/>
              <p:nvPr/>
            </p:nvSpPr>
            <p:spPr>
              <a:xfrm>
                <a:off x="6681002" y="3633004"/>
                <a:ext cx="92748" cy="12317"/>
              </a:xfrm>
              <a:custGeom>
                <a:avLst/>
                <a:gdLst>
                  <a:gd name="connsiteX0" fmla="*/ 92027 w 92748"/>
                  <a:gd name="connsiteY0" fmla="*/ 10784 h 12317"/>
                  <a:gd name="connsiteX1" fmla="*/ 47395 w 92748"/>
                  <a:gd name="connsiteY1" fmla="*/ 5546 h 12317"/>
                  <a:gd name="connsiteX2" fmla="*/ 3999 w 92748"/>
                  <a:gd name="connsiteY2" fmla="*/ 1450 h 12317"/>
                  <a:gd name="connsiteX3" fmla="*/ 4380 w 92748"/>
                  <a:gd name="connsiteY3" fmla="*/ 1259 h 12317"/>
                  <a:gd name="connsiteX4" fmla="*/ 3904 w 92748"/>
                  <a:gd name="connsiteY4" fmla="*/ 21 h 12317"/>
                  <a:gd name="connsiteX5" fmla="*/ 573 w 92748"/>
                  <a:gd name="connsiteY5" fmla="*/ 1164 h 12317"/>
                  <a:gd name="connsiteX6" fmla="*/ 573 w 92748"/>
                  <a:gd name="connsiteY6" fmla="*/ 2688 h 12317"/>
                  <a:gd name="connsiteX7" fmla="*/ 45206 w 92748"/>
                  <a:gd name="connsiteY7" fmla="*/ 7927 h 12317"/>
                  <a:gd name="connsiteX8" fmla="*/ 91932 w 92748"/>
                  <a:gd name="connsiteY8" fmla="*/ 12308 h 12317"/>
                  <a:gd name="connsiteX9" fmla="*/ 92122 w 92748"/>
                  <a:gd name="connsiteY9" fmla="*/ 10689 h 12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2748" h="12317">
                    <a:moveTo>
                      <a:pt x="92027" y="10784"/>
                    </a:moveTo>
                    <a:cubicBezTo>
                      <a:pt x="77562" y="7546"/>
                      <a:pt x="62145" y="7070"/>
                      <a:pt x="47395" y="5546"/>
                    </a:cubicBezTo>
                    <a:cubicBezTo>
                      <a:pt x="32930" y="4022"/>
                      <a:pt x="18464" y="2403"/>
                      <a:pt x="3999" y="1450"/>
                    </a:cubicBezTo>
                    <a:lnTo>
                      <a:pt x="4380" y="1259"/>
                    </a:lnTo>
                    <a:cubicBezTo>
                      <a:pt x="5046" y="974"/>
                      <a:pt x="4570" y="-169"/>
                      <a:pt x="3904" y="21"/>
                    </a:cubicBezTo>
                    <a:cubicBezTo>
                      <a:pt x="2762" y="402"/>
                      <a:pt x="1620" y="783"/>
                      <a:pt x="573" y="1164"/>
                    </a:cubicBezTo>
                    <a:cubicBezTo>
                      <a:pt x="-93" y="1355"/>
                      <a:pt x="-283" y="2593"/>
                      <a:pt x="573" y="2688"/>
                    </a:cubicBezTo>
                    <a:cubicBezTo>
                      <a:pt x="15419" y="4879"/>
                      <a:pt x="30265" y="6308"/>
                      <a:pt x="45206" y="7927"/>
                    </a:cubicBezTo>
                    <a:cubicBezTo>
                      <a:pt x="60527" y="9546"/>
                      <a:pt x="76420" y="12499"/>
                      <a:pt x="91932" y="12308"/>
                    </a:cubicBezTo>
                    <a:cubicBezTo>
                      <a:pt x="92884" y="12308"/>
                      <a:pt x="93074" y="10880"/>
                      <a:pt x="92122" y="1068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1" name="Freeform 680">
                <a:extLst>
                  <a:ext uri="{FF2B5EF4-FFF2-40B4-BE49-F238E27FC236}">
                    <a16:creationId xmlns:a16="http://schemas.microsoft.com/office/drawing/2014/main" id="{746823CC-A844-3E1E-2D73-49ED5534E7AA}"/>
                  </a:ext>
                </a:extLst>
              </p:cNvPr>
              <p:cNvSpPr/>
              <p:nvPr/>
            </p:nvSpPr>
            <p:spPr>
              <a:xfrm>
                <a:off x="6678009" y="3683086"/>
                <a:ext cx="109151" cy="7719"/>
              </a:xfrm>
              <a:custGeom>
                <a:avLst/>
                <a:gdLst>
                  <a:gd name="connsiteX0" fmla="*/ 108438 w 109151"/>
                  <a:gd name="connsiteY0" fmla="*/ 4803 h 7719"/>
                  <a:gd name="connsiteX1" fmla="*/ 82934 w 109151"/>
                  <a:gd name="connsiteY1" fmla="*/ 4327 h 7719"/>
                  <a:gd name="connsiteX2" fmla="*/ 56478 w 109151"/>
                  <a:gd name="connsiteY2" fmla="*/ 4422 h 7719"/>
                  <a:gd name="connsiteX3" fmla="*/ 30022 w 109151"/>
                  <a:gd name="connsiteY3" fmla="*/ 4613 h 7719"/>
                  <a:gd name="connsiteX4" fmla="*/ 16223 w 109151"/>
                  <a:gd name="connsiteY4" fmla="*/ 4708 h 7719"/>
                  <a:gd name="connsiteX5" fmla="*/ 3566 w 109151"/>
                  <a:gd name="connsiteY5" fmla="*/ 2231 h 7719"/>
                  <a:gd name="connsiteX6" fmla="*/ 5374 w 109151"/>
                  <a:gd name="connsiteY6" fmla="*/ 1755 h 7719"/>
                  <a:gd name="connsiteX7" fmla="*/ 45 w 109151"/>
                  <a:gd name="connsiteY7" fmla="*/ 3660 h 7719"/>
                  <a:gd name="connsiteX8" fmla="*/ 5469 w 109151"/>
                  <a:gd name="connsiteY8" fmla="*/ 6994 h 7719"/>
                  <a:gd name="connsiteX9" fmla="*/ 25454 w 109151"/>
                  <a:gd name="connsiteY9" fmla="*/ 7184 h 7719"/>
                  <a:gd name="connsiteX10" fmla="*/ 66851 w 109151"/>
                  <a:gd name="connsiteY10" fmla="*/ 7184 h 7719"/>
                  <a:gd name="connsiteX11" fmla="*/ 108438 w 109151"/>
                  <a:gd name="connsiteY11" fmla="*/ 6613 h 7719"/>
                  <a:gd name="connsiteX12" fmla="*/ 108438 w 109151"/>
                  <a:gd name="connsiteY12" fmla="*/ 4803 h 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9151" h="7719">
                    <a:moveTo>
                      <a:pt x="108438" y="4803"/>
                    </a:moveTo>
                    <a:cubicBezTo>
                      <a:pt x="100064" y="3565"/>
                      <a:pt x="91309" y="4232"/>
                      <a:pt x="82934" y="4327"/>
                    </a:cubicBezTo>
                    <a:cubicBezTo>
                      <a:pt x="74084" y="4327"/>
                      <a:pt x="65328" y="4327"/>
                      <a:pt x="56478" y="4422"/>
                    </a:cubicBezTo>
                    <a:cubicBezTo>
                      <a:pt x="47628" y="4422"/>
                      <a:pt x="38873" y="4517"/>
                      <a:pt x="30022" y="4613"/>
                    </a:cubicBezTo>
                    <a:cubicBezTo>
                      <a:pt x="25454" y="4613"/>
                      <a:pt x="20791" y="4613"/>
                      <a:pt x="16223" y="4708"/>
                    </a:cubicBezTo>
                    <a:cubicBezTo>
                      <a:pt x="12797" y="4708"/>
                      <a:pt x="4803" y="6517"/>
                      <a:pt x="3566" y="2231"/>
                    </a:cubicBezTo>
                    <a:cubicBezTo>
                      <a:pt x="3852" y="3374"/>
                      <a:pt x="5565" y="2898"/>
                      <a:pt x="5374" y="1755"/>
                    </a:cubicBezTo>
                    <a:cubicBezTo>
                      <a:pt x="4518" y="-1769"/>
                      <a:pt x="-526" y="612"/>
                      <a:pt x="45" y="3660"/>
                    </a:cubicBezTo>
                    <a:cubicBezTo>
                      <a:pt x="521" y="6041"/>
                      <a:pt x="3471" y="6803"/>
                      <a:pt x="5469" y="6994"/>
                    </a:cubicBezTo>
                    <a:cubicBezTo>
                      <a:pt x="11941" y="7851"/>
                      <a:pt x="18888" y="7184"/>
                      <a:pt x="25454" y="7184"/>
                    </a:cubicBezTo>
                    <a:cubicBezTo>
                      <a:pt x="39253" y="7184"/>
                      <a:pt x="53052" y="7184"/>
                      <a:pt x="66851" y="7184"/>
                    </a:cubicBezTo>
                    <a:cubicBezTo>
                      <a:pt x="80460" y="7184"/>
                      <a:pt x="95020" y="8708"/>
                      <a:pt x="108438" y="6613"/>
                    </a:cubicBezTo>
                    <a:cubicBezTo>
                      <a:pt x="109390" y="6517"/>
                      <a:pt x="109390" y="4898"/>
                      <a:pt x="108438" y="48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2" name="Freeform 681">
                <a:extLst>
                  <a:ext uri="{FF2B5EF4-FFF2-40B4-BE49-F238E27FC236}">
                    <a16:creationId xmlns:a16="http://schemas.microsoft.com/office/drawing/2014/main" id="{468707B5-5E8B-4E01-2CB1-394D9C21BBD2}"/>
                  </a:ext>
                </a:extLst>
              </p:cNvPr>
              <p:cNvSpPr/>
              <p:nvPr/>
            </p:nvSpPr>
            <p:spPr>
              <a:xfrm>
                <a:off x="6842405" y="3708450"/>
                <a:ext cx="10277" cy="7074"/>
              </a:xfrm>
              <a:custGeom>
                <a:avLst/>
                <a:gdLst>
                  <a:gd name="connsiteX0" fmla="*/ 9992 w 10277"/>
                  <a:gd name="connsiteY0" fmla="*/ 2394 h 7074"/>
                  <a:gd name="connsiteX1" fmla="*/ 3521 w 10277"/>
                  <a:gd name="connsiteY1" fmla="*/ 13 h 7074"/>
                  <a:gd name="connsiteX2" fmla="*/ 0 w 10277"/>
                  <a:gd name="connsiteY2" fmla="*/ 3537 h 7074"/>
                  <a:gd name="connsiteX3" fmla="*/ 3521 w 10277"/>
                  <a:gd name="connsiteY3" fmla="*/ 7062 h 7074"/>
                  <a:gd name="connsiteX4" fmla="*/ 9992 w 10277"/>
                  <a:gd name="connsiteY4" fmla="*/ 4680 h 7074"/>
                  <a:gd name="connsiteX5" fmla="*/ 9992 w 10277"/>
                  <a:gd name="connsiteY5" fmla="*/ 2490 h 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77" h="7074">
                    <a:moveTo>
                      <a:pt x="9992" y="2394"/>
                    </a:moveTo>
                    <a:cubicBezTo>
                      <a:pt x="8660" y="204"/>
                      <a:pt x="5805" y="204"/>
                      <a:pt x="3521" y="13"/>
                    </a:cubicBezTo>
                    <a:cubicBezTo>
                      <a:pt x="1713" y="-177"/>
                      <a:pt x="0" y="1728"/>
                      <a:pt x="0" y="3537"/>
                    </a:cubicBezTo>
                    <a:cubicBezTo>
                      <a:pt x="0" y="5252"/>
                      <a:pt x="1522" y="7252"/>
                      <a:pt x="3521" y="7062"/>
                    </a:cubicBezTo>
                    <a:cubicBezTo>
                      <a:pt x="5805" y="6776"/>
                      <a:pt x="8660" y="6871"/>
                      <a:pt x="9992" y="4680"/>
                    </a:cubicBezTo>
                    <a:cubicBezTo>
                      <a:pt x="10373" y="4014"/>
                      <a:pt x="10373" y="3157"/>
                      <a:pt x="9992" y="249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3" name="Freeform 682">
                <a:extLst>
                  <a:ext uri="{FF2B5EF4-FFF2-40B4-BE49-F238E27FC236}">
                    <a16:creationId xmlns:a16="http://schemas.microsoft.com/office/drawing/2014/main" id="{06861C5B-110F-AD0A-9CEA-03BC766E7017}"/>
                  </a:ext>
                </a:extLst>
              </p:cNvPr>
              <p:cNvSpPr/>
              <p:nvPr/>
            </p:nvSpPr>
            <p:spPr>
              <a:xfrm>
                <a:off x="6908484" y="3599614"/>
                <a:ext cx="105857" cy="101327"/>
              </a:xfrm>
              <a:custGeom>
                <a:avLst/>
                <a:gdLst>
                  <a:gd name="connsiteX0" fmla="*/ 105314 w 105857"/>
                  <a:gd name="connsiteY0" fmla="*/ 95419 h 101327"/>
                  <a:gd name="connsiteX1" fmla="*/ 68675 w 105857"/>
                  <a:gd name="connsiteY1" fmla="*/ 48937 h 101327"/>
                  <a:gd name="connsiteX2" fmla="*/ 40507 w 105857"/>
                  <a:gd name="connsiteY2" fmla="*/ 740 h 101327"/>
                  <a:gd name="connsiteX3" fmla="*/ 37557 w 105857"/>
                  <a:gd name="connsiteY3" fmla="*/ 1978 h 101327"/>
                  <a:gd name="connsiteX4" fmla="*/ 40411 w 105857"/>
                  <a:gd name="connsiteY4" fmla="*/ 10265 h 101327"/>
                  <a:gd name="connsiteX5" fmla="*/ 21188 w 105857"/>
                  <a:gd name="connsiteY5" fmla="*/ 51889 h 101327"/>
                  <a:gd name="connsiteX6" fmla="*/ 251 w 105857"/>
                  <a:gd name="connsiteY6" fmla="*/ 97991 h 101327"/>
                  <a:gd name="connsiteX7" fmla="*/ 2155 w 105857"/>
                  <a:gd name="connsiteY7" fmla="*/ 101324 h 101327"/>
                  <a:gd name="connsiteX8" fmla="*/ 103601 w 105857"/>
                  <a:gd name="connsiteY8" fmla="*/ 99324 h 101327"/>
                  <a:gd name="connsiteX9" fmla="*/ 105219 w 105857"/>
                  <a:gd name="connsiteY9" fmla="*/ 95324 h 101327"/>
                  <a:gd name="connsiteX10" fmla="*/ 5676 w 105857"/>
                  <a:gd name="connsiteY10" fmla="*/ 96752 h 101327"/>
                  <a:gd name="connsiteX11" fmla="*/ 25470 w 105857"/>
                  <a:gd name="connsiteY11" fmla="*/ 51889 h 101327"/>
                  <a:gd name="connsiteX12" fmla="*/ 42124 w 105857"/>
                  <a:gd name="connsiteY12" fmla="*/ 14361 h 101327"/>
                  <a:gd name="connsiteX13" fmla="*/ 65725 w 105857"/>
                  <a:gd name="connsiteY13" fmla="*/ 53033 h 101327"/>
                  <a:gd name="connsiteX14" fmla="*/ 98272 w 105857"/>
                  <a:gd name="connsiteY14" fmla="*/ 94561 h 101327"/>
                  <a:gd name="connsiteX15" fmla="*/ 5581 w 105857"/>
                  <a:gd name="connsiteY15" fmla="*/ 96752 h 10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5857" h="101327">
                    <a:moveTo>
                      <a:pt x="105314" y="95419"/>
                    </a:moveTo>
                    <a:cubicBezTo>
                      <a:pt x="91991" y="80845"/>
                      <a:pt x="79619" y="65415"/>
                      <a:pt x="68675" y="48937"/>
                    </a:cubicBezTo>
                    <a:cubicBezTo>
                      <a:pt x="58398" y="33602"/>
                      <a:pt x="51260" y="15599"/>
                      <a:pt x="40507" y="740"/>
                    </a:cubicBezTo>
                    <a:cubicBezTo>
                      <a:pt x="39459" y="-689"/>
                      <a:pt x="37080" y="74"/>
                      <a:pt x="37557" y="1978"/>
                    </a:cubicBezTo>
                    <a:cubicBezTo>
                      <a:pt x="38317" y="4741"/>
                      <a:pt x="39269" y="7503"/>
                      <a:pt x="40411" y="10265"/>
                    </a:cubicBezTo>
                    <a:cubicBezTo>
                      <a:pt x="32417" y="22838"/>
                      <a:pt x="27279" y="38554"/>
                      <a:pt x="21188" y="51889"/>
                    </a:cubicBezTo>
                    <a:cubicBezTo>
                      <a:pt x="14241" y="67320"/>
                      <a:pt x="7294" y="82655"/>
                      <a:pt x="251" y="97991"/>
                    </a:cubicBezTo>
                    <a:cubicBezTo>
                      <a:pt x="-415" y="99324"/>
                      <a:pt x="251" y="101419"/>
                      <a:pt x="2155" y="101324"/>
                    </a:cubicBezTo>
                    <a:cubicBezTo>
                      <a:pt x="35938" y="98752"/>
                      <a:pt x="69723" y="97991"/>
                      <a:pt x="103601" y="99324"/>
                    </a:cubicBezTo>
                    <a:cubicBezTo>
                      <a:pt x="105695" y="99324"/>
                      <a:pt x="106551" y="96752"/>
                      <a:pt x="105219" y="95324"/>
                    </a:cubicBezTo>
                    <a:close/>
                    <a:moveTo>
                      <a:pt x="5676" y="96752"/>
                    </a:moveTo>
                    <a:cubicBezTo>
                      <a:pt x="12242" y="81798"/>
                      <a:pt x="18809" y="66844"/>
                      <a:pt x="25470" y="51889"/>
                    </a:cubicBezTo>
                    <a:cubicBezTo>
                      <a:pt x="30800" y="39888"/>
                      <a:pt x="38032" y="27220"/>
                      <a:pt x="42124" y="14361"/>
                    </a:cubicBezTo>
                    <a:cubicBezTo>
                      <a:pt x="48310" y="27982"/>
                      <a:pt x="57827" y="41221"/>
                      <a:pt x="65725" y="53033"/>
                    </a:cubicBezTo>
                    <a:cubicBezTo>
                      <a:pt x="75623" y="67606"/>
                      <a:pt x="86566" y="81417"/>
                      <a:pt x="98272" y="94561"/>
                    </a:cubicBezTo>
                    <a:cubicBezTo>
                      <a:pt x="67343" y="93514"/>
                      <a:pt x="36415" y="94180"/>
                      <a:pt x="5581" y="9675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4" name="Freeform 683">
                <a:extLst>
                  <a:ext uri="{FF2B5EF4-FFF2-40B4-BE49-F238E27FC236}">
                    <a16:creationId xmlns:a16="http://schemas.microsoft.com/office/drawing/2014/main" id="{9502A84D-AB04-9F28-7013-F597A1D38764}"/>
                  </a:ext>
                </a:extLst>
              </p:cNvPr>
              <p:cNvSpPr/>
              <p:nvPr/>
            </p:nvSpPr>
            <p:spPr>
              <a:xfrm>
                <a:off x="6991789" y="3596784"/>
                <a:ext cx="66260" cy="98987"/>
              </a:xfrm>
              <a:custGeom>
                <a:avLst/>
                <a:gdLst>
                  <a:gd name="connsiteX0" fmla="*/ 62930 w 66260"/>
                  <a:gd name="connsiteY0" fmla="*/ 3570 h 98987"/>
                  <a:gd name="connsiteX1" fmla="*/ 57886 w 66260"/>
                  <a:gd name="connsiteY1" fmla="*/ 89295 h 98987"/>
                  <a:gd name="connsiteX2" fmla="*/ 1168 w 66260"/>
                  <a:gd name="connsiteY2" fmla="*/ 237 h 98987"/>
                  <a:gd name="connsiteX3" fmla="*/ 121 w 66260"/>
                  <a:gd name="connsiteY3" fmla="*/ 808 h 98987"/>
                  <a:gd name="connsiteX4" fmla="*/ 58267 w 66260"/>
                  <a:gd name="connsiteY4" fmla="*/ 98058 h 98987"/>
                  <a:gd name="connsiteX5" fmla="*/ 61788 w 66260"/>
                  <a:gd name="connsiteY5" fmla="*/ 97106 h 98987"/>
                  <a:gd name="connsiteX6" fmla="*/ 66261 w 66260"/>
                  <a:gd name="connsiteY6" fmla="*/ 3951 h 98987"/>
                  <a:gd name="connsiteX7" fmla="*/ 63025 w 66260"/>
                  <a:gd name="connsiteY7" fmla="*/ 3475 h 98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60" h="98987">
                    <a:moveTo>
                      <a:pt x="62930" y="3570"/>
                    </a:moveTo>
                    <a:cubicBezTo>
                      <a:pt x="58077" y="31479"/>
                      <a:pt x="57792" y="60911"/>
                      <a:pt x="57886" y="89295"/>
                    </a:cubicBezTo>
                    <a:cubicBezTo>
                      <a:pt x="41613" y="57958"/>
                      <a:pt x="22580" y="28335"/>
                      <a:pt x="1168" y="237"/>
                    </a:cubicBezTo>
                    <a:cubicBezTo>
                      <a:pt x="692" y="-335"/>
                      <a:pt x="-355" y="237"/>
                      <a:pt x="121" y="808"/>
                    </a:cubicBezTo>
                    <a:cubicBezTo>
                      <a:pt x="22009" y="31669"/>
                      <a:pt x="41232" y="64245"/>
                      <a:pt x="58267" y="98058"/>
                    </a:cubicBezTo>
                    <a:cubicBezTo>
                      <a:pt x="59123" y="99773"/>
                      <a:pt x="61788" y="98916"/>
                      <a:pt x="61788" y="97106"/>
                    </a:cubicBezTo>
                    <a:cubicBezTo>
                      <a:pt x="61598" y="65864"/>
                      <a:pt x="64929" y="35098"/>
                      <a:pt x="66261" y="3951"/>
                    </a:cubicBezTo>
                    <a:cubicBezTo>
                      <a:pt x="66261" y="2142"/>
                      <a:pt x="63311" y="1666"/>
                      <a:pt x="63025" y="34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5" name="Freeform 684">
                <a:extLst>
                  <a:ext uri="{FF2B5EF4-FFF2-40B4-BE49-F238E27FC236}">
                    <a16:creationId xmlns:a16="http://schemas.microsoft.com/office/drawing/2014/main" id="{19A60646-60FB-C81F-48E1-8D48966A17DF}"/>
                  </a:ext>
                </a:extLst>
              </p:cNvPr>
              <p:cNvSpPr/>
              <p:nvPr/>
            </p:nvSpPr>
            <p:spPr>
              <a:xfrm>
                <a:off x="7088503" y="3635793"/>
                <a:ext cx="43680" cy="4870"/>
              </a:xfrm>
              <a:custGeom>
                <a:avLst/>
                <a:gdLst>
                  <a:gd name="connsiteX0" fmla="*/ 42824 w 43680"/>
                  <a:gd name="connsiteY0" fmla="*/ 1328 h 4870"/>
                  <a:gd name="connsiteX1" fmla="*/ 1142 w 43680"/>
                  <a:gd name="connsiteY1" fmla="*/ 1232 h 4870"/>
                  <a:gd name="connsiteX2" fmla="*/ 1142 w 43680"/>
                  <a:gd name="connsiteY2" fmla="*/ 3614 h 4870"/>
                  <a:gd name="connsiteX3" fmla="*/ 42824 w 43680"/>
                  <a:gd name="connsiteY3" fmla="*/ 3614 h 4870"/>
                  <a:gd name="connsiteX4" fmla="*/ 42824 w 43680"/>
                  <a:gd name="connsiteY4" fmla="*/ 1423 h 4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80" h="4870">
                    <a:moveTo>
                      <a:pt x="42824" y="1328"/>
                    </a:moveTo>
                    <a:cubicBezTo>
                      <a:pt x="29787" y="-1339"/>
                      <a:pt x="14370" y="756"/>
                      <a:pt x="1142" y="1232"/>
                    </a:cubicBezTo>
                    <a:cubicBezTo>
                      <a:pt x="-381" y="1232"/>
                      <a:pt x="-381" y="3614"/>
                      <a:pt x="1142" y="3614"/>
                    </a:cubicBezTo>
                    <a:cubicBezTo>
                      <a:pt x="14465" y="4090"/>
                      <a:pt x="29787" y="6185"/>
                      <a:pt x="42824" y="3614"/>
                    </a:cubicBezTo>
                    <a:cubicBezTo>
                      <a:pt x="43966" y="3423"/>
                      <a:pt x="43966" y="1613"/>
                      <a:pt x="42824" y="14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6" name="Freeform 685">
                <a:extLst>
                  <a:ext uri="{FF2B5EF4-FFF2-40B4-BE49-F238E27FC236}">
                    <a16:creationId xmlns:a16="http://schemas.microsoft.com/office/drawing/2014/main" id="{42927090-CB52-AB26-9359-0BA594D17031}"/>
                  </a:ext>
                </a:extLst>
              </p:cNvPr>
              <p:cNvSpPr/>
              <p:nvPr/>
            </p:nvSpPr>
            <p:spPr>
              <a:xfrm>
                <a:off x="7097815" y="3650360"/>
                <a:ext cx="52669" cy="13547"/>
              </a:xfrm>
              <a:custGeom>
                <a:avLst/>
                <a:gdLst>
                  <a:gd name="connsiteX0" fmla="*/ 51498 w 52669"/>
                  <a:gd name="connsiteY0" fmla="*/ 0 h 13547"/>
                  <a:gd name="connsiteX1" fmla="*/ 966 w 52669"/>
                  <a:gd name="connsiteY1" fmla="*/ 10859 h 13547"/>
                  <a:gd name="connsiteX2" fmla="*/ 1727 w 52669"/>
                  <a:gd name="connsiteY2" fmla="*/ 13526 h 13547"/>
                  <a:gd name="connsiteX3" fmla="*/ 51879 w 52669"/>
                  <a:gd name="connsiteY3" fmla="*/ 2286 h 13547"/>
                  <a:gd name="connsiteX4" fmla="*/ 51594 w 52669"/>
                  <a:gd name="connsiteY4" fmla="*/ 95 h 13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669" h="13547">
                    <a:moveTo>
                      <a:pt x="51498" y="0"/>
                    </a:moveTo>
                    <a:cubicBezTo>
                      <a:pt x="34464" y="2286"/>
                      <a:pt x="17620" y="6763"/>
                      <a:pt x="966" y="10859"/>
                    </a:cubicBezTo>
                    <a:cubicBezTo>
                      <a:pt x="-747" y="11240"/>
                      <a:pt x="14" y="13811"/>
                      <a:pt x="1727" y="13526"/>
                    </a:cubicBezTo>
                    <a:cubicBezTo>
                      <a:pt x="18476" y="10192"/>
                      <a:pt x="35511" y="7334"/>
                      <a:pt x="51879" y="2286"/>
                    </a:cubicBezTo>
                    <a:cubicBezTo>
                      <a:pt x="53021" y="1905"/>
                      <a:pt x="52926" y="-95"/>
                      <a:pt x="51594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7" name="Freeform 686">
                <a:extLst>
                  <a:ext uri="{FF2B5EF4-FFF2-40B4-BE49-F238E27FC236}">
                    <a16:creationId xmlns:a16="http://schemas.microsoft.com/office/drawing/2014/main" id="{67630B60-AB6D-4380-6D9F-03231B7F5160}"/>
                  </a:ext>
                </a:extLst>
              </p:cNvPr>
              <p:cNvSpPr/>
              <p:nvPr/>
            </p:nvSpPr>
            <p:spPr>
              <a:xfrm>
                <a:off x="7171319" y="3573306"/>
                <a:ext cx="105291" cy="118110"/>
              </a:xfrm>
              <a:custGeom>
                <a:avLst/>
                <a:gdLst>
                  <a:gd name="connsiteX0" fmla="*/ 105040 w 105291"/>
                  <a:gd name="connsiteY0" fmla="*/ 108487 h 118110"/>
                  <a:gd name="connsiteX1" fmla="*/ 80582 w 105291"/>
                  <a:gd name="connsiteY1" fmla="*/ 54480 h 118110"/>
                  <a:gd name="connsiteX2" fmla="*/ 55554 w 105291"/>
                  <a:gd name="connsiteY2" fmla="*/ 760 h 118110"/>
                  <a:gd name="connsiteX3" fmla="*/ 52604 w 105291"/>
                  <a:gd name="connsiteY3" fmla="*/ 1998 h 118110"/>
                  <a:gd name="connsiteX4" fmla="*/ 60027 w 105291"/>
                  <a:gd name="connsiteY4" fmla="*/ 21429 h 118110"/>
                  <a:gd name="connsiteX5" fmla="*/ 644 w 105291"/>
                  <a:gd name="connsiteY5" fmla="*/ 113154 h 118110"/>
                  <a:gd name="connsiteX6" fmla="*/ 2166 w 105291"/>
                  <a:gd name="connsiteY6" fmla="*/ 116869 h 118110"/>
                  <a:gd name="connsiteX7" fmla="*/ 103708 w 105291"/>
                  <a:gd name="connsiteY7" fmla="*/ 111726 h 118110"/>
                  <a:gd name="connsiteX8" fmla="*/ 105040 w 105291"/>
                  <a:gd name="connsiteY8" fmla="*/ 108487 h 118110"/>
                  <a:gd name="connsiteX9" fmla="*/ 7020 w 105291"/>
                  <a:gd name="connsiteY9" fmla="*/ 112773 h 118110"/>
                  <a:gd name="connsiteX10" fmla="*/ 61455 w 105291"/>
                  <a:gd name="connsiteY10" fmla="*/ 24572 h 118110"/>
                  <a:gd name="connsiteX11" fmla="*/ 75729 w 105291"/>
                  <a:gd name="connsiteY11" fmla="*/ 54576 h 118110"/>
                  <a:gd name="connsiteX12" fmla="*/ 99901 w 105291"/>
                  <a:gd name="connsiteY12" fmla="*/ 107820 h 118110"/>
                  <a:gd name="connsiteX13" fmla="*/ 7020 w 105291"/>
                  <a:gd name="connsiteY13" fmla="*/ 112678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5291" h="118110">
                    <a:moveTo>
                      <a:pt x="105040" y="108487"/>
                    </a:moveTo>
                    <a:cubicBezTo>
                      <a:pt x="96856" y="90485"/>
                      <a:pt x="88767" y="72483"/>
                      <a:pt x="80582" y="54480"/>
                    </a:cubicBezTo>
                    <a:cubicBezTo>
                      <a:pt x="72589" y="36859"/>
                      <a:pt x="65832" y="17238"/>
                      <a:pt x="55554" y="760"/>
                    </a:cubicBezTo>
                    <a:cubicBezTo>
                      <a:pt x="54602" y="-764"/>
                      <a:pt x="52033" y="188"/>
                      <a:pt x="52604" y="1998"/>
                    </a:cubicBezTo>
                    <a:cubicBezTo>
                      <a:pt x="54602" y="8570"/>
                      <a:pt x="57172" y="15047"/>
                      <a:pt x="60027" y="21429"/>
                    </a:cubicBezTo>
                    <a:cubicBezTo>
                      <a:pt x="45276" y="56004"/>
                      <a:pt x="27956" y="86580"/>
                      <a:pt x="644" y="113154"/>
                    </a:cubicBezTo>
                    <a:cubicBezTo>
                      <a:pt x="-784" y="114583"/>
                      <a:pt x="358" y="116679"/>
                      <a:pt x="2166" y="116869"/>
                    </a:cubicBezTo>
                    <a:cubicBezTo>
                      <a:pt x="36140" y="119631"/>
                      <a:pt x="70210" y="117727"/>
                      <a:pt x="103708" y="111726"/>
                    </a:cubicBezTo>
                    <a:cubicBezTo>
                      <a:pt x="105230" y="111440"/>
                      <a:pt x="105611" y="109630"/>
                      <a:pt x="105040" y="108487"/>
                    </a:cubicBezTo>
                    <a:close/>
                    <a:moveTo>
                      <a:pt x="7020" y="112773"/>
                    </a:moveTo>
                    <a:cubicBezTo>
                      <a:pt x="30811" y="88104"/>
                      <a:pt x="51462" y="57624"/>
                      <a:pt x="61455" y="24572"/>
                    </a:cubicBezTo>
                    <a:cubicBezTo>
                      <a:pt x="66118" y="34669"/>
                      <a:pt x="71256" y="44670"/>
                      <a:pt x="75729" y="54576"/>
                    </a:cubicBezTo>
                    <a:cubicBezTo>
                      <a:pt x="83818" y="72292"/>
                      <a:pt x="91812" y="90104"/>
                      <a:pt x="99901" y="107820"/>
                    </a:cubicBezTo>
                    <a:cubicBezTo>
                      <a:pt x="69068" y="113059"/>
                      <a:pt x="38139" y="114583"/>
                      <a:pt x="7020" y="1126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8" name="Freeform 687">
                <a:extLst>
                  <a:ext uri="{FF2B5EF4-FFF2-40B4-BE49-F238E27FC236}">
                    <a16:creationId xmlns:a16="http://schemas.microsoft.com/office/drawing/2014/main" id="{BA273879-4157-C483-1584-CDA4948F8EE6}"/>
                  </a:ext>
                </a:extLst>
              </p:cNvPr>
              <p:cNvSpPr/>
              <p:nvPr/>
            </p:nvSpPr>
            <p:spPr>
              <a:xfrm>
                <a:off x="7288804" y="3582458"/>
                <a:ext cx="47682" cy="119032"/>
              </a:xfrm>
              <a:custGeom>
                <a:avLst/>
                <a:gdLst>
                  <a:gd name="connsiteX0" fmla="*/ 37803 w 47682"/>
                  <a:gd name="connsiteY0" fmla="*/ 6085 h 119032"/>
                  <a:gd name="connsiteX1" fmla="*/ 4114 w 47682"/>
                  <a:gd name="connsiteY1" fmla="*/ 10372 h 119032"/>
                  <a:gd name="connsiteX2" fmla="*/ 2972 w 47682"/>
                  <a:gd name="connsiteY2" fmla="*/ 5133 h 119032"/>
                  <a:gd name="connsiteX3" fmla="*/ 879 w 47682"/>
                  <a:gd name="connsiteY3" fmla="*/ 5704 h 119032"/>
                  <a:gd name="connsiteX4" fmla="*/ 2306 w 47682"/>
                  <a:gd name="connsiteY4" fmla="*/ 13896 h 119032"/>
                  <a:gd name="connsiteX5" fmla="*/ 403 w 47682"/>
                  <a:gd name="connsiteY5" fmla="*/ 21420 h 119032"/>
                  <a:gd name="connsiteX6" fmla="*/ 3163 w 47682"/>
                  <a:gd name="connsiteY6" fmla="*/ 54949 h 119032"/>
                  <a:gd name="connsiteX7" fmla="*/ 2972 w 47682"/>
                  <a:gd name="connsiteY7" fmla="*/ 54949 h 119032"/>
                  <a:gd name="connsiteX8" fmla="*/ 5066 w 47682"/>
                  <a:gd name="connsiteY8" fmla="*/ 64283 h 119032"/>
                  <a:gd name="connsiteX9" fmla="*/ 5256 w 47682"/>
                  <a:gd name="connsiteY9" fmla="*/ 65140 h 119032"/>
                  <a:gd name="connsiteX10" fmla="*/ 21149 w 47682"/>
                  <a:gd name="connsiteY10" fmla="*/ 117528 h 119032"/>
                  <a:gd name="connsiteX11" fmla="*/ 25336 w 47682"/>
                  <a:gd name="connsiteY11" fmla="*/ 116385 h 119032"/>
                  <a:gd name="connsiteX12" fmla="*/ 15439 w 47682"/>
                  <a:gd name="connsiteY12" fmla="*/ 65902 h 119032"/>
                  <a:gd name="connsiteX13" fmla="*/ 29713 w 47682"/>
                  <a:gd name="connsiteY13" fmla="*/ 58759 h 119032"/>
                  <a:gd name="connsiteX14" fmla="*/ 37708 w 47682"/>
                  <a:gd name="connsiteY14" fmla="*/ 5895 h 119032"/>
                  <a:gd name="connsiteX15" fmla="*/ 4114 w 47682"/>
                  <a:gd name="connsiteY15" fmla="*/ 24278 h 119032"/>
                  <a:gd name="connsiteX16" fmla="*/ 10871 w 47682"/>
                  <a:gd name="connsiteY16" fmla="*/ 62092 h 119032"/>
                  <a:gd name="connsiteX17" fmla="*/ 8872 w 47682"/>
                  <a:gd name="connsiteY17" fmla="*/ 62092 h 119032"/>
                  <a:gd name="connsiteX18" fmla="*/ 4114 w 47682"/>
                  <a:gd name="connsiteY18" fmla="*/ 24373 h 119032"/>
                  <a:gd name="connsiteX19" fmla="*/ 10300 w 47682"/>
                  <a:gd name="connsiteY19" fmla="*/ 68379 h 119032"/>
                  <a:gd name="connsiteX20" fmla="*/ 9824 w 47682"/>
                  <a:gd name="connsiteY20" fmla="*/ 66188 h 119032"/>
                  <a:gd name="connsiteX21" fmla="*/ 11632 w 47682"/>
                  <a:gd name="connsiteY21" fmla="*/ 66378 h 119032"/>
                  <a:gd name="connsiteX22" fmla="*/ 16010 w 47682"/>
                  <a:gd name="connsiteY22" fmla="*/ 90001 h 119032"/>
                  <a:gd name="connsiteX23" fmla="*/ 10300 w 47682"/>
                  <a:gd name="connsiteY23" fmla="*/ 68284 h 119032"/>
                  <a:gd name="connsiteX24" fmla="*/ 30570 w 47682"/>
                  <a:gd name="connsiteY24" fmla="*/ 52472 h 119032"/>
                  <a:gd name="connsiteX25" fmla="*/ 14582 w 47682"/>
                  <a:gd name="connsiteY25" fmla="*/ 61235 h 119032"/>
                  <a:gd name="connsiteX26" fmla="*/ 5637 w 47682"/>
                  <a:gd name="connsiteY26" fmla="*/ 17420 h 119032"/>
                  <a:gd name="connsiteX27" fmla="*/ 8111 w 47682"/>
                  <a:gd name="connsiteY27" fmla="*/ 11991 h 119032"/>
                  <a:gd name="connsiteX28" fmla="*/ 43513 w 47682"/>
                  <a:gd name="connsiteY28" fmla="*/ 29612 h 119032"/>
                  <a:gd name="connsiteX29" fmla="*/ 30665 w 47682"/>
                  <a:gd name="connsiteY29" fmla="*/ 52567 h 119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7682" h="119032">
                    <a:moveTo>
                      <a:pt x="37803" y="6085"/>
                    </a:moveTo>
                    <a:cubicBezTo>
                      <a:pt x="25431" y="-3916"/>
                      <a:pt x="10966" y="-963"/>
                      <a:pt x="4114" y="10372"/>
                    </a:cubicBezTo>
                    <a:cubicBezTo>
                      <a:pt x="3734" y="8657"/>
                      <a:pt x="3353" y="6847"/>
                      <a:pt x="2972" y="5133"/>
                    </a:cubicBezTo>
                    <a:cubicBezTo>
                      <a:pt x="2687" y="3799"/>
                      <a:pt x="688" y="4371"/>
                      <a:pt x="879" y="5704"/>
                    </a:cubicBezTo>
                    <a:cubicBezTo>
                      <a:pt x="1354" y="8467"/>
                      <a:pt x="1830" y="11229"/>
                      <a:pt x="2306" y="13896"/>
                    </a:cubicBezTo>
                    <a:cubicBezTo>
                      <a:pt x="1354" y="16182"/>
                      <a:pt x="688" y="18658"/>
                      <a:pt x="403" y="21420"/>
                    </a:cubicBezTo>
                    <a:cubicBezTo>
                      <a:pt x="-834" y="32184"/>
                      <a:pt x="974" y="43900"/>
                      <a:pt x="3163" y="54949"/>
                    </a:cubicBezTo>
                    <a:cubicBezTo>
                      <a:pt x="3163" y="54949"/>
                      <a:pt x="3067" y="54949"/>
                      <a:pt x="2972" y="54949"/>
                    </a:cubicBezTo>
                    <a:cubicBezTo>
                      <a:pt x="22" y="58759"/>
                      <a:pt x="1354" y="62188"/>
                      <a:pt x="5066" y="64283"/>
                    </a:cubicBezTo>
                    <a:cubicBezTo>
                      <a:pt x="5066" y="64569"/>
                      <a:pt x="5161" y="64855"/>
                      <a:pt x="5256" y="65140"/>
                    </a:cubicBezTo>
                    <a:cubicBezTo>
                      <a:pt x="8967" y="83047"/>
                      <a:pt x="14392" y="100573"/>
                      <a:pt x="21149" y="117528"/>
                    </a:cubicBezTo>
                    <a:cubicBezTo>
                      <a:pt x="22196" y="120100"/>
                      <a:pt x="25812" y="119147"/>
                      <a:pt x="25336" y="116385"/>
                    </a:cubicBezTo>
                    <a:cubicBezTo>
                      <a:pt x="22100" y="99526"/>
                      <a:pt x="18770" y="82761"/>
                      <a:pt x="15439" y="65902"/>
                    </a:cubicBezTo>
                    <a:cubicBezTo>
                      <a:pt x="20673" y="64950"/>
                      <a:pt x="25526" y="61902"/>
                      <a:pt x="29713" y="58759"/>
                    </a:cubicBezTo>
                    <a:cubicBezTo>
                      <a:pt x="45892" y="46376"/>
                      <a:pt x="56455" y="20944"/>
                      <a:pt x="37708" y="5895"/>
                    </a:cubicBezTo>
                    <a:close/>
                    <a:moveTo>
                      <a:pt x="4114" y="24278"/>
                    </a:moveTo>
                    <a:cubicBezTo>
                      <a:pt x="6303" y="36851"/>
                      <a:pt x="8587" y="49424"/>
                      <a:pt x="10871" y="62092"/>
                    </a:cubicBezTo>
                    <a:cubicBezTo>
                      <a:pt x="10109" y="62092"/>
                      <a:pt x="9443" y="62092"/>
                      <a:pt x="8872" y="62092"/>
                    </a:cubicBezTo>
                    <a:cubicBezTo>
                      <a:pt x="6113" y="50662"/>
                      <a:pt x="2782" y="36280"/>
                      <a:pt x="4114" y="24373"/>
                    </a:cubicBezTo>
                    <a:close/>
                    <a:moveTo>
                      <a:pt x="10300" y="68379"/>
                    </a:moveTo>
                    <a:cubicBezTo>
                      <a:pt x="10109" y="67712"/>
                      <a:pt x="10015" y="66950"/>
                      <a:pt x="9824" y="66188"/>
                    </a:cubicBezTo>
                    <a:cubicBezTo>
                      <a:pt x="10395" y="66283"/>
                      <a:pt x="11061" y="66378"/>
                      <a:pt x="11632" y="66378"/>
                    </a:cubicBezTo>
                    <a:cubicBezTo>
                      <a:pt x="13060" y="74284"/>
                      <a:pt x="14582" y="82095"/>
                      <a:pt x="16010" y="90001"/>
                    </a:cubicBezTo>
                    <a:cubicBezTo>
                      <a:pt x="13821" y="82857"/>
                      <a:pt x="11918" y="75618"/>
                      <a:pt x="10300" y="68284"/>
                    </a:cubicBezTo>
                    <a:close/>
                    <a:moveTo>
                      <a:pt x="30570" y="52472"/>
                    </a:moveTo>
                    <a:cubicBezTo>
                      <a:pt x="29048" y="53806"/>
                      <a:pt x="21149" y="59140"/>
                      <a:pt x="14582" y="61235"/>
                    </a:cubicBezTo>
                    <a:cubicBezTo>
                      <a:pt x="11632" y="46567"/>
                      <a:pt x="8682" y="31993"/>
                      <a:pt x="5637" y="17420"/>
                    </a:cubicBezTo>
                    <a:cubicBezTo>
                      <a:pt x="6303" y="15515"/>
                      <a:pt x="7064" y="13610"/>
                      <a:pt x="8111" y="11991"/>
                    </a:cubicBezTo>
                    <a:cubicBezTo>
                      <a:pt x="20102" y="-7440"/>
                      <a:pt x="45321" y="11515"/>
                      <a:pt x="43513" y="29612"/>
                    </a:cubicBezTo>
                    <a:cubicBezTo>
                      <a:pt x="42561" y="38756"/>
                      <a:pt x="37327" y="46567"/>
                      <a:pt x="30665" y="525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89" name="Graphic 7">
              <a:extLst>
                <a:ext uri="{FF2B5EF4-FFF2-40B4-BE49-F238E27FC236}">
                  <a16:creationId xmlns:a16="http://schemas.microsoft.com/office/drawing/2014/main" id="{95804CB5-6C7D-A5B1-4286-D8DA31431837}"/>
                </a:ext>
              </a:extLst>
            </p:cNvPr>
            <p:cNvGrpSpPr/>
            <p:nvPr/>
          </p:nvGrpSpPr>
          <p:grpSpPr>
            <a:xfrm>
              <a:off x="2079230" y="7373297"/>
              <a:ext cx="4141495" cy="396513"/>
              <a:chOff x="1581157" y="4779502"/>
              <a:chExt cx="2342075" cy="224234"/>
            </a:xfrm>
            <a:solidFill>
              <a:schemeClr val="bg1">
                <a:alpha val="20000"/>
              </a:schemeClr>
            </a:solidFill>
          </p:grpSpPr>
          <p:sp>
            <p:nvSpPr>
              <p:cNvPr id="690" name="Freeform 689">
                <a:extLst>
                  <a:ext uri="{FF2B5EF4-FFF2-40B4-BE49-F238E27FC236}">
                    <a16:creationId xmlns:a16="http://schemas.microsoft.com/office/drawing/2014/main" id="{C01F8054-F51F-B6A4-B1A8-B1F15B4C8545}"/>
                  </a:ext>
                </a:extLst>
              </p:cNvPr>
              <p:cNvSpPr/>
              <p:nvPr/>
            </p:nvSpPr>
            <p:spPr>
              <a:xfrm>
                <a:off x="1581157" y="4887065"/>
                <a:ext cx="91867" cy="80281"/>
              </a:xfrm>
              <a:custGeom>
                <a:avLst/>
                <a:gdLst>
                  <a:gd name="connsiteX0" fmla="*/ 91867 w 91867"/>
                  <a:gd name="connsiteY0" fmla="*/ 74792 h 80281"/>
                  <a:gd name="connsiteX1" fmla="*/ 79686 w 91867"/>
                  <a:gd name="connsiteY1" fmla="*/ 39836 h 80281"/>
                  <a:gd name="connsiteX2" fmla="*/ 72739 w 91867"/>
                  <a:gd name="connsiteY2" fmla="*/ 10213 h 80281"/>
                  <a:gd name="connsiteX3" fmla="*/ 83017 w 91867"/>
                  <a:gd name="connsiteY3" fmla="*/ 9260 h 80281"/>
                  <a:gd name="connsiteX4" fmla="*/ 83207 w 91867"/>
                  <a:gd name="connsiteY4" fmla="*/ 4022 h 80281"/>
                  <a:gd name="connsiteX5" fmla="*/ 71787 w 91867"/>
                  <a:gd name="connsiteY5" fmla="*/ 4307 h 80281"/>
                  <a:gd name="connsiteX6" fmla="*/ 71692 w 91867"/>
                  <a:gd name="connsiteY6" fmla="*/ 3450 h 80281"/>
                  <a:gd name="connsiteX7" fmla="*/ 62651 w 91867"/>
                  <a:gd name="connsiteY7" fmla="*/ 4307 h 80281"/>
                  <a:gd name="connsiteX8" fmla="*/ 62651 w 91867"/>
                  <a:gd name="connsiteY8" fmla="*/ 5450 h 80281"/>
                  <a:gd name="connsiteX9" fmla="*/ 13927 w 91867"/>
                  <a:gd name="connsiteY9" fmla="*/ 29548 h 80281"/>
                  <a:gd name="connsiteX10" fmla="*/ 8978 w 91867"/>
                  <a:gd name="connsiteY10" fmla="*/ 72887 h 80281"/>
                  <a:gd name="connsiteX11" fmla="*/ 53611 w 91867"/>
                  <a:gd name="connsiteY11" fmla="*/ 72887 h 80281"/>
                  <a:gd name="connsiteX12" fmla="*/ 69789 w 91867"/>
                  <a:gd name="connsiteY12" fmla="*/ 43931 h 80281"/>
                  <a:gd name="connsiteX13" fmla="*/ 86728 w 91867"/>
                  <a:gd name="connsiteY13" fmla="*/ 77745 h 80281"/>
                  <a:gd name="connsiteX14" fmla="*/ 91772 w 91867"/>
                  <a:gd name="connsiteY14" fmla="*/ 75078 h 80281"/>
                  <a:gd name="connsiteX15" fmla="*/ 21730 w 91867"/>
                  <a:gd name="connsiteY15" fmla="*/ 69458 h 80281"/>
                  <a:gd name="connsiteX16" fmla="*/ 31342 w 91867"/>
                  <a:gd name="connsiteY16" fmla="*/ 26024 h 80281"/>
                  <a:gd name="connsiteX17" fmla="*/ 62842 w 91867"/>
                  <a:gd name="connsiteY17" fmla="*/ 12023 h 80281"/>
                  <a:gd name="connsiteX18" fmla="*/ 21730 w 91867"/>
                  <a:gd name="connsiteY18" fmla="*/ 69458 h 8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67" h="80281">
                    <a:moveTo>
                      <a:pt x="91867" y="74792"/>
                    </a:moveTo>
                    <a:cubicBezTo>
                      <a:pt x="90154" y="62696"/>
                      <a:pt x="83302" y="51456"/>
                      <a:pt x="79686" y="39836"/>
                    </a:cubicBezTo>
                    <a:cubicBezTo>
                      <a:pt x="76641" y="30120"/>
                      <a:pt x="74452" y="20214"/>
                      <a:pt x="72739" y="10213"/>
                    </a:cubicBezTo>
                    <a:cubicBezTo>
                      <a:pt x="76165" y="9737"/>
                      <a:pt x="79591" y="9356"/>
                      <a:pt x="83017" y="9260"/>
                    </a:cubicBezTo>
                    <a:cubicBezTo>
                      <a:pt x="86348" y="9165"/>
                      <a:pt x="86633" y="4117"/>
                      <a:pt x="83207" y="4022"/>
                    </a:cubicBezTo>
                    <a:cubicBezTo>
                      <a:pt x="79401" y="3926"/>
                      <a:pt x="75594" y="4022"/>
                      <a:pt x="71787" y="4307"/>
                    </a:cubicBezTo>
                    <a:cubicBezTo>
                      <a:pt x="71787" y="4022"/>
                      <a:pt x="71787" y="3736"/>
                      <a:pt x="71692" y="3450"/>
                    </a:cubicBezTo>
                    <a:cubicBezTo>
                      <a:pt x="71026" y="-1598"/>
                      <a:pt x="62366" y="-931"/>
                      <a:pt x="62651" y="4307"/>
                    </a:cubicBezTo>
                    <a:cubicBezTo>
                      <a:pt x="62651" y="4688"/>
                      <a:pt x="62651" y="5069"/>
                      <a:pt x="62651" y="5450"/>
                    </a:cubicBezTo>
                    <a:cubicBezTo>
                      <a:pt x="44570" y="8498"/>
                      <a:pt x="27631" y="16499"/>
                      <a:pt x="13927" y="29548"/>
                    </a:cubicBezTo>
                    <a:cubicBezTo>
                      <a:pt x="1270" y="41550"/>
                      <a:pt x="-7390" y="60029"/>
                      <a:pt x="8978" y="72887"/>
                    </a:cubicBezTo>
                    <a:cubicBezTo>
                      <a:pt x="21445" y="82603"/>
                      <a:pt x="41334" y="82889"/>
                      <a:pt x="53611" y="72887"/>
                    </a:cubicBezTo>
                    <a:cubicBezTo>
                      <a:pt x="62651" y="65458"/>
                      <a:pt x="67410" y="55171"/>
                      <a:pt x="69789" y="43931"/>
                    </a:cubicBezTo>
                    <a:cubicBezTo>
                      <a:pt x="73405" y="57076"/>
                      <a:pt x="78639" y="69458"/>
                      <a:pt x="86728" y="77745"/>
                    </a:cubicBezTo>
                    <a:cubicBezTo>
                      <a:pt x="88917" y="79936"/>
                      <a:pt x="92153" y="77936"/>
                      <a:pt x="91772" y="75078"/>
                    </a:cubicBezTo>
                    <a:close/>
                    <a:moveTo>
                      <a:pt x="21730" y="69458"/>
                    </a:moveTo>
                    <a:cubicBezTo>
                      <a:pt x="-4535" y="60314"/>
                      <a:pt x="17162" y="35835"/>
                      <a:pt x="31342" y="26024"/>
                    </a:cubicBezTo>
                    <a:cubicBezTo>
                      <a:pt x="40954" y="19357"/>
                      <a:pt x="51612" y="14785"/>
                      <a:pt x="62842" y="12023"/>
                    </a:cubicBezTo>
                    <a:cubicBezTo>
                      <a:pt x="62842" y="38788"/>
                      <a:pt x="57132" y="81746"/>
                      <a:pt x="21730" y="694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1" name="Freeform 690">
                <a:extLst>
                  <a:ext uri="{FF2B5EF4-FFF2-40B4-BE49-F238E27FC236}">
                    <a16:creationId xmlns:a16="http://schemas.microsoft.com/office/drawing/2014/main" id="{FA8AFC64-EE0A-85AF-4A9C-C1481DF2E2B5}"/>
                  </a:ext>
                </a:extLst>
              </p:cNvPr>
              <p:cNvSpPr/>
              <p:nvPr/>
            </p:nvSpPr>
            <p:spPr>
              <a:xfrm>
                <a:off x="1679766" y="4879138"/>
                <a:ext cx="85660" cy="82686"/>
              </a:xfrm>
              <a:custGeom>
                <a:avLst/>
                <a:gdLst>
                  <a:gd name="connsiteX0" fmla="*/ 77003 w 85660"/>
                  <a:gd name="connsiteY0" fmla="*/ 54336 h 82686"/>
                  <a:gd name="connsiteX1" fmla="*/ 73292 w 85660"/>
                  <a:gd name="connsiteY1" fmla="*/ 56907 h 82686"/>
                  <a:gd name="connsiteX2" fmla="*/ 76432 w 85660"/>
                  <a:gd name="connsiteY2" fmla="*/ 69480 h 82686"/>
                  <a:gd name="connsiteX3" fmla="*/ 7152 w 85660"/>
                  <a:gd name="connsiteY3" fmla="*/ 1758 h 82686"/>
                  <a:gd name="connsiteX4" fmla="*/ 586 w 85660"/>
                  <a:gd name="connsiteY4" fmla="*/ 5282 h 82686"/>
                  <a:gd name="connsiteX5" fmla="*/ 77574 w 85660"/>
                  <a:gd name="connsiteY5" fmla="*/ 81958 h 82686"/>
                  <a:gd name="connsiteX6" fmla="*/ 84997 w 85660"/>
                  <a:gd name="connsiteY6" fmla="*/ 79291 h 82686"/>
                  <a:gd name="connsiteX7" fmla="*/ 77003 w 85660"/>
                  <a:gd name="connsiteY7" fmla="*/ 54240 h 82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660" h="82686">
                    <a:moveTo>
                      <a:pt x="77003" y="54336"/>
                    </a:moveTo>
                    <a:cubicBezTo>
                      <a:pt x="75195" y="52812"/>
                      <a:pt x="71864" y="54526"/>
                      <a:pt x="73292" y="56907"/>
                    </a:cubicBezTo>
                    <a:cubicBezTo>
                      <a:pt x="75386" y="60527"/>
                      <a:pt x="76527" y="65099"/>
                      <a:pt x="76432" y="69480"/>
                    </a:cubicBezTo>
                    <a:cubicBezTo>
                      <a:pt x="48930" y="51764"/>
                      <a:pt x="25424" y="29190"/>
                      <a:pt x="7152" y="1758"/>
                    </a:cubicBezTo>
                    <a:cubicBezTo>
                      <a:pt x="4582" y="-2148"/>
                      <a:pt x="-1984" y="1091"/>
                      <a:pt x="586" y="5282"/>
                    </a:cubicBezTo>
                    <a:cubicBezTo>
                      <a:pt x="19809" y="36905"/>
                      <a:pt x="45694" y="63003"/>
                      <a:pt x="77574" y="81958"/>
                    </a:cubicBezTo>
                    <a:cubicBezTo>
                      <a:pt x="80049" y="83482"/>
                      <a:pt x="84331" y="82625"/>
                      <a:pt x="84997" y="79291"/>
                    </a:cubicBezTo>
                    <a:cubicBezTo>
                      <a:pt x="86996" y="69766"/>
                      <a:pt x="84521" y="60717"/>
                      <a:pt x="77003" y="542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2" name="Freeform 691">
                <a:extLst>
                  <a:ext uri="{FF2B5EF4-FFF2-40B4-BE49-F238E27FC236}">
                    <a16:creationId xmlns:a16="http://schemas.microsoft.com/office/drawing/2014/main" id="{E99167D1-6553-9388-DFD9-56FCEA50BA36}"/>
                  </a:ext>
                </a:extLst>
              </p:cNvPr>
              <p:cNvSpPr/>
              <p:nvPr/>
            </p:nvSpPr>
            <p:spPr>
              <a:xfrm>
                <a:off x="1698528" y="4865774"/>
                <a:ext cx="55533" cy="96374"/>
              </a:xfrm>
              <a:custGeom>
                <a:avLst/>
                <a:gdLst>
                  <a:gd name="connsiteX0" fmla="*/ 49010 w 55533"/>
                  <a:gd name="connsiteY0" fmla="*/ 1691 h 96374"/>
                  <a:gd name="connsiteX1" fmla="*/ 18367 w 55533"/>
                  <a:gd name="connsiteY1" fmla="*/ 51221 h 96374"/>
                  <a:gd name="connsiteX2" fmla="*/ 0 w 55533"/>
                  <a:gd name="connsiteY2" fmla="*/ 93702 h 96374"/>
                  <a:gd name="connsiteX3" fmla="*/ 4378 w 55533"/>
                  <a:gd name="connsiteY3" fmla="*/ 95703 h 96374"/>
                  <a:gd name="connsiteX4" fmla="*/ 28359 w 55533"/>
                  <a:gd name="connsiteY4" fmla="*/ 53507 h 96374"/>
                  <a:gd name="connsiteX5" fmla="*/ 55006 w 55533"/>
                  <a:gd name="connsiteY5" fmla="*/ 5406 h 96374"/>
                  <a:gd name="connsiteX6" fmla="*/ 49010 w 55533"/>
                  <a:gd name="connsiteY6" fmla="*/ 1596 h 9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533" h="96374">
                    <a:moveTo>
                      <a:pt x="49010" y="1691"/>
                    </a:moveTo>
                    <a:cubicBezTo>
                      <a:pt x="38161" y="17883"/>
                      <a:pt x="27883" y="34266"/>
                      <a:pt x="18367" y="51221"/>
                    </a:cubicBezTo>
                    <a:cubicBezTo>
                      <a:pt x="11134" y="64175"/>
                      <a:pt x="95" y="78558"/>
                      <a:pt x="0" y="93702"/>
                    </a:cubicBezTo>
                    <a:cubicBezTo>
                      <a:pt x="0" y="95989"/>
                      <a:pt x="2570" y="97227"/>
                      <a:pt x="4378" y="95703"/>
                    </a:cubicBezTo>
                    <a:cubicBezTo>
                      <a:pt x="16273" y="85797"/>
                      <a:pt x="21222" y="67223"/>
                      <a:pt x="28359" y="53507"/>
                    </a:cubicBezTo>
                    <a:cubicBezTo>
                      <a:pt x="36829" y="37219"/>
                      <a:pt x="45679" y="21217"/>
                      <a:pt x="55006" y="5406"/>
                    </a:cubicBezTo>
                    <a:cubicBezTo>
                      <a:pt x="57290" y="1500"/>
                      <a:pt x="51580" y="-2214"/>
                      <a:pt x="49010" y="159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3" name="Freeform 692">
                <a:extLst>
                  <a:ext uri="{FF2B5EF4-FFF2-40B4-BE49-F238E27FC236}">
                    <a16:creationId xmlns:a16="http://schemas.microsoft.com/office/drawing/2014/main" id="{65E18AB2-F328-DFDD-1378-679C7B379821}"/>
                  </a:ext>
                </a:extLst>
              </p:cNvPr>
              <p:cNvSpPr/>
              <p:nvPr/>
            </p:nvSpPr>
            <p:spPr>
              <a:xfrm>
                <a:off x="1791323" y="4808711"/>
                <a:ext cx="58358" cy="63326"/>
              </a:xfrm>
              <a:custGeom>
                <a:avLst/>
                <a:gdLst>
                  <a:gd name="connsiteX0" fmla="*/ 53380 w 58358"/>
                  <a:gd name="connsiteY0" fmla="*/ 52563 h 63326"/>
                  <a:gd name="connsiteX1" fmla="*/ 25877 w 58358"/>
                  <a:gd name="connsiteY1" fmla="*/ 51229 h 63326"/>
                  <a:gd name="connsiteX2" fmla="*/ 37297 w 58358"/>
                  <a:gd name="connsiteY2" fmla="*/ 21511 h 63326"/>
                  <a:gd name="connsiteX3" fmla="*/ 28732 w 58358"/>
                  <a:gd name="connsiteY3" fmla="*/ 1795 h 63326"/>
                  <a:gd name="connsiteX4" fmla="*/ 1229 w 58358"/>
                  <a:gd name="connsiteY4" fmla="*/ 8938 h 63326"/>
                  <a:gd name="connsiteX5" fmla="*/ 6653 w 58358"/>
                  <a:gd name="connsiteY5" fmla="*/ 14844 h 63326"/>
                  <a:gd name="connsiteX6" fmla="*/ 25782 w 58358"/>
                  <a:gd name="connsiteY6" fmla="*/ 12272 h 63326"/>
                  <a:gd name="connsiteX7" fmla="*/ 27209 w 58358"/>
                  <a:gd name="connsiteY7" fmla="*/ 29131 h 63326"/>
                  <a:gd name="connsiteX8" fmla="*/ 5797 w 58358"/>
                  <a:gd name="connsiteY8" fmla="*/ 50658 h 63326"/>
                  <a:gd name="connsiteX9" fmla="*/ 6749 w 58358"/>
                  <a:gd name="connsiteY9" fmla="*/ 61230 h 63326"/>
                  <a:gd name="connsiteX10" fmla="*/ 52904 w 58358"/>
                  <a:gd name="connsiteY10" fmla="*/ 63326 h 63326"/>
                  <a:gd name="connsiteX11" fmla="*/ 53380 w 58358"/>
                  <a:gd name="connsiteY11" fmla="*/ 52563 h 63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358" h="63326">
                    <a:moveTo>
                      <a:pt x="53380" y="52563"/>
                    </a:moveTo>
                    <a:cubicBezTo>
                      <a:pt x="44244" y="51896"/>
                      <a:pt x="35013" y="51515"/>
                      <a:pt x="25877" y="51229"/>
                    </a:cubicBezTo>
                    <a:cubicBezTo>
                      <a:pt x="33490" y="43514"/>
                      <a:pt x="37868" y="32465"/>
                      <a:pt x="37297" y="21511"/>
                    </a:cubicBezTo>
                    <a:cubicBezTo>
                      <a:pt x="37011" y="15225"/>
                      <a:pt x="34822" y="5128"/>
                      <a:pt x="28732" y="1795"/>
                    </a:cubicBezTo>
                    <a:cubicBezTo>
                      <a:pt x="19881" y="-2968"/>
                      <a:pt x="7510" y="2556"/>
                      <a:pt x="1229" y="8938"/>
                    </a:cubicBezTo>
                    <a:cubicBezTo>
                      <a:pt x="-2387" y="12558"/>
                      <a:pt x="2752" y="18273"/>
                      <a:pt x="6653" y="14844"/>
                    </a:cubicBezTo>
                    <a:cubicBezTo>
                      <a:pt x="11221" y="10843"/>
                      <a:pt x="21499" y="5986"/>
                      <a:pt x="25782" y="12272"/>
                    </a:cubicBezTo>
                    <a:cubicBezTo>
                      <a:pt x="28827" y="16749"/>
                      <a:pt x="28351" y="24178"/>
                      <a:pt x="27209" y="29131"/>
                    </a:cubicBezTo>
                    <a:cubicBezTo>
                      <a:pt x="24735" y="40180"/>
                      <a:pt x="16931" y="48467"/>
                      <a:pt x="5797" y="50658"/>
                    </a:cubicBezTo>
                    <a:cubicBezTo>
                      <a:pt x="-198" y="51801"/>
                      <a:pt x="753" y="60945"/>
                      <a:pt x="6749" y="61230"/>
                    </a:cubicBezTo>
                    <a:cubicBezTo>
                      <a:pt x="22165" y="61992"/>
                      <a:pt x="37582" y="63040"/>
                      <a:pt x="52904" y="63326"/>
                    </a:cubicBezTo>
                    <a:cubicBezTo>
                      <a:pt x="59851" y="63421"/>
                      <a:pt x="60327" y="53039"/>
                      <a:pt x="53380" y="525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4" name="Freeform 693">
                <a:extLst>
                  <a:ext uri="{FF2B5EF4-FFF2-40B4-BE49-F238E27FC236}">
                    <a16:creationId xmlns:a16="http://schemas.microsoft.com/office/drawing/2014/main" id="{352F2B3D-6CDD-B5F6-279B-E2D51ED038DD}"/>
                  </a:ext>
                </a:extLst>
              </p:cNvPr>
              <p:cNvSpPr/>
              <p:nvPr/>
            </p:nvSpPr>
            <p:spPr>
              <a:xfrm>
                <a:off x="1853764" y="4913954"/>
                <a:ext cx="84683" cy="10802"/>
              </a:xfrm>
              <a:custGeom>
                <a:avLst/>
                <a:gdLst>
                  <a:gd name="connsiteX0" fmla="*/ 83058 w 84683"/>
                  <a:gd name="connsiteY0" fmla="*/ 1708 h 10802"/>
                  <a:gd name="connsiteX1" fmla="*/ 45848 w 84683"/>
                  <a:gd name="connsiteY1" fmla="*/ 1232 h 10802"/>
                  <a:gd name="connsiteX2" fmla="*/ 3024 w 84683"/>
                  <a:gd name="connsiteY2" fmla="*/ 89 h 10802"/>
                  <a:gd name="connsiteX3" fmla="*/ 1977 w 84683"/>
                  <a:gd name="connsiteY3" fmla="*/ 5804 h 10802"/>
                  <a:gd name="connsiteX4" fmla="*/ 45468 w 84683"/>
                  <a:gd name="connsiteY4" fmla="*/ 10566 h 10802"/>
                  <a:gd name="connsiteX5" fmla="*/ 83439 w 84683"/>
                  <a:gd name="connsiteY5" fmla="*/ 6089 h 10802"/>
                  <a:gd name="connsiteX6" fmla="*/ 83058 w 84683"/>
                  <a:gd name="connsiteY6" fmla="*/ 1708 h 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683" h="10802">
                    <a:moveTo>
                      <a:pt x="83058" y="1708"/>
                    </a:moveTo>
                    <a:cubicBezTo>
                      <a:pt x="71258" y="-1721"/>
                      <a:pt x="58125" y="1041"/>
                      <a:pt x="45848" y="1232"/>
                    </a:cubicBezTo>
                    <a:cubicBezTo>
                      <a:pt x="31573" y="1422"/>
                      <a:pt x="17299" y="89"/>
                      <a:pt x="3024" y="89"/>
                    </a:cubicBezTo>
                    <a:cubicBezTo>
                      <a:pt x="-116" y="89"/>
                      <a:pt x="-1354" y="4947"/>
                      <a:pt x="1977" y="5804"/>
                    </a:cubicBezTo>
                    <a:cubicBezTo>
                      <a:pt x="16157" y="9328"/>
                      <a:pt x="30812" y="10280"/>
                      <a:pt x="45468" y="10566"/>
                    </a:cubicBezTo>
                    <a:cubicBezTo>
                      <a:pt x="58030" y="10757"/>
                      <a:pt x="72114" y="11995"/>
                      <a:pt x="83439" y="6089"/>
                    </a:cubicBezTo>
                    <a:cubicBezTo>
                      <a:pt x="85247" y="5137"/>
                      <a:pt x="85056" y="2280"/>
                      <a:pt x="83058" y="170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5" name="Freeform 694">
                <a:extLst>
                  <a:ext uri="{FF2B5EF4-FFF2-40B4-BE49-F238E27FC236}">
                    <a16:creationId xmlns:a16="http://schemas.microsoft.com/office/drawing/2014/main" id="{5AB6B461-E0DD-7751-A9B9-17F84596F6C7}"/>
                  </a:ext>
                </a:extLst>
              </p:cNvPr>
              <p:cNvSpPr/>
              <p:nvPr/>
            </p:nvSpPr>
            <p:spPr>
              <a:xfrm>
                <a:off x="1899418" y="4865937"/>
                <a:ext cx="24090" cy="97609"/>
              </a:xfrm>
              <a:custGeom>
                <a:avLst/>
                <a:gdLst>
                  <a:gd name="connsiteX0" fmla="*/ 22654 w 24090"/>
                  <a:gd name="connsiteY0" fmla="*/ 85157 h 97609"/>
                  <a:gd name="connsiteX1" fmla="*/ 20370 w 24090"/>
                  <a:gd name="connsiteY1" fmla="*/ 83824 h 97609"/>
                  <a:gd name="connsiteX2" fmla="*/ 17135 w 24090"/>
                  <a:gd name="connsiteY2" fmla="*/ 86777 h 97609"/>
                  <a:gd name="connsiteX3" fmla="*/ 12757 w 24090"/>
                  <a:gd name="connsiteY3" fmla="*/ 72489 h 97609"/>
                  <a:gd name="connsiteX4" fmla="*/ 10473 w 24090"/>
                  <a:gd name="connsiteY4" fmla="*/ 47819 h 97609"/>
                  <a:gd name="connsiteX5" fmla="*/ 5715 w 24090"/>
                  <a:gd name="connsiteY5" fmla="*/ 2194 h 97609"/>
                  <a:gd name="connsiteX6" fmla="*/ 5 w 24090"/>
                  <a:gd name="connsiteY6" fmla="*/ 2766 h 97609"/>
                  <a:gd name="connsiteX7" fmla="*/ 2479 w 24090"/>
                  <a:gd name="connsiteY7" fmla="*/ 59249 h 97609"/>
                  <a:gd name="connsiteX8" fmla="*/ 5334 w 24090"/>
                  <a:gd name="connsiteY8" fmla="*/ 90396 h 97609"/>
                  <a:gd name="connsiteX9" fmla="*/ 24082 w 24090"/>
                  <a:gd name="connsiteY9" fmla="*/ 87919 h 97609"/>
                  <a:gd name="connsiteX10" fmla="*/ 22654 w 24090"/>
                  <a:gd name="connsiteY10" fmla="*/ 85157 h 97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090" h="97609">
                    <a:moveTo>
                      <a:pt x="22654" y="85157"/>
                    </a:moveTo>
                    <a:lnTo>
                      <a:pt x="20370" y="83824"/>
                    </a:lnTo>
                    <a:cubicBezTo>
                      <a:pt x="18277" y="82681"/>
                      <a:pt x="16278" y="84681"/>
                      <a:pt x="17135" y="86777"/>
                    </a:cubicBezTo>
                    <a:cubicBezTo>
                      <a:pt x="14851" y="81252"/>
                      <a:pt x="13423" y="78966"/>
                      <a:pt x="12757" y="72489"/>
                    </a:cubicBezTo>
                    <a:cubicBezTo>
                      <a:pt x="11900" y="64297"/>
                      <a:pt x="11234" y="56106"/>
                      <a:pt x="10473" y="47819"/>
                    </a:cubicBezTo>
                    <a:cubicBezTo>
                      <a:pt x="8950" y="32579"/>
                      <a:pt x="7428" y="17435"/>
                      <a:pt x="5715" y="2194"/>
                    </a:cubicBezTo>
                    <a:cubicBezTo>
                      <a:pt x="5334" y="-1044"/>
                      <a:pt x="-186" y="-568"/>
                      <a:pt x="5" y="2766"/>
                    </a:cubicBezTo>
                    <a:cubicBezTo>
                      <a:pt x="671" y="21626"/>
                      <a:pt x="1527" y="40390"/>
                      <a:pt x="2479" y="59249"/>
                    </a:cubicBezTo>
                    <a:cubicBezTo>
                      <a:pt x="2955" y="68488"/>
                      <a:pt x="1242" y="81824"/>
                      <a:pt x="5334" y="90396"/>
                    </a:cubicBezTo>
                    <a:cubicBezTo>
                      <a:pt x="10473" y="100969"/>
                      <a:pt x="22369" y="99730"/>
                      <a:pt x="24082" y="87919"/>
                    </a:cubicBezTo>
                    <a:cubicBezTo>
                      <a:pt x="24177" y="86872"/>
                      <a:pt x="23511" y="85634"/>
                      <a:pt x="22654" y="851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6" name="Freeform 695">
                <a:extLst>
                  <a:ext uri="{FF2B5EF4-FFF2-40B4-BE49-F238E27FC236}">
                    <a16:creationId xmlns:a16="http://schemas.microsoft.com/office/drawing/2014/main" id="{66AD8BD0-68F1-E35D-88F4-48B7BFE96477}"/>
                  </a:ext>
                </a:extLst>
              </p:cNvPr>
              <p:cNvSpPr/>
              <p:nvPr/>
            </p:nvSpPr>
            <p:spPr>
              <a:xfrm>
                <a:off x="1973675" y="4804910"/>
                <a:ext cx="96392" cy="159068"/>
              </a:xfrm>
              <a:custGeom>
                <a:avLst/>
                <a:gdLst>
                  <a:gd name="connsiteX0" fmla="*/ 76394 w 96392"/>
                  <a:gd name="connsiteY0" fmla="*/ 64270 h 159068"/>
                  <a:gd name="connsiteX1" fmla="*/ 41945 w 96392"/>
                  <a:gd name="connsiteY1" fmla="*/ 71509 h 159068"/>
                  <a:gd name="connsiteX2" fmla="*/ 35664 w 96392"/>
                  <a:gd name="connsiteY2" fmla="*/ 117419 h 159068"/>
                  <a:gd name="connsiteX3" fmla="*/ 5782 w 96392"/>
                  <a:gd name="connsiteY3" fmla="*/ 2167 h 159068"/>
                  <a:gd name="connsiteX4" fmla="*/ 72 w 96392"/>
                  <a:gd name="connsiteY4" fmla="*/ 3500 h 159068"/>
                  <a:gd name="connsiteX5" fmla="*/ 32143 w 96392"/>
                  <a:gd name="connsiteY5" fmla="*/ 140184 h 159068"/>
                  <a:gd name="connsiteX6" fmla="*/ 40803 w 96392"/>
                  <a:gd name="connsiteY6" fmla="*/ 140565 h 159068"/>
                  <a:gd name="connsiteX7" fmla="*/ 45466 w 96392"/>
                  <a:gd name="connsiteY7" fmla="*/ 109037 h 159068"/>
                  <a:gd name="connsiteX8" fmla="*/ 45466 w 96392"/>
                  <a:gd name="connsiteY8" fmla="*/ 90273 h 159068"/>
                  <a:gd name="connsiteX9" fmla="*/ 85150 w 96392"/>
                  <a:gd name="connsiteY9" fmla="*/ 85510 h 159068"/>
                  <a:gd name="connsiteX10" fmla="*/ 52793 w 96392"/>
                  <a:gd name="connsiteY10" fmla="*/ 138565 h 159068"/>
                  <a:gd name="connsiteX11" fmla="*/ 45656 w 96392"/>
                  <a:gd name="connsiteY11" fmla="*/ 151519 h 159068"/>
                  <a:gd name="connsiteX12" fmla="*/ 48225 w 96392"/>
                  <a:gd name="connsiteY12" fmla="*/ 156472 h 159068"/>
                  <a:gd name="connsiteX13" fmla="*/ 50414 w 96392"/>
                  <a:gd name="connsiteY13" fmla="*/ 158186 h 159068"/>
                  <a:gd name="connsiteX14" fmla="*/ 55839 w 96392"/>
                  <a:gd name="connsiteY14" fmla="*/ 158377 h 159068"/>
                  <a:gd name="connsiteX15" fmla="*/ 61453 w 96392"/>
                  <a:gd name="connsiteY15" fmla="*/ 152852 h 159068"/>
                  <a:gd name="connsiteX16" fmla="*/ 60312 w 96392"/>
                  <a:gd name="connsiteY16" fmla="*/ 147518 h 159068"/>
                  <a:gd name="connsiteX17" fmla="*/ 60312 w 96392"/>
                  <a:gd name="connsiteY17" fmla="*/ 147518 h 159068"/>
                  <a:gd name="connsiteX18" fmla="*/ 84008 w 96392"/>
                  <a:gd name="connsiteY18" fmla="*/ 127230 h 159068"/>
                  <a:gd name="connsiteX19" fmla="*/ 95999 w 96392"/>
                  <a:gd name="connsiteY19" fmla="*/ 101608 h 159068"/>
                  <a:gd name="connsiteX20" fmla="*/ 76490 w 96392"/>
                  <a:gd name="connsiteY20" fmla="*/ 64270 h 15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6392" h="159068">
                    <a:moveTo>
                      <a:pt x="76394" y="64270"/>
                    </a:moveTo>
                    <a:cubicBezTo>
                      <a:pt x="64308" y="58269"/>
                      <a:pt x="50129" y="60174"/>
                      <a:pt x="41945" y="71509"/>
                    </a:cubicBezTo>
                    <a:cubicBezTo>
                      <a:pt x="32523" y="84558"/>
                      <a:pt x="35759" y="101417"/>
                      <a:pt x="35664" y="117419"/>
                    </a:cubicBezTo>
                    <a:cubicBezTo>
                      <a:pt x="25957" y="78938"/>
                      <a:pt x="15964" y="40552"/>
                      <a:pt x="5782" y="2167"/>
                    </a:cubicBezTo>
                    <a:cubicBezTo>
                      <a:pt x="4830" y="-1453"/>
                      <a:pt x="-689" y="-215"/>
                      <a:pt x="72" y="3500"/>
                    </a:cubicBezTo>
                    <a:cubicBezTo>
                      <a:pt x="10445" y="49125"/>
                      <a:pt x="21008" y="94655"/>
                      <a:pt x="32143" y="140184"/>
                    </a:cubicBezTo>
                    <a:cubicBezTo>
                      <a:pt x="33285" y="144756"/>
                      <a:pt x="39090" y="144470"/>
                      <a:pt x="40803" y="140565"/>
                    </a:cubicBezTo>
                    <a:cubicBezTo>
                      <a:pt x="45370" y="130087"/>
                      <a:pt x="45656" y="120372"/>
                      <a:pt x="45466" y="109037"/>
                    </a:cubicBezTo>
                    <a:cubicBezTo>
                      <a:pt x="45370" y="103608"/>
                      <a:pt x="44038" y="95702"/>
                      <a:pt x="45466" y="90273"/>
                    </a:cubicBezTo>
                    <a:cubicBezTo>
                      <a:pt x="50985" y="68651"/>
                      <a:pt x="78012" y="63698"/>
                      <a:pt x="85150" y="85510"/>
                    </a:cubicBezTo>
                    <a:cubicBezTo>
                      <a:pt x="94476" y="114085"/>
                      <a:pt x="69067" y="123706"/>
                      <a:pt x="52793" y="138565"/>
                    </a:cubicBezTo>
                    <a:cubicBezTo>
                      <a:pt x="47559" y="143327"/>
                      <a:pt x="46703" y="144661"/>
                      <a:pt x="45656" y="151519"/>
                    </a:cubicBezTo>
                    <a:cubicBezTo>
                      <a:pt x="45370" y="153519"/>
                      <a:pt x="46703" y="155329"/>
                      <a:pt x="48225" y="156472"/>
                    </a:cubicBezTo>
                    <a:cubicBezTo>
                      <a:pt x="48987" y="157043"/>
                      <a:pt x="49748" y="157615"/>
                      <a:pt x="50414" y="158186"/>
                    </a:cubicBezTo>
                    <a:cubicBezTo>
                      <a:pt x="51842" y="159329"/>
                      <a:pt x="54316" y="159329"/>
                      <a:pt x="55839" y="158377"/>
                    </a:cubicBezTo>
                    <a:cubicBezTo>
                      <a:pt x="58979" y="156567"/>
                      <a:pt x="59741" y="155995"/>
                      <a:pt x="61453" y="152852"/>
                    </a:cubicBezTo>
                    <a:cubicBezTo>
                      <a:pt x="62500" y="150852"/>
                      <a:pt x="62024" y="148947"/>
                      <a:pt x="60312" y="147518"/>
                    </a:cubicBezTo>
                    <a:cubicBezTo>
                      <a:pt x="60312" y="147518"/>
                      <a:pt x="60312" y="147518"/>
                      <a:pt x="60312" y="147518"/>
                    </a:cubicBezTo>
                    <a:cubicBezTo>
                      <a:pt x="68876" y="141232"/>
                      <a:pt x="83151" y="128373"/>
                      <a:pt x="84008" y="127230"/>
                    </a:cubicBezTo>
                    <a:cubicBezTo>
                      <a:pt x="90003" y="119800"/>
                      <a:pt x="94571" y="111133"/>
                      <a:pt x="95999" y="101608"/>
                    </a:cubicBezTo>
                    <a:cubicBezTo>
                      <a:pt x="98282" y="86177"/>
                      <a:pt x="90479" y="71318"/>
                      <a:pt x="76490" y="642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7" name="Freeform 696">
                <a:extLst>
                  <a:ext uri="{FF2B5EF4-FFF2-40B4-BE49-F238E27FC236}">
                    <a16:creationId xmlns:a16="http://schemas.microsoft.com/office/drawing/2014/main" id="{45C86B29-C5C8-BA85-18CA-67EF62A89B17}"/>
                  </a:ext>
                </a:extLst>
              </p:cNvPr>
              <p:cNvSpPr/>
              <p:nvPr/>
            </p:nvSpPr>
            <p:spPr>
              <a:xfrm>
                <a:off x="2113339" y="4869695"/>
                <a:ext cx="67396" cy="52218"/>
              </a:xfrm>
              <a:custGeom>
                <a:avLst/>
                <a:gdLst>
                  <a:gd name="connsiteX0" fmla="*/ 66916 w 67396"/>
                  <a:gd name="connsiteY0" fmla="*/ 47967 h 52218"/>
                  <a:gd name="connsiteX1" fmla="*/ 55496 w 67396"/>
                  <a:gd name="connsiteY1" fmla="*/ 40728 h 52218"/>
                  <a:gd name="connsiteX2" fmla="*/ 35797 w 67396"/>
                  <a:gd name="connsiteY2" fmla="*/ 29393 h 52218"/>
                  <a:gd name="connsiteX3" fmla="*/ 4202 w 67396"/>
                  <a:gd name="connsiteY3" fmla="*/ 722 h 52218"/>
                  <a:gd name="connsiteX4" fmla="*/ 300 w 67396"/>
                  <a:gd name="connsiteY4" fmla="*/ 3485 h 52218"/>
                  <a:gd name="connsiteX5" fmla="*/ 29421 w 67396"/>
                  <a:gd name="connsiteY5" fmla="*/ 35679 h 52218"/>
                  <a:gd name="connsiteX6" fmla="*/ 65679 w 67396"/>
                  <a:gd name="connsiteY6" fmla="*/ 51777 h 52218"/>
                  <a:gd name="connsiteX7" fmla="*/ 66821 w 67396"/>
                  <a:gd name="connsiteY7" fmla="*/ 47967 h 5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396" h="52218">
                    <a:moveTo>
                      <a:pt x="66916" y="47967"/>
                    </a:moveTo>
                    <a:cubicBezTo>
                      <a:pt x="63680" y="43490"/>
                      <a:pt x="60540" y="43013"/>
                      <a:pt x="55496" y="40728"/>
                    </a:cubicBezTo>
                    <a:cubicBezTo>
                      <a:pt x="48644" y="37584"/>
                      <a:pt x="41983" y="33774"/>
                      <a:pt x="35797" y="29393"/>
                    </a:cubicBezTo>
                    <a:cubicBezTo>
                      <a:pt x="24092" y="21296"/>
                      <a:pt x="13814" y="11105"/>
                      <a:pt x="4202" y="722"/>
                    </a:cubicBezTo>
                    <a:cubicBezTo>
                      <a:pt x="2394" y="-1182"/>
                      <a:pt x="-1032" y="1008"/>
                      <a:pt x="300" y="3485"/>
                    </a:cubicBezTo>
                    <a:cubicBezTo>
                      <a:pt x="7628" y="16439"/>
                      <a:pt x="17430" y="26821"/>
                      <a:pt x="29421" y="35679"/>
                    </a:cubicBezTo>
                    <a:cubicBezTo>
                      <a:pt x="38271" y="42156"/>
                      <a:pt x="54069" y="54729"/>
                      <a:pt x="65679" y="51777"/>
                    </a:cubicBezTo>
                    <a:cubicBezTo>
                      <a:pt x="67487" y="51300"/>
                      <a:pt x="67868" y="49300"/>
                      <a:pt x="66821" y="479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8" name="Freeform 697">
                <a:extLst>
                  <a:ext uri="{FF2B5EF4-FFF2-40B4-BE49-F238E27FC236}">
                    <a16:creationId xmlns:a16="http://schemas.microsoft.com/office/drawing/2014/main" id="{2FCB564D-5055-52FB-5AB1-08D602FCCF9F}"/>
                  </a:ext>
                </a:extLst>
              </p:cNvPr>
              <p:cNvSpPr/>
              <p:nvPr/>
            </p:nvSpPr>
            <p:spPr>
              <a:xfrm>
                <a:off x="2111864" y="4857254"/>
                <a:ext cx="66504" cy="101309"/>
              </a:xfrm>
              <a:custGeom>
                <a:avLst/>
                <a:gdLst>
                  <a:gd name="connsiteX0" fmla="*/ 60874 w 66504"/>
                  <a:gd name="connsiteY0" fmla="*/ 1067 h 101309"/>
                  <a:gd name="connsiteX1" fmla="*/ 25567 w 66504"/>
                  <a:gd name="connsiteY1" fmla="*/ 49454 h 101309"/>
                  <a:gd name="connsiteX2" fmla="*/ 63 w 66504"/>
                  <a:gd name="connsiteY2" fmla="*/ 96793 h 101309"/>
                  <a:gd name="connsiteX3" fmla="*/ 5487 w 66504"/>
                  <a:gd name="connsiteY3" fmla="*/ 100318 h 101309"/>
                  <a:gd name="connsiteX4" fmla="*/ 33085 w 66504"/>
                  <a:gd name="connsiteY4" fmla="*/ 54407 h 101309"/>
                  <a:gd name="connsiteX5" fmla="*/ 65917 w 66504"/>
                  <a:gd name="connsiteY5" fmla="*/ 4496 h 101309"/>
                  <a:gd name="connsiteX6" fmla="*/ 60874 w 66504"/>
                  <a:gd name="connsiteY6" fmla="*/ 1258 h 10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504" h="101309">
                    <a:moveTo>
                      <a:pt x="60874" y="1067"/>
                    </a:moveTo>
                    <a:cubicBezTo>
                      <a:pt x="48407" y="16688"/>
                      <a:pt x="36511" y="32690"/>
                      <a:pt x="25567" y="49454"/>
                    </a:cubicBezTo>
                    <a:cubicBezTo>
                      <a:pt x="16146" y="63742"/>
                      <a:pt x="3299" y="79744"/>
                      <a:pt x="63" y="96793"/>
                    </a:cubicBezTo>
                    <a:cubicBezTo>
                      <a:pt x="-508" y="99746"/>
                      <a:pt x="2918" y="102985"/>
                      <a:pt x="5487" y="100318"/>
                    </a:cubicBezTo>
                    <a:cubicBezTo>
                      <a:pt x="17669" y="87935"/>
                      <a:pt x="24140" y="69266"/>
                      <a:pt x="33085" y="54407"/>
                    </a:cubicBezTo>
                    <a:cubicBezTo>
                      <a:pt x="43268" y="37262"/>
                      <a:pt x="54212" y="20593"/>
                      <a:pt x="65917" y="4496"/>
                    </a:cubicBezTo>
                    <a:cubicBezTo>
                      <a:pt x="68201" y="1258"/>
                      <a:pt x="63253" y="-1790"/>
                      <a:pt x="60874" y="12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9" name="Freeform 698">
                <a:extLst>
                  <a:ext uri="{FF2B5EF4-FFF2-40B4-BE49-F238E27FC236}">
                    <a16:creationId xmlns:a16="http://schemas.microsoft.com/office/drawing/2014/main" id="{48A3AB17-3CB3-4DE3-0C7D-84DA5AEF67A2}"/>
                  </a:ext>
                </a:extLst>
              </p:cNvPr>
              <p:cNvSpPr/>
              <p:nvPr/>
            </p:nvSpPr>
            <p:spPr>
              <a:xfrm>
                <a:off x="2225383" y="4900689"/>
                <a:ext cx="96505" cy="14591"/>
              </a:xfrm>
              <a:custGeom>
                <a:avLst/>
                <a:gdLst>
                  <a:gd name="connsiteX0" fmla="*/ 94861 w 96505"/>
                  <a:gd name="connsiteY0" fmla="*/ 4686 h 14591"/>
                  <a:gd name="connsiteX1" fmla="*/ 46136 w 96505"/>
                  <a:gd name="connsiteY1" fmla="*/ 1543 h 14591"/>
                  <a:gd name="connsiteX2" fmla="*/ 6737 w 96505"/>
                  <a:gd name="connsiteY2" fmla="*/ 2019 h 14591"/>
                  <a:gd name="connsiteX3" fmla="*/ 6547 w 96505"/>
                  <a:gd name="connsiteY3" fmla="*/ 14592 h 14591"/>
                  <a:gd name="connsiteX4" fmla="*/ 8926 w 96505"/>
                  <a:gd name="connsiteY4" fmla="*/ 12972 h 14591"/>
                  <a:gd name="connsiteX5" fmla="*/ 9592 w 96505"/>
                  <a:gd name="connsiteY5" fmla="*/ 11353 h 14591"/>
                  <a:gd name="connsiteX6" fmla="*/ 7023 w 96505"/>
                  <a:gd name="connsiteY6" fmla="*/ 8401 h 14591"/>
                  <a:gd name="connsiteX7" fmla="*/ 52702 w 96505"/>
                  <a:gd name="connsiteY7" fmla="*/ 10115 h 14591"/>
                  <a:gd name="connsiteX8" fmla="*/ 94765 w 96505"/>
                  <a:gd name="connsiteY8" fmla="*/ 9162 h 14591"/>
                  <a:gd name="connsiteX9" fmla="*/ 94956 w 96505"/>
                  <a:gd name="connsiteY9" fmla="*/ 4686 h 1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505" h="14591">
                    <a:moveTo>
                      <a:pt x="94861" y="4686"/>
                    </a:moveTo>
                    <a:cubicBezTo>
                      <a:pt x="79729" y="-363"/>
                      <a:pt x="61933" y="1733"/>
                      <a:pt x="46136" y="1543"/>
                    </a:cubicBezTo>
                    <a:cubicBezTo>
                      <a:pt x="35192" y="1447"/>
                      <a:pt x="16920" y="-2172"/>
                      <a:pt x="6737" y="2019"/>
                    </a:cubicBezTo>
                    <a:cubicBezTo>
                      <a:pt x="-305" y="4876"/>
                      <a:pt x="-3921" y="14496"/>
                      <a:pt x="6547" y="14592"/>
                    </a:cubicBezTo>
                    <a:cubicBezTo>
                      <a:pt x="7689" y="14592"/>
                      <a:pt x="8451" y="13925"/>
                      <a:pt x="8926" y="12972"/>
                    </a:cubicBezTo>
                    <a:cubicBezTo>
                      <a:pt x="9117" y="12401"/>
                      <a:pt x="9402" y="11925"/>
                      <a:pt x="9592" y="11353"/>
                    </a:cubicBezTo>
                    <a:cubicBezTo>
                      <a:pt x="10354" y="9639"/>
                      <a:pt x="8546" y="8210"/>
                      <a:pt x="7023" y="8401"/>
                    </a:cubicBezTo>
                    <a:cubicBezTo>
                      <a:pt x="14446" y="5448"/>
                      <a:pt x="46612" y="9924"/>
                      <a:pt x="52702" y="10115"/>
                    </a:cubicBezTo>
                    <a:cubicBezTo>
                      <a:pt x="66597" y="10591"/>
                      <a:pt x="81252" y="12972"/>
                      <a:pt x="94765" y="9162"/>
                    </a:cubicBezTo>
                    <a:cubicBezTo>
                      <a:pt x="96954" y="8591"/>
                      <a:pt x="97145" y="5448"/>
                      <a:pt x="94956" y="46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0" name="Freeform 699">
                <a:extLst>
                  <a:ext uri="{FF2B5EF4-FFF2-40B4-BE49-F238E27FC236}">
                    <a16:creationId xmlns:a16="http://schemas.microsoft.com/office/drawing/2014/main" id="{AAF5A8D6-FA83-5283-91C5-ACD1ED2903BF}"/>
                  </a:ext>
                </a:extLst>
              </p:cNvPr>
              <p:cNvSpPr/>
              <p:nvPr/>
            </p:nvSpPr>
            <p:spPr>
              <a:xfrm>
                <a:off x="2279033" y="4853610"/>
                <a:ext cx="30971" cy="100808"/>
              </a:xfrm>
              <a:custGeom>
                <a:avLst/>
                <a:gdLst>
                  <a:gd name="connsiteX0" fmla="*/ 30743 w 30971"/>
                  <a:gd name="connsiteY0" fmla="*/ 96246 h 100808"/>
                  <a:gd name="connsiteX1" fmla="*/ 10377 w 30971"/>
                  <a:gd name="connsiteY1" fmla="*/ 54812 h 100808"/>
                  <a:gd name="connsiteX2" fmla="*/ 11519 w 30971"/>
                  <a:gd name="connsiteY2" fmla="*/ 4139 h 100808"/>
                  <a:gd name="connsiteX3" fmla="*/ 5429 w 30971"/>
                  <a:gd name="connsiteY3" fmla="*/ 2139 h 100808"/>
                  <a:gd name="connsiteX4" fmla="*/ 26270 w 30971"/>
                  <a:gd name="connsiteY4" fmla="*/ 100246 h 100808"/>
                  <a:gd name="connsiteX5" fmla="*/ 30648 w 30971"/>
                  <a:gd name="connsiteY5" fmla="*/ 96151 h 100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971" h="100808">
                    <a:moveTo>
                      <a:pt x="30743" y="96246"/>
                    </a:moveTo>
                    <a:cubicBezTo>
                      <a:pt x="23796" y="81959"/>
                      <a:pt x="14470" y="70719"/>
                      <a:pt x="10377" y="54812"/>
                    </a:cubicBezTo>
                    <a:cubicBezTo>
                      <a:pt x="6000" y="37858"/>
                      <a:pt x="6761" y="20903"/>
                      <a:pt x="11519" y="4139"/>
                    </a:cubicBezTo>
                    <a:cubicBezTo>
                      <a:pt x="12661" y="139"/>
                      <a:pt x="6666" y="-1766"/>
                      <a:pt x="5429" y="2139"/>
                    </a:cubicBezTo>
                    <a:cubicBezTo>
                      <a:pt x="-4563" y="32524"/>
                      <a:pt x="-2470" y="79958"/>
                      <a:pt x="26270" y="100246"/>
                    </a:cubicBezTo>
                    <a:cubicBezTo>
                      <a:pt x="28935" y="102152"/>
                      <a:pt x="31980" y="98818"/>
                      <a:pt x="30648" y="961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1" name="Freeform 700">
                <a:extLst>
                  <a:ext uri="{FF2B5EF4-FFF2-40B4-BE49-F238E27FC236}">
                    <a16:creationId xmlns:a16="http://schemas.microsoft.com/office/drawing/2014/main" id="{FB663669-C001-4A76-0E9F-4619F049C12C}"/>
                  </a:ext>
                </a:extLst>
              </p:cNvPr>
              <p:cNvSpPr/>
              <p:nvPr/>
            </p:nvSpPr>
            <p:spPr>
              <a:xfrm>
                <a:off x="2375666" y="4863209"/>
                <a:ext cx="100062" cy="94488"/>
              </a:xfrm>
              <a:custGeom>
                <a:avLst/>
                <a:gdLst>
                  <a:gd name="connsiteX0" fmla="*/ 92655 w 100062"/>
                  <a:gd name="connsiteY0" fmla="*/ 72169 h 94488"/>
                  <a:gd name="connsiteX1" fmla="*/ 14144 w 100062"/>
                  <a:gd name="connsiteY1" fmla="*/ 62549 h 94488"/>
                  <a:gd name="connsiteX2" fmla="*/ 42979 w 100062"/>
                  <a:gd name="connsiteY2" fmla="*/ 5780 h 94488"/>
                  <a:gd name="connsiteX3" fmla="*/ 42503 w 100062"/>
                  <a:gd name="connsiteY3" fmla="*/ 256 h 94488"/>
                  <a:gd name="connsiteX4" fmla="*/ 3295 w 100062"/>
                  <a:gd name="connsiteY4" fmla="*/ 64264 h 94488"/>
                  <a:gd name="connsiteX5" fmla="*/ 98365 w 100062"/>
                  <a:gd name="connsiteY5" fmla="*/ 80361 h 94488"/>
                  <a:gd name="connsiteX6" fmla="*/ 92655 w 100062"/>
                  <a:gd name="connsiteY6" fmla="*/ 72265 h 94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62" h="94488">
                    <a:moveTo>
                      <a:pt x="92655" y="72169"/>
                    </a:moveTo>
                    <a:cubicBezTo>
                      <a:pt x="68483" y="84933"/>
                      <a:pt x="30417" y="91982"/>
                      <a:pt x="14144" y="62549"/>
                    </a:cubicBezTo>
                    <a:cubicBezTo>
                      <a:pt x="1297" y="39308"/>
                      <a:pt x="17094" y="8542"/>
                      <a:pt x="42979" y="5780"/>
                    </a:cubicBezTo>
                    <a:cubicBezTo>
                      <a:pt x="46310" y="5399"/>
                      <a:pt x="45358" y="637"/>
                      <a:pt x="42503" y="256"/>
                    </a:cubicBezTo>
                    <a:cubicBezTo>
                      <a:pt x="10242" y="-3650"/>
                      <a:pt x="-7839" y="38070"/>
                      <a:pt x="3295" y="64264"/>
                    </a:cubicBezTo>
                    <a:cubicBezTo>
                      <a:pt x="18426" y="99887"/>
                      <a:pt x="71243" y="102364"/>
                      <a:pt x="98365" y="80361"/>
                    </a:cubicBezTo>
                    <a:cubicBezTo>
                      <a:pt x="102838" y="76741"/>
                      <a:pt x="97604" y="69598"/>
                      <a:pt x="92655" y="7226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2" name="Freeform 701">
                <a:extLst>
                  <a:ext uri="{FF2B5EF4-FFF2-40B4-BE49-F238E27FC236}">
                    <a16:creationId xmlns:a16="http://schemas.microsoft.com/office/drawing/2014/main" id="{D9D50BB3-C74E-FA5F-E8C1-94B4891DB270}"/>
                  </a:ext>
                </a:extLst>
              </p:cNvPr>
              <p:cNvSpPr/>
              <p:nvPr/>
            </p:nvSpPr>
            <p:spPr>
              <a:xfrm>
                <a:off x="2527656" y="4887167"/>
                <a:ext cx="86933" cy="13350"/>
              </a:xfrm>
              <a:custGeom>
                <a:avLst/>
                <a:gdLst>
                  <a:gd name="connsiteX0" fmla="*/ 83032 w 86933"/>
                  <a:gd name="connsiteY0" fmla="*/ 205 h 13350"/>
                  <a:gd name="connsiteX1" fmla="*/ 2998 w 86933"/>
                  <a:gd name="connsiteY1" fmla="*/ 5444 h 13350"/>
                  <a:gd name="connsiteX2" fmla="*/ 3759 w 86933"/>
                  <a:gd name="connsiteY2" fmla="*/ 13350 h 13350"/>
                  <a:gd name="connsiteX3" fmla="*/ 83793 w 86933"/>
                  <a:gd name="connsiteY3" fmla="*/ 8397 h 13350"/>
                  <a:gd name="connsiteX4" fmla="*/ 83032 w 86933"/>
                  <a:gd name="connsiteY4" fmla="*/ 205 h 1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33" h="13350">
                    <a:moveTo>
                      <a:pt x="83032" y="205"/>
                    </a:moveTo>
                    <a:cubicBezTo>
                      <a:pt x="56862" y="-842"/>
                      <a:pt x="28978" y="2301"/>
                      <a:pt x="2998" y="5444"/>
                    </a:cubicBezTo>
                    <a:cubicBezTo>
                      <a:pt x="-1475" y="6016"/>
                      <a:pt x="-713" y="13350"/>
                      <a:pt x="3759" y="13350"/>
                    </a:cubicBezTo>
                    <a:cubicBezTo>
                      <a:pt x="29930" y="13160"/>
                      <a:pt x="58004" y="12779"/>
                      <a:pt x="83793" y="8397"/>
                    </a:cubicBezTo>
                    <a:cubicBezTo>
                      <a:pt x="88457" y="7635"/>
                      <a:pt x="87695" y="396"/>
                      <a:pt x="83032" y="2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3" name="Freeform 702">
                <a:extLst>
                  <a:ext uri="{FF2B5EF4-FFF2-40B4-BE49-F238E27FC236}">
                    <a16:creationId xmlns:a16="http://schemas.microsoft.com/office/drawing/2014/main" id="{EC329F66-B077-99B8-4E94-5B4D30476813}"/>
                  </a:ext>
                </a:extLst>
              </p:cNvPr>
              <p:cNvSpPr/>
              <p:nvPr/>
            </p:nvSpPr>
            <p:spPr>
              <a:xfrm>
                <a:off x="2540980" y="4927989"/>
                <a:ext cx="105718" cy="13201"/>
              </a:xfrm>
              <a:custGeom>
                <a:avLst/>
                <a:gdLst>
                  <a:gd name="connsiteX0" fmla="*/ 104158 w 105718"/>
                  <a:gd name="connsiteY0" fmla="*/ 7674 h 13201"/>
                  <a:gd name="connsiteX1" fmla="*/ 1951 w 105718"/>
                  <a:gd name="connsiteY1" fmla="*/ 6246 h 13201"/>
                  <a:gd name="connsiteX2" fmla="*/ 2427 w 105718"/>
                  <a:gd name="connsiteY2" fmla="*/ 11389 h 13201"/>
                  <a:gd name="connsiteX3" fmla="*/ 56671 w 105718"/>
                  <a:gd name="connsiteY3" fmla="*/ 10723 h 13201"/>
                  <a:gd name="connsiteX4" fmla="*/ 103873 w 105718"/>
                  <a:gd name="connsiteY4" fmla="*/ 12437 h 13201"/>
                  <a:gd name="connsiteX5" fmla="*/ 104063 w 105718"/>
                  <a:gd name="connsiteY5" fmla="*/ 7674 h 1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18" h="13201">
                    <a:moveTo>
                      <a:pt x="104158" y="7674"/>
                    </a:moveTo>
                    <a:cubicBezTo>
                      <a:pt x="76085" y="-4232"/>
                      <a:pt x="31262" y="-327"/>
                      <a:pt x="1951" y="6246"/>
                    </a:cubicBezTo>
                    <a:cubicBezTo>
                      <a:pt x="-904" y="6913"/>
                      <a:pt x="-523" y="11389"/>
                      <a:pt x="2427" y="11389"/>
                    </a:cubicBezTo>
                    <a:cubicBezTo>
                      <a:pt x="20508" y="11580"/>
                      <a:pt x="38590" y="10151"/>
                      <a:pt x="56671" y="10723"/>
                    </a:cubicBezTo>
                    <a:cubicBezTo>
                      <a:pt x="72373" y="11199"/>
                      <a:pt x="88361" y="14723"/>
                      <a:pt x="103873" y="12437"/>
                    </a:cubicBezTo>
                    <a:cubicBezTo>
                      <a:pt x="106538" y="12056"/>
                      <a:pt x="106062" y="8532"/>
                      <a:pt x="104063" y="76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4" name="Freeform 703">
                <a:extLst>
                  <a:ext uri="{FF2B5EF4-FFF2-40B4-BE49-F238E27FC236}">
                    <a16:creationId xmlns:a16="http://schemas.microsoft.com/office/drawing/2014/main" id="{2538E7C7-5871-E789-94D4-67399C1827AE}"/>
                  </a:ext>
                </a:extLst>
              </p:cNvPr>
              <p:cNvSpPr/>
              <p:nvPr/>
            </p:nvSpPr>
            <p:spPr>
              <a:xfrm>
                <a:off x="2719165" y="4863000"/>
                <a:ext cx="116675" cy="67394"/>
              </a:xfrm>
              <a:custGeom>
                <a:avLst/>
                <a:gdLst>
                  <a:gd name="connsiteX0" fmla="*/ 115828 w 116675"/>
                  <a:gd name="connsiteY0" fmla="*/ 6084 h 67394"/>
                  <a:gd name="connsiteX1" fmla="*/ 90134 w 116675"/>
                  <a:gd name="connsiteY1" fmla="*/ 2655 h 67394"/>
                  <a:gd name="connsiteX2" fmla="*/ 81283 w 116675"/>
                  <a:gd name="connsiteY2" fmla="*/ 2846 h 67394"/>
                  <a:gd name="connsiteX3" fmla="*/ 773 w 116675"/>
                  <a:gd name="connsiteY3" fmla="*/ 46851 h 67394"/>
                  <a:gd name="connsiteX4" fmla="*/ 2201 w 116675"/>
                  <a:gd name="connsiteY4" fmla="*/ 53519 h 67394"/>
                  <a:gd name="connsiteX5" fmla="*/ 80237 w 116675"/>
                  <a:gd name="connsiteY5" fmla="*/ 36945 h 67394"/>
                  <a:gd name="connsiteX6" fmla="*/ 95082 w 116675"/>
                  <a:gd name="connsiteY6" fmla="*/ 67140 h 67394"/>
                  <a:gd name="connsiteX7" fmla="*/ 100031 w 116675"/>
                  <a:gd name="connsiteY7" fmla="*/ 65330 h 67394"/>
                  <a:gd name="connsiteX8" fmla="*/ 101458 w 116675"/>
                  <a:gd name="connsiteY8" fmla="*/ 57233 h 67394"/>
                  <a:gd name="connsiteX9" fmla="*/ 98508 w 116675"/>
                  <a:gd name="connsiteY9" fmla="*/ 54757 h 67394"/>
                  <a:gd name="connsiteX10" fmla="*/ 96320 w 116675"/>
                  <a:gd name="connsiteY10" fmla="*/ 54757 h 67394"/>
                  <a:gd name="connsiteX11" fmla="*/ 94226 w 116675"/>
                  <a:gd name="connsiteY11" fmla="*/ 55614 h 67394"/>
                  <a:gd name="connsiteX12" fmla="*/ 90610 w 116675"/>
                  <a:gd name="connsiteY12" fmla="*/ 26753 h 67394"/>
                  <a:gd name="connsiteX13" fmla="*/ 90514 w 116675"/>
                  <a:gd name="connsiteY13" fmla="*/ 9227 h 67394"/>
                  <a:gd name="connsiteX14" fmla="*/ 90514 w 116675"/>
                  <a:gd name="connsiteY14" fmla="*/ 7513 h 67394"/>
                  <a:gd name="connsiteX15" fmla="*/ 114686 w 116675"/>
                  <a:gd name="connsiteY15" fmla="*/ 9132 h 67394"/>
                  <a:gd name="connsiteX16" fmla="*/ 115638 w 116675"/>
                  <a:gd name="connsiteY16" fmla="*/ 6180 h 67394"/>
                  <a:gd name="connsiteX17" fmla="*/ 12098 w 116675"/>
                  <a:gd name="connsiteY17" fmla="*/ 47899 h 67394"/>
                  <a:gd name="connsiteX18" fmla="*/ 80617 w 116675"/>
                  <a:gd name="connsiteY18" fmla="*/ 8370 h 67394"/>
                  <a:gd name="connsiteX19" fmla="*/ 80427 w 116675"/>
                  <a:gd name="connsiteY19" fmla="*/ 11228 h 67394"/>
                  <a:gd name="connsiteX20" fmla="*/ 12098 w 116675"/>
                  <a:gd name="connsiteY20" fmla="*/ 47899 h 67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6675" h="67394">
                    <a:moveTo>
                      <a:pt x="115828" y="6084"/>
                    </a:moveTo>
                    <a:cubicBezTo>
                      <a:pt x="107263" y="3989"/>
                      <a:pt x="98699" y="2846"/>
                      <a:pt x="90134" y="2655"/>
                    </a:cubicBezTo>
                    <a:cubicBezTo>
                      <a:pt x="88325" y="-869"/>
                      <a:pt x="82806" y="-964"/>
                      <a:pt x="81283" y="2846"/>
                    </a:cubicBezTo>
                    <a:cubicBezTo>
                      <a:pt x="49879" y="4751"/>
                      <a:pt x="20473" y="19991"/>
                      <a:pt x="773" y="46851"/>
                    </a:cubicBezTo>
                    <a:cubicBezTo>
                      <a:pt x="-749" y="48947"/>
                      <a:pt x="107" y="52185"/>
                      <a:pt x="2201" y="53519"/>
                    </a:cubicBezTo>
                    <a:cubicBezTo>
                      <a:pt x="28467" y="70568"/>
                      <a:pt x="63202" y="60377"/>
                      <a:pt x="80237" y="36945"/>
                    </a:cubicBezTo>
                    <a:cubicBezTo>
                      <a:pt x="81283" y="50375"/>
                      <a:pt x="84995" y="62948"/>
                      <a:pt x="95082" y="67140"/>
                    </a:cubicBezTo>
                    <a:cubicBezTo>
                      <a:pt x="96985" y="67901"/>
                      <a:pt x="98984" y="66854"/>
                      <a:pt x="100031" y="65330"/>
                    </a:cubicBezTo>
                    <a:cubicBezTo>
                      <a:pt x="102600" y="61996"/>
                      <a:pt x="102505" y="61329"/>
                      <a:pt x="101458" y="57233"/>
                    </a:cubicBezTo>
                    <a:cubicBezTo>
                      <a:pt x="101078" y="55900"/>
                      <a:pt x="99936" y="54852"/>
                      <a:pt x="98508" y="54757"/>
                    </a:cubicBezTo>
                    <a:cubicBezTo>
                      <a:pt x="97747" y="54757"/>
                      <a:pt x="97081" y="54757"/>
                      <a:pt x="96320" y="54757"/>
                    </a:cubicBezTo>
                    <a:cubicBezTo>
                      <a:pt x="95463" y="54757"/>
                      <a:pt x="94702" y="55043"/>
                      <a:pt x="94226" y="55614"/>
                    </a:cubicBezTo>
                    <a:cubicBezTo>
                      <a:pt x="92798" y="46661"/>
                      <a:pt x="90705" y="27706"/>
                      <a:pt x="90610" y="26753"/>
                    </a:cubicBezTo>
                    <a:cubicBezTo>
                      <a:pt x="90229" y="20943"/>
                      <a:pt x="90324" y="15038"/>
                      <a:pt x="90514" y="9227"/>
                    </a:cubicBezTo>
                    <a:cubicBezTo>
                      <a:pt x="90514" y="8656"/>
                      <a:pt x="90514" y="8084"/>
                      <a:pt x="90514" y="7513"/>
                    </a:cubicBezTo>
                    <a:cubicBezTo>
                      <a:pt x="98508" y="7132"/>
                      <a:pt x="106597" y="7513"/>
                      <a:pt x="114686" y="9132"/>
                    </a:cubicBezTo>
                    <a:cubicBezTo>
                      <a:pt x="116589" y="9513"/>
                      <a:pt x="117541" y="6751"/>
                      <a:pt x="115638" y="6180"/>
                    </a:cubicBezTo>
                    <a:close/>
                    <a:moveTo>
                      <a:pt x="12098" y="47899"/>
                    </a:moveTo>
                    <a:cubicBezTo>
                      <a:pt x="29513" y="26277"/>
                      <a:pt x="53876" y="12275"/>
                      <a:pt x="80617" y="8370"/>
                    </a:cubicBezTo>
                    <a:cubicBezTo>
                      <a:pt x="80617" y="9323"/>
                      <a:pt x="80522" y="10180"/>
                      <a:pt x="80427" y="11228"/>
                    </a:cubicBezTo>
                    <a:cubicBezTo>
                      <a:pt x="76144" y="41803"/>
                      <a:pt x="40077" y="61520"/>
                      <a:pt x="12098" y="478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5" name="Freeform 704">
                <a:extLst>
                  <a:ext uri="{FF2B5EF4-FFF2-40B4-BE49-F238E27FC236}">
                    <a16:creationId xmlns:a16="http://schemas.microsoft.com/office/drawing/2014/main" id="{708117A6-CC9D-5C9C-C386-0D3E57CF87B1}"/>
                  </a:ext>
                </a:extLst>
              </p:cNvPr>
              <p:cNvSpPr/>
              <p:nvPr/>
            </p:nvSpPr>
            <p:spPr>
              <a:xfrm>
                <a:off x="2848244" y="4791997"/>
                <a:ext cx="60200" cy="211739"/>
              </a:xfrm>
              <a:custGeom>
                <a:avLst/>
                <a:gdLst>
                  <a:gd name="connsiteX0" fmla="*/ 55268 w 60200"/>
                  <a:gd name="connsiteY0" fmla="*/ 198531 h 211739"/>
                  <a:gd name="connsiteX1" fmla="*/ 11207 w 60200"/>
                  <a:gd name="connsiteY1" fmla="*/ 96995 h 211739"/>
                  <a:gd name="connsiteX2" fmla="*/ 53841 w 60200"/>
                  <a:gd name="connsiteY2" fmla="*/ 3745 h 211739"/>
                  <a:gd name="connsiteX3" fmla="*/ 50700 w 60200"/>
                  <a:gd name="connsiteY3" fmla="*/ 316 h 211739"/>
                  <a:gd name="connsiteX4" fmla="*/ 1214 w 60200"/>
                  <a:gd name="connsiteY4" fmla="*/ 134713 h 211739"/>
                  <a:gd name="connsiteX5" fmla="*/ 29003 w 60200"/>
                  <a:gd name="connsiteY5" fmla="*/ 202912 h 211739"/>
                  <a:gd name="connsiteX6" fmla="*/ 60027 w 60200"/>
                  <a:gd name="connsiteY6" fmla="*/ 202627 h 211739"/>
                  <a:gd name="connsiteX7" fmla="*/ 55173 w 60200"/>
                  <a:gd name="connsiteY7" fmla="*/ 198531 h 211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200" h="211739">
                    <a:moveTo>
                      <a:pt x="55268" y="198531"/>
                    </a:moveTo>
                    <a:cubicBezTo>
                      <a:pt x="17868" y="219105"/>
                      <a:pt x="9303" y="114139"/>
                      <a:pt x="11207" y="96995"/>
                    </a:cubicBezTo>
                    <a:cubicBezTo>
                      <a:pt x="15394" y="58895"/>
                      <a:pt x="35093" y="35082"/>
                      <a:pt x="53841" y="3745"/>
                    </a:cubicBezTo>
                    <a:cubicBezTo>
                      <a:pt x="54983" y="1745"/>
                      <a:pt x="52889" y="-922"/>
                      <a:pt x="50700" y="316"/>
                    </a:cubicBezTo>
                    <a:cubicBezTo>
                      <a:pt x="8447" y="24033"/>
                      <a:pt x="-4305" y="90803"/>
                      <a:pt x="1214" y="134713"/>
                    </a:cubicBezTo>
                    <a:cubicBezTo>
                      <a:pt x="3974" y="157002"/>
                      <a:pt x="11778" y="187006"/>
                      <a:pt x="29003" y="202912"/>
                    </a:cubicBezTo>
                    <a:cubicBezTo>
                      <a:pt x="38043" y="211295"/>
                      <a:pt x="54983" y="217771"/>
                      <a:pt x="60027" y="202627"/>
                    </a:cubicBezTo>
                    <a:cubicBezTo>
                      <a:pt x="60978" y="199864"/>
                      <a:pt x="57838" y="197102"/>
                      <a:pt x="55173" y="1985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6" name="Freeform 705">
                <a:extLst>
                  <a:ext uri="{FF2B5EF4-FFF2-40B4-BE49-F238E27FC236}">
                    <a16:creationId xmlns:a16="http://schemas.microsoft.com/office/drawing/2014/main" id="{703F1B06-1EA7-0533-FE75-D946270092D4}"/>
                  </a:ext>
                </a:extLst>
              </p:cNvPr>
              <p:cNvSpPr/>
              <p:nvPr/>
            </p:nvSpPr>
            <p:spPr>
              <a:xfrm>
                <a:off x="2909530" y="4866190"/>
                <a:ext cx="79484" cy="83408"/>
              </a:xfrm>
              <a:custGeom>
                <a:avLst/>
                <a:gdLst>
                  <a:gd name="connsiteX0" fmla="*/ 79250 w 79484"/>
                  <a:gd name="connsiteY0" fmla="*/ 79857 h 83408"/>
                  <a:gd name="connsiteX1" fmla="*/ 44039 w 79484"/>
                  <a:gd name="connsiteY1" fmla="*/ 42805 h 83408"/>
                  <a:gd name="connsiteX2" fmla="*/ 6258 w 79484"/>
                  <a:gd name="connsiteY2" fmla="*/ 1275 h 83408"/>
                  <a:gd name="connsiteX3" fmla="*/ 834 w 79484"/>
                  <a:gd name="connsiteY3" fmla="*/ 6229 h 83408"/>
                  <a:gd name="connsiteX4" fmla="*/ 39090 w 79484"/>
                  <a:gd name="connsiteY4" fmla="*/ 51187 h 83408"/>
                  <a:gd name="connsiteX5" fmla="*/ 76395 w 79484"/>
                  <a:gd name="connsiteY5" fmla="*/ 83286 h 83408"/>
                  <a:gd name="connsiteX6" fmla="*/ 79250 w 79484"/>
                  <a:gd name="connsiteY6" fmla="*/ 79857 h 83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484" h="83408">
                    <a:moveTo>
                      <a:pt x="79250" y="79857"/>
                    </a:moveTo>
                    <a:cubicBezTo>
                      <a:pt x="72969" y="65569"/>
                      <a:pt x="54983" y="53949"/>
                      <a:pt x="44039" y="42805"/>
                    </a:cubicBezTo>
                    <a:cubicBezTo>
                      <a:pt x="30906" y="29470"/>
                      <a:pt x="18439" y="15468"/>
                      <a:pt x="6258" y="1275"/>
                    </a:cubicBezTo>
                    <a:cubicBezTo>
                      <a:pt x="3118" y="-2344"/>
                      <a:pt x="-2021" y="2514"/>
                      <a:pt x="834" y="6229"/>
                    </a:cubicBezTo>
                    <a:cubicBezTo>
                      <a:pt x="12730" y="21945"/>
                      <a:pt x="25577" y="36899"/>
                      <a:pt x="39090" y="51187"/>
                    </a:cubicBezTo>
                    <a:cubicBezTo>
                      <a:pt x="49463" y="62045"/>
                      <a:pt x="61645" y="78809"/>
                      <a:pt x="76395" y="83286"/>
                    </a:cubicBezTo>
                    <a:cubicBezTo>
                      <a:pt x="78489" y="83953"/>
                      <a:pt x="80107" y="81762"/>
                      <a:pt x="79250" y="798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7" name="Freeform 706">
                <a:extLst>
                  <a:ext uri="{FF2B5EF4-FFF2-40B4-BE49-F238E27FC236}">
                    <a16:creationId xmlns:a16="http://schemas.microsoft.com/office/drawing/2014/main" id="{93CF0F7A-1A5B-A00F-334C-F30FC99307A8}"/>
                  </a:ext>
                </a:extLst>
              </p:cNvPr>
              <p:cNvSpPr/>
              <p:nvPr/>
            </p:nvSpPr>
            <p:spPr>
              <a:xfrm>
                <a:off x="2939325" y="4871651"/>
                <a:ext cx="50059" cy="79670"/>
              </a:xfrm>
              <a:custGeom>
                <a:avLst/>
                <a:gdLst>
                  <a:gd name="connsiteX0" fmla="*/ 44982 w 50059"/>
                  <a:gd name="connsiteY0" fmla="*/ 957 h 79670"/>
                  <a:gd name="connsiteX1" fmla="*/ 17764 w 50059"/>
                  <a:gd name="connsiteY1" fmla="*/ 39057 h 79670"/>
                  <a:gd name="connsiteX2" fmla="*/ 64 w 50059"/>
                  <a:gd name="connsiteY2" fmla="*/ 77157 h 79670"/>
                  <a:gd name="connsiteX3" fmla="*/ 3490 w 50059"/>
                  <a:gd name="connsiteY3" fmla="*/ 79348 h 79670"/>
                  <a:gd name="connsiteX4" fmla="*/ 24141 w 50059"/>
                  <a:gd name="connsiteY4" fmla="*/ 46392 h 79670"/>
                  <a:gd name="connsiteX5" fmla="*/ 49645 w 50059"/>
                  <a:gd name="connsiteY5" fmla="*/ 4863 h 79670"/>
                  <a:gd name="connsiteX6" fmla="*/ 44982 w 50059"/>
                  <a:gd name="connsiteY6" fmla="*/ 957 h 7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059" h="79670">
                    <a:moveTo>
                      <a:pt x="44982" y="957"/>
                    </a:moveTo>
                    <a:cubicBezTo>
                      <a:pt x="34799" y="12768"/>
                      <a:pt x="25949" y="25818"/>
                      <a:pt x="17764" y="39057"/>
                    </a:cubicBezTo>
                    <a:cubicBezTo>
                      <a:pt x="11103" y="49821"/>
                      <a:pt x="-983" y="64013"/>
                      <a:pt x="64" y="77157"/>
                    </a:cubicBezTo>
                    <a:cubicBezTo>
                      <a:pt x="159" y="78681"/>
                      <a:pt x="1777" y="80396"/>
                      <a:pt x="3490" y="79348"/>
                    </a:cubicBezTo>
                    <a:cubicBezTo>
                      <a:pt x="13863" y="72585"/>
                      <a:pt x="18145" y="57060"/>
                      <a:pt x="24141" y="46392"/>
                    </a:cubicBezTo>
                    <a:cubicBezTo>
                      <a:pt x="32134" y="32199"/>
                      <a:pt x="41175" y="18769"/>
                      <a:pt x="49645" y="4863"/>
                    </a:cubicBezTo>
                    <a:cubicBezTo>
                      <a:pt x="51358" y="2005"/>
                      <a:pt x="47361" y="-1805"/>
                      <a:pt x="44982" y="9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8" name="Freeform 707">
                <a:extLst>
                  <a:ext uri="{FF2B5EF4-FFF2-40B4-BE49-F238E27FC236}">
                    <a16:creationId xmlns:a16="http://schemas.microsoft.com/office/drawing/2014/main" id="{7E910412-0FDC-A7D4-E65D-3487660EA542}"/>
                  </a:ext>
                </a:extLst>
              </p:cNvPr>
              <p:cNvSpPr/>
              <p:nvPr/>
            </p:nvSpPr>
            <p:spPr>
              <a:xfrm>
                <a:off x="3001957" y="4885372"/>
                <a:ext cx="93212" cy="11341"/>
              </a:xfrm>
              <a:custGeom>
                <a:avLst/>
                <a:gdLst>
                  <a:gd name="connsiteX0" fmla="*/ 89221 w 93212"/>
                  <a:gd name="connsiteY0" fmla="*/ 2667 h 11341"/>
                  <a:gd name="connsiteX1" fmla="*/ 3287 w 93212"/>
                  <a:gd name="connsiteY1" fmla="*/ 0 h 11341"/>
                  <a:gd name="connsiteX2" fmla="*/ 3001 w 93212"/>
                  <a:gd name="connsiteY2" fmla="*/ 6477 h 11341"/>
                  <a:gd name="connsiteX3" fmla="*/ 88840 w 93212"/>
                  <a:gd name="connsiteY3" fmla="*/ 11335 h 11341"/>
                  <a:gd name="connsiteX4" fmla="*/ 89221 w 93212"/>
                  <a:gd name="connsiteY4" fmla="*/ 2667 h 1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12" h="11341">
                    <a:moveTo>
                      <a:pt x="89221" y="2667"/>
                    </a:moveTo>
                    <a:cubicBezTo>
                      <a:pt x="60576" y="1619"/>
                      <a:pt x="31932" y="286"/>
                      <a:pt x="3287" y="0"/>
                    </a:cubicBezTo>
                    <a:cubicBezTo>
                      <a:pt x="-900" y="0"/>
                      <a:pt x="-1186" y="6191"/>
                      <a:pt x="3001" y="6477"/>
                    </a:cubicBezTo>
                    <a:cubicBezTo>
                      <a:pt x="31551" y="8763"/>
                      <a:pt x="60196" y="9906"/>
                      <a:pt x="88840" y="11335"/>
                    </a:cubicBezTo>
                    <a:cubicBezTo>
                      <a:pt x="94360" y="11621"/>
                      <a:pt x="94836" y="2858"/>
                      <a:pt x="89221" y="26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9" name="Freeform 708">
                <a:extLst>
                  <a:ext uri="{FF2B5EF4-FFF2-40B4-BE49-F238E27FC236}">
                    <a16:creationId xmlns:a16="http://schemas.microsoft.com/office/drawing/2014/main" id="{9A0C1D46-9563-9B8D-FCE6-B317DC2A087F}"/>
                  </a:ext>
                </a:extLst>
              </p:cNvPr>
              <p:cNvSpPr/>
              <p:nvPr/>
            </p:nvSpPr>
            <p:spPr>
              <a:xfrm>
                <a:off x="3118038" y="4832552"/>
                <a:ext cx="96056" cy="89358"/>
              </a:xfrm>
              <a:custGeom>
                <a:avLst/>
                <a:gdLst>
                  <a:gd name="connsiteX0" fmla="*/ 95427 w 96056"/>
                  <a:gd name="connsiteY0" fmla="*/ 85205 h 89358"/>
                  <a:gd name="connsiteX1" fmla="*/ 47179 w 96056"/>
                  <a:gd name="connsiteY1" fmla="*/ 47581 h 89358"/>
                  <a:gd name="connsiteX2" fmla="*/ 6638 w 96056"/>
                  <a:gd name="connsiteY2" fmla="*/ 1290 h 89358"/>
                  <a:gd name="connsiteX3" fmla="*/ 548 w 96056"/>
                  <a:gd name="connsiteY3" fmla="*/ 5576 h 89358"/>
                  <a:gd name="connsiteX4" fmla="*/ 42611 w 96056"/>
                  <a:gd name="connsiteY4" fmla="*/ 55868 h 89358"/>
                  <a:gd name="connsiteX5" fmla="*/ 92668 w 96056"/>
                  <a:gd name="connsiteY5" fmla="*/ 89301 h 89358"/>
                  <a:gd name="connsiteX6" fmla="*/ 95332 w 96056"/>
                  <a:gd name="connsiteY6" fmla="*/ 85110 h 8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56" h="89358">
                    <a:moveTo>
                      <a:pt x="95427" y="85205"/>
                    </a:moveTo>
                    <a:cubicBezTo>
                      <a:pt x="82200" y="70346"/>
                      <a:pt x="62025" y="61202"/>
                      <a:pt x="47179" y="47581"/>
                    </a:cubicBezTo>
                    <a:cubicBezTo>
                      <a:pt x="31952" y="33675"/>
                      <a:pt x="18629" y="18054"/>
                      <a:pt x="6638" y="1290"/>
                    </a:cubicBezTo>
                    <a:cubicBezTo>
                      <a:pt x="4164" y="-2139"/>
                      <a:pt x="-1832" y="1956"/>
                      <a:pt x="548" y="5576"/>
                    </a:cubicBezTo>
                    <a:cubicBezTo>
                      <a:pt x="12443" y="24054"/>
                      <a:pt x="26338" y="41009"/>
                      <a:pt x="42611" y="55868"/>
                    </a:cubicBezTo>
                    <a:cubicBezTo>
                      <a:pt x="56505" y="68536"/>
                      <a:pt x="73920" y="85396"/>
                      <a:pt x="92668" y="89301"/>
                    </a:cubicBezTo>
                    <a:cubicBezTo>
                      <a:pt x="95047" y="89777"/>
                      <a:pt x="97236" y="87205"/>
                      <a:pt x="95332" y="851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0" name="Freeform 709">
                <a:extLst>
                  <a:ext uri="{FF2B5EF4-FFF2-40B4-BE49-F238E27FC236}">
                    <a16:creationId xmlns:a16="http://schemas.microsoft.com/office/drawing/2014/main" id="{3C7B53C3-812D-1A72-DA7B-488E11E02C7A}"/>
                  </a:ext>
                </a:extLst>
              </p:cNvPr>
              <p:cNvSpPr/>
              <p:nvPr/>
            </p:nvSpPr>
            <p:spPr>
              <a:xfrm>
                <a:off x="3148424" y="4843635"/>
                <a:ext cx="54547" cy="84313"/>
              </a:xfrm>
              <a:custGeom>
                <a:avLst/>
                <a:gdLst>
                  <a:gd name="connsiteX0" fmla="*/ 48958 w 54547"/>
                  <a:gd name="connsiteY0" fmla="*/ 1160 h 84313"/>
                  <a:gd name="connsiteX1" fmla="*/ 13652 w 54547"/>
                  <a:gd name="connsiteY1" fmla="*/ 50023 h 84313"/>
                  <a:gd name="connsiteX2" fmla="*/ 1852 w 54547"/>
                  <a:gd name="connsiteY2" fmla="*/ 82028 h 84313"/>
                  <a:gd name="connsiteX3" fmla="*/ 5468 w 54547"/>
                  <a:gd name="connsiteY3" fmla="*/ 84313 h 84313"/>
                  <a:gd name="connsiteX4" fmla="*/ 13271 w 54547"/>
                  <a:gd name="connsiteY4" fmla="*/ 76884 h 84313"/>
                  <a:gd name="connsiteX5" fmla="*/ 10226 w 54547"/>
                  <a:gd name="connsiteY5" fmla="*/ 73646 h 84313"/>
                  <a:gd name="connsiteX6" fmla="*/ 9179 w 54547"/>
                  <a:gd name="connsiteY6" fmla="*/ 73646 h 84313"/>
                  <a:gd name="connsiteX7" fmla="*/ 30782 w 54547"/>
                  <a:gd name="connsiteY7" fmla="*/ 40784 h 84313"/>
                  <a:gd name="connsiteX8" fmla="*/ 54002 w 54547"/>
                  <a:gd name="connsiteY8" fmla="*/ 4589 h 84313"/>
                  <a:gd name="connsiteX9" fmla="*/ 48863 w 54547"/>
                  <a:gd name="connsiteY9" fmla="*/ 1255 h 8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547" h="84313">
                    <a:moveTo>
                      <a:pt x="48958" y="1160"/>
                    </a:moveTo>
                    <a:cubicBezTo>
                      <a:pt x="36587" y="17067"/>
                      <a:pt x="24977" y="33355"/>
                      <a:pt x="13652" y="50023"/>
                    </a:cubicBezTo>
                    <a:cubicBezTo>
                      <a:pt x="7466" y="59072"/>
                      <a:pt x="-4620" y="70597"/>
                      <a:pt x="1852" y="82028"/>
                    </a:cubicBezTo>
                    <a:cubicBezTo>
                      <a:pt x="2613" y="83266"/>
                      <a:pt x="3945" y="84313"/>
                      <a:pt x="5468" y="84313"/>
                    </a:cubicBezTo>
                    <a:cubicBezTo>
                      <a:pt x="10321" y="84313"/>
                      <a:pt x="12986" y="81837"/>
                      <a:pt x="13271" y="76884"/>
                    </a:cubicBezTo>
                    <a:cubicBezTo>
                      <a:pt x="13271" y="75170"/>
                      <a:pt x="11939" y="73646"/>
                      <a:pt x="10226" y="73646"/>
                    </a:cubicBezTo>
                    <a:cubicBezTo>
                      <a:pt x="9845" y="73646"/>
                      <a:pt x="9560" y="73646"/>
                      <a:pt x="9179" y="73646"/>
                    </a:cubicBezTo>
                    <a:cubicBezTo>
                      <a:pt x="14889" y="64597"/>
                      <a:pt x="29164" y="43356"/>
                      <a:pt x="30782" y="40784"/>
                    </a:cubicBezTo>
                    <a:cubicBezTo>
                      <a:pt x="38490" y="28688"/>
                      <a:pt x="46294" y="16686"/>
                      <a:pt x="54002" y="4589"/>
                    </a:cubicBezTo>
                    <a:cubicBezTo>
                      <a:pt x="56191" y="1255"/>
                      <a:pt x="51242" y="-1793"/>
                      <a:pt x="48863" y="12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1" name="Freeform 710">
                <a:extLst>
                  <a:ext uri="{FF2B5EF4-FFF2-40B4-BE49-F238E27FC236}">
                    <a16:creationId xmlns:a16="http://schemas.microsoft.com/office/drawing/2014/main" id="{34C4FC99-8421-9912-E61C-8B38BA4D2FD2}"/>
                  </a:ext>
                </a:extLst>
              </p:cNvPr>
              <p:cNvSpPr/>
              <p:nvPr/>
            </p:nvSpPr>
            <p:spPr>
              <a:xfrm>
                <a:off x="3249614" y="4875678"/>
                <a:ext cx="10469" cy="62620"/>
              </a:xfrm>
              <a:custGeom>
                <a:avLst/>
                <a:gdLst>
                  <a:gd name="connsiteX0" fmla="*/ 9341 w 10469"/>
                  <a:gd name="connsiteY0" fmla="*/ 2455 h 62620"/>
                  <a:gd name="connsiteX1" fmla="*/ 4487 w 10469"/>
                  <a:gd name="connsiteY1" fmla="*/ 2264 h 62620"/>
                  <a:gd name="connsiteX2" fmla="*/ 1537 w 10469"/>
                  <a:gd name="connsiteY2" fmla="*/ 60367 h 62620"/>
                  <a:gd name="connsiteX3" fmla="*/ 7247 w 10469"/>
                  <a:gd name="connsiteY3" fmla="*/ 60653 h 62620"/>
                  <a:gd name="connsiteX4" fmla="*/ 9341 w 10469"/>
                  <a:gd name="connsiteY4" fmla="*/ 2550 h 6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9" h="62620">
                    <a:moveTo>
                      <a:pt x="9341" y="2455"/>
                    </a:moveTo>
                    <a:cubicBezTo>
                      <a:pt x="9341" y="-688"/>
                      <a:pt x="4773" y="-879"/>
                      <a:pt x="4487" y="2264"/>
                    </a:cubicBezTo>
                    <a:cubicBezTo>
                      <a:pt x="2869" y="20457"/>
                      <a:pt x="-2650" y="42460"/>
                      <a:pt x="1537" y="60367"/>
                    </a:cubicBezTo>
                    <a:cubicBezTo>
                      <a:pt x="2203" y="63224"/>
                      <a:pt x="6390" y="63415"/>
                      <a:pt x="7247" y="60653"/>
                    </a:cubicBezTo>
                    <a:cubicBezTo>
                      <a:pt x="12957" y="43127"/>
                      <a:pt x="9341" y="20743"/>
                      <a:pt x="9341" y="25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2" name="Freeform 711">
                <a:extLst>
                  <a:ext uri="{FF2B5EF4-FFF2-40B4-BE49-F238E27FC236}">
                    <a16:creationId xmlns:a16="http://schemas.microsoft.com/office/drawing/2014/main" id="{81A15087-EC66-84D7-708D-21A6A733B38D}"/>
                  </a:ext>
                </a:extLst>
              </p:cNvPr>
              <p:cNvSpPr/>
              <p:nvPr/>
            </p:nvSpPr>
            <p:spPr>
              <a:xfrm>
                <a:off x="3271339" y="4779502"/>
                <a:ext cx="80837" cy="207331"/>
              </a:xfrm>
              <a:custGeom>
                <a:avLst/>
                <a:gdLst>
                  <a:gd name="connsiteX0" fmla="*/ 3223 w 80837"/>
                  <a:gd name="connsiteY0" fmla="*/ 142 h 207331"/>
                  <a:gd name="connsiteX1" fmla="*/ 1129 w 80837"/>
                  <a:gd name="connsiteY1" fmla="*/ 4524 h 207331"/>
                  <a:gd name="connsiteX2" fmla="*/ 34627 w 80837"/>
                  <a:gd name="connsiteY2" fmla="*/ 197500 h 207331"/>
                  <a:gd name="connsiteX3" fmla="*/ 42145 w 80837"/>
                  <a:gd name="connsiteY3" fmla="*/ 205787 h 207331"/>
                  <a:gd name="connsiteX4" fmla="*/ 3128 w 80837"/>
                  <a:gd name="connsiteY4" fmla="*/ 142 h 207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837" h="207331">
                    <a:moveTo>
                      <a:pt x="3223" y="142"/>
                    </a:moveTo>
                    <a:cubicBezTo>
                      <a:pt x="653" y="-810"/>
                      <a:pt x="-1345" y="3286"/>
                      <a:pt x="1129" y="4524"/>
                    </a:cubicBezTo>
                    <a:cubicBezTo>
                      <a:pt x="75739" y="43386"/>
                      <a:pt x="95819" y="135778"/>
                      <a:pt x="34627" y="197500"/>
                    </a:cubicBezTo>
                    <a:cubicBezTo>
                      <a:pt x="29584" y="202644"/>
                      <a:pt x="36911" y="210740"/>
                      <a:pt x="42145" y="205787"/>
                    </a:cubicBezTo>
                    <a:cubicBezTo>
                      <a:pt x="106382" y="144827"/>
                      <a:pt x="88776" y="31289"/>
                      <a:pt x="3128" y="14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3" name="Freeform 712">
                <a:extLst>
                  <a:ext uri="{FF2B5EF4-FFF2-40B4-BE49-F238E27FC236}">
                    <a16:creationId xmlns:a16="http://schemas.microsoft.com/office/drawing/2014/main" id="{1A1400D4-00D9-AFE5-43A4-2BAF84E5522C}"/>
                  </a:ext>
                </a:extLst>
              </p:cNvPr>
              <p:cNvSpPr/>
              <p:nvPr/>
            </p:nvSpPr>
            <p:spPr>
              <a:xfrm>
                <a:off x="3459341" y="4829270"/>
                <a:ext cx="340" cy="476"/>
              </a:xfrm>
              <a:custGeom>
                <a:avLst/>
                <a:gdLst>
                  <a:gd name="connsiteX0" fmla="*/ 127 w 340"/>
                  <a:gd name="connsiteY0" fmla="*/ 0 h 476"/>
                  <a:gd name="connsiteX1" fmla="*/ 127 w 340"/>
                  <a:gd name="connsiteY1" fmla="*/ 476 h 476"/>
                  <a:gd name="connsiteX2" fmla="*/ 127 w 340"/>
                  <a:gd name="connsiteY2" fmla="*/ 0 h 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0" h="476">
                    <a:moveTo>
                      <a:pt x="127" y="0"/>
                    </a:moveTo>
                    <a:cubicBezTo>
                      <a:pt x="127" y="0"/>
                      <a:pt x="-159" y="476"/>
                      <a:pt x="127" y="476"/>
                    </a:cubicBezTo>
                    <a:cubicBezTo>
                      <a:pt x="412" y="476"/>
                      <a:pt x="412" y="0"/>
                      <a:pt x="127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4" name="Freeform 713">
                <a:extLst>
                  <a:ext uri="{FF2B5EF4-FFF2-40B4-BE49-F238E27FC236}">
                    <a16:creationId xmlns:a16="http://schemas.microsoft.com/office/drawing/2014/main" id="{A350678F-E2D9-065A-0DCF-AED021ED15C0}"/>
                  </a:ext>
                </a:extLst>
              </p:cNvPr>
              <p:cNvSpPr/>
              <p:nvPr/>
            </p:nvSpPr>
            <p:spPr>
              <a:xfrm>
                <a:off x="3414131" y="4790255"/>
                <a:ext cx="62520" cy="186162"/>
              </a:xfrm>
              <a:custGeom>
                <a:avLst/>
                <a:gdLst>
                  <a:gd name="connsiteX0" fmla="*/ 57042 w 62520"/>
                  <a:gd name="connsiteY0" fmla="*/ 167698 h 186162"/>
                  <a:gd name="connsiteX1" fmla="*/ 22021 w 62520"/>
                  <a:gd name="connsiteY1" fmla="*/ 167793 h 186162"/>
                  <a:gd name="connsiteX2" fmla="*/ 10982 w 62520"/>
                  <a:gd name="connsiteY2" fmla="*/ 137408 h 186162"/>
                  <a:gd name="connsiteX3" fmla="*/ 14122 w 62520"/>
                  <a:gd name="connsiteY3" fmla="*/ 86069 h 186162"/>
                  <a:gd name="connsiteX4" fmla="*/ 61705 w 62520"/>
                  <a:gd name="connsiteY4" fmla="*/ 4439 h 186162"/>
                  <a:gd name="connsiteX5" fmla="*/ 58184 w 62520"/>
                  <a:gd name="connsiteY5" fmla="*/ 629 h 186162"/>
                  <a:gd name="connsiteX6" fmla="*/ 704 w 62520"/>
                  <a:gd name="connsiteY6" fmla="*/ 136075 h 186162"/>
                  <a:gd name="connsiteX7" fmla="*/ 28682 w 62520"/>
                  <a:gd name="connsiteY7" fmla="*/ 184462 h 186162"/>
                  <a:gd name="connsiteX8" fmla="*/ 61229 w 62520"/>
                  <a:gd name="connsiteY8" fmla="*/ 169793 h 186162"/>
                  <a:gd name="connsiteX9" fmla="*/ 56851 w 62520"/>
                  <a:gd name="connsiteY9" fmla="*/ 167698 h 18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520" h="186162">
                    <a:moveTo>
                      <a:pt x="57042" y="167698"/>
                    </a:moveTo>
                    <a:cubicBezTo>
                      <a:pt x="48096" y="178366"/>
                      <a:pt x="32204" y="177794"/>
                      <a:pt x="22021" y="167793"/>
                    </a:cubicBezTo>
                    <a:cubicBezTo>
                      <a:pt x="14788" y="160745"/>
                      <a:pt x="12314" y="147314"/>
                      <a:pt x="10982" y="137408"/>
                    </a:cubicBezTo>
                    <a:cubicBezTo>
                      <a:pt x="8793" y="120454"/>
                      <a:pt x="10220" y="102547"/>
                      <a:pt x="14122" y="86069"/>
                    </a:cubicBezTo>
                    <a:cubicBezTo>
                      <a:pt x="21450" y="54541"/>
                      <a:pt x="38580" y="26823"/>
                      <a:pt x="61705" y="4439"/>
                    </a:cubicBezTo>
                    <a:cubicBezTo>
                      <a:pt x="64084" y="2153"/>
                      <a:pt x="60753" y="-1466"/>
                      <a:pt x="58184" y="629"/>
                    </a:cubicBezTo>
                    <a:cubicBezTo>
                      <a:pt x="18024" y="33014"/>
                      <a:pt x="-4340" y="84354"/>
                      <a:pt x="704" y="136075"/>
                    </a:cubicBezTo>
                    <a:cubicBezTo>
                      <a:pt x="2512" y="154648"/>
                      <a:pt x="8793" y="177794"/>
                      <a:pt x="28682" y="184462"/>
                    </a:cubicBezTo>
                    <a:cubicBezTo>
                      <a:pt x="42862" y="189129"/>
                      <a:pt x="56661" y="184176"/>
                      <a:pt x="61229" y="169793"/>
                    </a:cubicBezTo>
                    <a:cubicBezTo>
                      <a:pt x="62086" y="166936"/>
                      <a:pt x="58565" y="165697"/>
                      <a:pt x="56851" y="16769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5" name="Freeform 714">
                <a:extLst>
                  <a:ext uri="{FF2B5EF4-FFF2-40B4-BE49-F238E27FC236}">
                    <a16:creationId xmlns:a16="http://schemas.microsoft.com/office/drawing/2014/main" id="{D995A096-0FFB-7CC1-0E2D-FE34866D4DF1}"/>
                  </a:ext>
                </a:extLst>
              </p:cNvPr>
              <p:cNvSpPr/>
              <p:nvPr/>
            </p:nvSpPr>
            <p:spPr>
              <a:xfrm>
                <a:off x="3471693" y="4855832"/>
                <a:ext cx="79689" cy="76703"/>
              </a:xfrm>
              <a:custGeom>
                <a:avLst/>
                <a:gdLst>
                  <a:gd name="connsiteX0" fmla="*/ 77516 w 79689"/>
                  <a:gd name="connsiteY0" fmla="*/ 63449 h 76703"/>
                  <a:gd name="connsiteX1" fmla="*/ 73900 w 79689"/>
                  <a:gd name="connsiteY1" fmla="*/ 64782 h 76703"/>
                  <a:gd name="connsiteX2" fmla="*/ 60767 w 79689"/>
                  <a:gd name="connsiteY2" fmla="*/ 63258 h 76703"/>
                  <a:gd name="connsiteX3" fmla="*/ 52773 w 79689"/>
                  <a:gd name="connsiteY3" fmla="*/ 54114 h 76703"/>
                  <a:gd name="connsiteX4" fmla="*/ 36690 w 79689"/>
                  <a:gd name="connsiteY4" fmla="*/ 35921 h 76703"/>
                  <a:gd name="connsiteX5" fmla="*/ 3477 w 79689"/>
                  <a:gd name="connsiteY5" fmla="*/ 488 h 76703"/>
                  <a:gd name="connsiteX6" fmla="*/ 337 w 79689"/>
                  <a:gd name="connsiteY6" fmla="*/ 2679 h 76703"/>
                  <a:gd name="connsiteX7" fmla="*/ 29172 w 79689"/>
                  <a:gd name="connsiteY7" fmla="*/ 38683 h 76703"/>
                  <a:gd name="connsiteX8" fmla="*/ 60101 w 79689"/>
                  <a:gd name="connsiteY8" fmla="*/ 73926 h 76703"/>
                  <a:gd name="connsiteX9" fmla="*/ 77516 w 79689"/>
                  <a:gd name="connsiteY9" fmla="*/ 63449 h 7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689" h="76703">
                    <a:moveTo>
                      <a:pt x="77516" y="63449"/>
                    </a:moveTo>
                    <a:cubicBezTo>
                      <a:pt x="76279" y="61639"/>
                      <a:pt x="73614" y="62496"/>
                      <a:pt x="73900" y="64782"/>
                    </a:cubicBezTo>
                    <a:cubicBezTo>
                      <a:pt x="67999" y="68402"/>
                      <a:pt x="63622" y="67830"/>
                      <a:pt x="60767" y="63258"/>
                    </a:cubicBezTo>
                    <a:cubicBezTo>
                      <a:pt x="58102" y="60210"/>
                      <a:pt x="55438" y="57162"/>
                      <a:pt x="52773" y="54114"/>
                    </a:cubicBezTo>
                    <a:cubicBezTo>
                      <a:pt x="47443" y="48018"/>
                      <a:pt x="42019" y="42017"/>
                      <a:pt x="36690" y="35921"/>
                    </a:cubicBezTo>
                    <a:cubicBezTo>
                      <a:pt x="25936" y="23824"/>
                      <a:pt x="15373" y="11442"/>
                      <a:pt x="3477" y="488"/>
                    </a:cubicBezTo>
                    <a:cubicBezTo>
                      <a:pt x="1954" y="-845"/>
                      <a:pt x="-996" y="774"/>
                      <a:pt x="337" y="2679"/>
                    </a:cubicBezTo>
                    <a:cubicBezTo>
                      <a:pt x="9092" y="15347"/>
                      <a:pt x="19275" y="26968"/>
                      <a:pt x="29172" y="38683"/>
                    </a:cubicBezTo>
                    <a:cubicBezTo>
                      <a:pt x="38688" y="49923"/>
                      <a:pt x="48205" y="65163"/>
                      <a:pt x="60101" y="73926"/>
                    </a:cubicBezTo>
                    <a:cubicBezTo>
                      <a:pt x="68761" y="80213"/>
                      <a:pt x="85700" y="75450"/>
                      <a:pt x="77516" y="634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6" name="Freeform 715">
                <a:extLst>
                  <a:ext uri="{FF2B5EF4-FFF2-40B4-BE49-F238E27FC236}">
                    <a16:creationId xmlns:a16="http://schemas.microsoft.com/office/drawing/2014/main" id="{B489DE10-0536-6616-EBCA-90C37AAA87CA}"/>
                  </a:ext>
                </a:extLst>
              </p:cNvPr>
              <p:cNvSpPr/>
              <p:nvPr/>
            </p:nvSpPr>
            <p:spPr>
              <a:xfrm>
                <a:off x="3494817" y="4851955"/>
                <a:ext cx="44290" cy="82222"/>
              </a:xfrm>
              <a:custGeom>
                <a:avLst/>
                <a:gdLst>
                  <a:gd name="connsiteX0" fmla="*/ 40022 w 44290"/>
                  <a:gd name="connsiteY0" fmla="*/ 1032 h 82222"/>
                  <a:gd name="connsiteX1" fmla="*/ 17658 w 44290"/>
                  <a:gd name="connsiteY1" fmla="*/ 41513 h 82222"/>
                  <a:gd name="connsiteX2" fmla="*/ 53 w 44290"/>
                  <a:gd name="connsiteY2" fmla="*/ 78566 h 82222"/>
                  <a:gd name="connsiteX3" fmla="*/ 4430 w 44290"/>
                  <a:gd name="connsiteY3" fmla="*/ 81423 h 82222"/>
                  <a:gd name="connsiteX4" fmla="*/ 25367 w 44290"/>
                  <a:gd name="connsiteY4" fmla="*/ 42847 h 82222"/>
                  <a:gd name="connsiteX5" fmla="*/ 44114 w 44290"/>
                  <a:gd name="connsiteY5" fmla="*/ 2937 h 82222"/>
                  <a:gd name="connsiteX6" fmla="*/ 40022 w 44290"/>
                  <a:gd name="connsiteY6" fmla="*/ 1032 h 82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0" h="82222">
                    <a:moveTo>
                      <a:pt x="40022" y="1032"/>
                    </a:moveTo>
                    <a:cubicBezTo>
                      <a:pt x="32504" y="14558"/>
                      <a:pt x="24986" y="27988"/>
                      <a:pt x="17658" y="41513"/>
                    </a:cubicBezTo>
                    <a:cubicBezTo>
                      <a:pt x="11187" y="53515"/>
                      <a:pt x="2907" y="65135"/>
                      <a:pt x="53" y="78566"/>
                    </a:cubicBezTo>
                    <a:cubicBezTo>
                      <a:pt x="-423" y="80851"/>
                      <a:pt x="2432" y="83614"/>
                      <a:pt x="4430" y="81423"/>
                    </a:cubicBezTo>
                    <a:cubicBezTo>
                      <a:pt x="14232" y="70469"/>
                      <a:pt x="19086" y="55991"/>
                      <a:pt x="25367" y="42847"/>
                    </a:cubicBezTo>
                    <a:cubicBezTo>
                      <a:pt x="31743" y="29607"/>
                      <a:pt x="37833" y="16272"/>
                      <a:pt x="44114" y="2937"/>
                    </a:cubicBezTo>
                    <a:cubicBezTo>
                      <a:pt x="45161" y="651"/>
                      <a:pt x="41259" y="-1254"/>
                      <a:pt x="40022" y="10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7" name="Freeform 716">
                <a:extLst>
                  <a:ext uri="{FF2B5EF4-FFF2-40B4-BE49-F238E27FC236}">
                    <a16:creationId xmlns:a16="http://schemas.microsoft.com/office/drawing/2014/main" id="{90D35A61-C0EB-764D-811D-3BB69DE3EEB3}"/>
                  </a:ext>
                </a:extLst>
              </p:cNvPr>
              <p:cNvSpPr/>
              <p:nvPr/>
            </p:nvSpPr>
            <p:spPr>
              <a:xfrm>
                <a:off x="3575965" y="4875104"/>
                <a:ext cx="76174" cy="10947"/>
              </a:xfrm>
              <a:custGeom>
                <a:avLst/>
                <a:gdLst>
                  <a:gd name="connsiteX0" fmla="*/ 75261 w 76174"/>
                  <a:gd name="connsiteY0" fmla="*/ 7410 h 10947"/>
                  <a:gd name="connsiteX1" fmla="*/ 1984 w 76174"/>
                  <a:gd name="connsiteY1" fmla="*/ 3791 h 10947"/>
                  <a:gd name="connsiteX2" fmla="*/ 2460 w 76174"/>
                  <a:gd name="connsiteY2" fmla="*/ 9125 h 10947"/>
                  <a:gd name="connsiteX3" fmla="*/ 38337 w 76174"/>
                  <a:gd name="connsiteY3" fmla="*/ 8553 h 10947"/>
                  <a:gd name="connsiteX4" fmla="*/ 74214 w 76174"/>
                  <a:gd name="connsiteY4" fmla="*/ 10744 h 10947"/>
                  <a:gd name="connsiteX5" fmla="*/ 75261 w 76174"/>
                  <a:gd name="connsiteY5" fmla="*/ 7410 h 10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174" h="10947">
                    <a:moveTo>
                      <a:pt x="75261" y="7410"/>
                    </a:moveTo>
                    <a:cubicBezTo>
                      <a:pt x="54325" y="-2591"/>
                      <a:pt x="24157" y="-1067"/>
                      <a:pt x="1984" y="3791"/>
                    </a:cubicBezTo>
                    <a:cubicBezTo>
                      <a:pt x="-871" y="4457"/>
                      <a:pt x="-586" y="9125"/>
                      <a:pt x="2460" y="9125"/>
                    </a:cubicBezTo>
                    <a:cubicBezTo>
                      <a:pt x="14451" y="9029"/>
                      <a:pt x="26346" y="8077"/>
                      <a:pt x="38337" y="8553"/>
                    </a:cubicBezTo>
                    <a:cubicBezTo>
                      <a:pt x="50328" y="9029"/>
                      <a:pt x="62224" y="11696"/>
                      <a:pt x="74214" y="10744"/>
                    </a:cubicBezTo>
                    <a:cubicBezTo>
                      <a:pt x="75737" y="10649"/>
                      <a:pt x="77165" y="8267"/>
                      <a:pt x="75261" y="74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8" name="Freeform 717">
                <a:extLst>
                  <a:ext uri="{FF2B5EF4-FFF2-40B4-BE49-F238E27FC236}">
                    <a16:creationId xmlns:a16="http://schemas.microsoft.com/office/drawing/2014/main" id="{D6C7743A-B163-F645-CE0F-838CCD4C9BF6}"/>
                  </a:ext>
                </a:extLst>
              </p:cNvPr>
              <p:cNvSpPr/>
              <p:nvPr/>
            </p:nvSpPr>
            <p:spPr>
              <a:xfrm>
                <a:off x="3671004" y="4843441"/>
                <a:ext cx="87085" cy="68791"/>
              </a:xfrm>
              <a:custGeom>
                <a:avLst/>
                <a:gdLst>
                  <a:gd name="connsiteX0" fmla="*/ 86521 w 87085"/>
                  <a:gd name="connsiteY0" fmla="*/ 65553 h 68791"/>
                  <a:gd name="connsiteX1" fmla="*/ 45315 w 87085"/>
                  <a:gd name="connsiteY1" fmla="*/ 41073 h 68791"/>
                  <a:gd name="connsiteX2" fmla="*/ 4774 w 87085"/>
                  <a:gd name="connsiteY2" fmla="*/ 878 h 68791"/>
                  <a:gd name="connsiteX3" fmla="*/ 396 w 87085"/>
                  <a:gd name="connsiteY3" fmla="*/ 3926 h 68791"/>
                  <a:gd name="connsiteX4" fmla="*/ 37035 w 87085"/>
                  <a:gd name="connsiteY4" fmla="*/ 44121 h 68791"/>
                  <a:gd name="connsiteX5" fmla="*/ 84999 w 87085"/>
                  <a:gd name="connsiteY5" fmla="*/ 68791 h 68791"/>
                  <a:gd name="connsiteX6" fmla="*/ 86521 w 87085"/>
                  <a:gd name="connsiteY6" fmla="*/ 65457 h 68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085" h="68791">
                    <a:moveTo>
                      <a:pt x="86521" y="65553"/>
                    </a:moveTo>
                    <a:cubicBezTo>
                      <a:pt x="75197" y="54885"/>
                      <a:pt x="58162" y="50408"/>
                      <a:pt x="45315" y="41073"/>
                    </a:cubicBezTo>
                    <a:cubicBezTo>
                      <a:pt x="29803" y="29739"/>
                      <a:pt x="16289" y="16213"/>
                      <a:pt x="4774" y="878"/>
                    </a:cubicBezTo>
                    <a:cubicBezTo>
                      <a:pt x="2966" y="-1503"/>
                      <a:pt x="-1316" y="1449"/>
                      <a:pt x="396" y="3926"/>
                    </a:cubicBezTo>
                    <a:cubicBezTo>
                      <a:pt x="10674" y="19071"/>
                      <a:pt x="22570" y="32787"/>
                      <a:pt x="37035" y="44121"/>
                    </a:cubicBezTo>
                    <a:cubicBezTo>
                      <a:pt x="49312" y="53837"/>
                      <a:pt x="68535" y="68886"/>
                      <a:pt x="84999" y="68791"/>
                    </a:cubicBezTo>
                    <a:cubicBezTo>
                      <a:pt x="86617" y="68791"/>
                      <a:pt x="87853" y="66696"/>
                      <a:pt x="86521" y="654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9" name="Freeform 718">
                <a:extLst>
                  <a:ext uri="{FF2B5EF4-FFF2-40B4-BE49-F238E27FC236}">
                    <a16:creationId xmlns:a16="http://schemas.microsoft.com/office/drawing/2014/main" id="{06D3DEC2-0285-15E0-9563-11E13C8E2965}"/>
                  </a:ext>
                </a:extLst>
              </p:cNvPr>
              <p:cNvSpPr/>
              <p:nvPr/>
            </p:nvSpPr>
            <p:spPr>
              <a:xfrm>
                <a:off x="3697067" y="4839676"/>
                <a:ext cx="52544" cy="95171"/>
              </a:xfrm>
              <a:custGeom>
                <a:avLst/>
                <a:gdLst>
                  <a:gd name="connsiteX0" fmla="*/ 46945 w 52544"/>
                  <a:gd name="connsiteY0" fmla="*/ 1500 h 95171"/>
                  <a:gd name="connsiteX1" fmla="*/ 16302 w 52544"/>
                  <a:gd name="connsiteY1" fmla="*/ 53507 h 95171"/>
                  <a:gd name="connsiteX2" fmla="*/ 314 w 52544"/>
                  <a:gd name="connsiteY2" fmla="*/ 88082 h 95171"/>
                  <a:gd name="connsiteX3" fmla="*/ 15445 w 52544"/>
                  <a:gd name="connsiteY3" fmla="*/ 85701 h 95171"/>
                  <a:gd name="connsiteX4" fmla="*/ 12876 w 52544"/>
                  <a:gd name="connsiteY4" fmla="*/ 83510 h 95171"/>
                  <a:gd name="connsiteX5" fmla="*/ 11068 w 52544"/>
                  <a:gd name="connsiteY5" fmla="*/ 83510 h 95171"/>
                  <a:gd name="connsiteX6" fmla="*/ 9641 w 52544"/>
                  <a:gd name="connsiteY6" fmla="*/ 84177 h 95171"/>
                  <a:gd name="connsiteX7" fmla="*/ 52179 w 52544"/>
                  <a:gd name="connsiteY7" fmla="*/ 4834 h 95171"/>
                  <a:gd name="connsiteX8" fmla="*/ 46945 w 52544"/>
                  <a:gd name="connsiteY8" fmla="*/ 1500 h 9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44" h="95171">
                    <a:moveTo>
                      <a:pt x="46945" y="1500"/>
                    </a:moveTo>
                    <a:cubicBezTo>
                      <a:pt x="36382" y="18645"/>
                      <a:pt x="26389" y="36076"/>
                      <a:pt x="16302" y="53507"/>
                    </a:cubicBezTo>
                    <a:cubicBezTo>
                      <a:pt x="11639" y="61603"/>
                      <a:pt x="-2255" y="77414"/>
                      <a:pt x="314" y="88082"/>
                    </a:cubicBezTo>
                    <a:cubicBezTo>
                      <a:pt x="2884" y="99036"/>
                      <a:pt x="17539" y="96560"/>
                      <a:pt x="15445" y="85701"/>
                    </a:cubicBezTo>
                    <a:cubicBezTo>
                      <a:pt x="15255" y="84558"/>
                      <a:pt x="14018" y="83510"/>
                      <a:pt x="12876" y="83510"/>
                    </a:cubicBezTo>
                    <a:cubicBezTo>
                      <a:pt x="12305" y="83510"/>
                      <a:pt x="11734" y="83510"/>
                      <a:pt x="11068" y="83510"/>
                    </a:cubicBezTo>
                    <a:cubicBezTo>
                      <a:pt x="10497" y="83510"/>
                      <a:pt x="10021" y="83796"/>
                      <a:pt x="9641" y="84177"/>
                    </a:cubicBezTo>
                    <a:cubicBezTo>
                      <a:pt x="13733" y="70366"/>
                      <a:pt x="48658" y="11882"/>
                      <a:pt x="52179" y="4834"/>
                    </a:cubicBezTo>
                    <a:cubicBezTo>
                      <a:pt x="53892" y="1310"/>
                      <a:pt x="49134" y="-2024"/>
                      <a:pt x="46945" y="15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0" name="Freeform 719">
                <a:extLst>
                  <a:ext uri="{FF2B5EF4-FFF2-40B4-BE49-F238E27FC236}">
                    <a16:creationId xmlns:a16="http://schemas.microsoft.com/office/drawing/2014/main" id="{B4AEA6C1-EED0-A99A-7B2F-A15C0F579830}"/>
                  </a:ext>
                </a:extLst>
              </p:cNvPr>
              <p:cNvSpPr/>
              <p:nvPr/>
            </p:nvSpPr>
            <p:spPr>
              <a:xfrm>
                <a:off x="3790810" y="4877361"/>
                <a:ext cx="68138" cy="60190"/>
              </a:xfrm>
              <a:custGeom>
                <a:avLst/>
                <a:gdLst>
                  <a:gd name="connsiteX0" fmla="*/ 67020 w 68138"/>
                  <a:gd name="connsiteY0" fmla="*/ 53540 h 60190"/>
                  <a:gd name="connsiteX1" fmla="*/ 46750 w 68138"/>
                  <a:gd name="connsiteY1" fmla="*/ 49730 h 60190"/>
                  <a:gd name="connsiteX2" fmla="*/ 25718 w 68138"/>
                  <a:gd name="connsiteY2" fmla="*/ 48302 h 60190"/>
                  <a:gd name="connsiteX3" fmla="*/ 28192 w 68138"/>
                  <a:gd name="connsiteY3" fmla="*/ 5154 h 60190"/>
                  <a:gd name="connsiteX4" fmla="*/ 214 w 68138"/>
                  <a:gd name="connsiteY4" fmla="*/ 9059 h 60190"/>
                  <a:gd name="connsiteX5" fmla="*/ 4972 w 68138"/>
                  <a:gd name="connsiteY5" fmla="*/ 11345 h 60190"/>
                  <a:gd name="connsiteX6" fmla="*/ 27241 w 68138"/>
                  <a:gd name="connsiteY6" fmla="*/ 17631 h 60190"/>
                  <a:gd name="connsiteX7" fmla="*/ 14298 w 68138"/>
                  <a:gd name="connsiteY7" fmla="*/ 49921 h 60190"/>
                  <a:gd name="connsiteX8" fmla="*/ 17724 w 68138"/>
                  <a:gd name="connsiteY8" fmla="*/ 56493 h 60190"/>
                  <a:gd name="connsiteX9" fmla="*/ 66829 w 68138"/>
                  <a:gd name="connsiteY9" fmla="*/ 57827 h 60190"/>
                  <a:gd name="connsiteX10" fmla="*/ 67020 w 68138"/>
                  <a:gd name="connsiteY10" fmla="*/ 53540 h 60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138" h="60190">
                    <a:moveTo>
                      <a:pt x="67020" y="53540"/>
                    </a:moveTo>
                    <a:cubicBezTo>
                      <a:pt x="60548" y="49921"/>
                      <a:pt x="54173" y="50207"/>
                      <a:pt x="46750" y="49730"/>
                    </a:cubicBezTo>
                    <a:cubicBezTo>
                      <a:pt x="39707" y="49254"/>
                      <a:pt x="32760" y="48683"/>
                      <a:pt x="25718" y="48302"/>
                    </a:cubicBezTo>
                    <a:cubicBezTo>
                      <a:pt x="34188" y="35062"/>
                      <a:pt x="42182" y="16679"/>
                      <a:pt x="28192" y="5154"/>
                    </a:cubicBezTo>
                    <a:cubicBezTo>
                      <a:pt x="19342" y="-2181"/>
                      <a:pt x="5162" y="-2371"/>
                      <a:pt x="214" y="9059"/>
                    </a:cubicBezTo>
                    <a:cubicBezTo>
                      <a:pt x="-1024" y="11821"/>
                      <a:pt x="3449" y="13821"/>
                      <a:pt x="4972" y="11345"/>
                    </a:cubicBezTo>
                    <a:cubicBezTo>
                      <a:pt x="10587" y="2010"/>
                      <a:pt x="25337" y="8678"/>
                      <a:pt x="27241" y="17631"/>
                    </a:cubicBezTo>
                    <a:cubicBezTo>
                      <a:pt x="29715" y="29633"/>
                      <a:pt x="20960" y="40967"/>
                      <a:pt x="14298" y="49921"/>
                    </a:cubicBezTo>
                    <a:cubicBezTo>
                      <a:pt x="12205" y="52779"/>
                      <a:pt x="14774" y="56207"/>
                      <a:pt x="17724" y="56493"/>
                    </a:cubicBezTo>
                    <a:cubicBezTo>
                      <a:pt x="32094" y="58208"/>
                      <a:pt x="53126" y="63065"/>
                      <a:pt x="66829" y="57827"/>
                    </a:cubicBezTo>
                    <a:cubicBezTo>
                      <a:pt x="68542" y="57160"/>
                      <a:pt x="68542" y="54398"/>
                      <a:pt x="67020" y="535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1" name="Freeform 720">
                <a:extLst>
                  <a:ext uri="{FF2B5EF4-FFF2-40B4-BE49-F238E27FC236}">
                    <a16:creationId xmlns:a16="http://schemas.microsoft.com/office/drawing/2014/main" id="{B08830D9-19A3-5E8A-5987-E3A86DEA241F}"/>
                  </a:ext>
                </a:extLst>
              </p:cNvPr>
              <p:cNvSpPr/>
              <p:nvPr/>
            </p:nvSpPr>
            <p:spPr>
              <a:xfrm>
                <a:off x="3858472" y="4804156"/>
                <a:ext cx="64759" cy="173165"/>
              </a:xfrm>
              <a:custGeom>
                <a:avLst/>
                <a:gdLst>
                  <a:gd name="connsiteX0" fmla="*/ 62833 w 64759"/>
                  <a:gd name="connsiteY0" fmla="*/ 82835 h 173165"/>
                  <a:gd name="connsiteX1" fmla="*/ 3735 w 64759"/>
                  <a:gd name="connsiteY1" fmla="*/ 253 h 173165"/>
                  <a:gd name="connsiteX2" fmla="*/ 1166 w 64759"/>
                  <a:gd name="connsiteY2" fmla="*/ 4254 h 173165"/>
                  <a:gd name="connsiteX3" fmla="*/ 52935 w 64759"/>
                  <a:gd name="connsiteY3" fmla="*/ 82168 h 173165"/>
                  <a:gd name="connsiteX4" fmla="*/ 50366 w 64759"/>
                  <a:gd name="connsiteY4" fmla="*/ 130269 h 173165"/>
                  <a:gd name="connsiteX5" fmla="*/ 32760 w 64759"/>
                  <a:gd name="connsiteY5" fmla="*/ 168369 h 173165"/>
                  <a:gd name="connsiteX6" fmla="*/ 37995 w 64759"/>
                  <a:gd name="connsiteY6" fmla="*/ 172751 h 173165"/>
                  <a:gd name="connsiteX7" fmla="*/ 62928 w 64759"/>
                  <a:gd name="connsiteY7" fmla="*/ 82835 h 173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759" h="173165">
                    <a:moveTo>
                      <a:pt x="62833" y="82835"/>
                    </a:moveTo>
                    <a:cubicBezTo>
                      <a:pt x="56837" y="47878"/>
                      <a:pt x="36187" y="15684"/>
                      <a:pt x="3735" y="253"/>
                    </a:cubicBezTo>
                    <a:cubicBezTo>
                      <a:pt x="1070" y="-985"/>
                      <a:pt x="-1594" y="2635"/>
                      <a:pt x="1166" y="4254"/>
                    </a:cubicBezTo>
                    <a:cubicBezTo>
                      <a:pt x="29335" y="21685"/>
                      <a:pt x="47701" y="49212"/>
                      <a:pt x="52935" y="82168"/>
                    </a:cubicBezTo>
                    <a:cubicBezTo>
                      <a:pt x="55505" y="98170"/>
                      <a:pt x="54744" y="114649"/>
                      <a:pt x="50366" y="130269"/>
                    </a:cubicBezTo>
                    <a:cubicBezTo>
                      <a:pt x="46464" y="144176"/>
                      <a:pt x="36662" y="154939"/>
                      <a:pt x="32760" y="168369"/>
                    </a:cubicBezTo>
                    <a:cubicBezTo>
                      <a:pt x="31904" y="171322"/>
                      <a:pt x="35045" y="174275"/>
                      <a:pt x="37995" y="172751"/>
                    </a:cubicBezTo>
                    <a:cubicBezTo>
                      <a:pt x="65022" y="157892"/>
                      <a:pt x="67496" y="109410"/>
                      <a:pt x="62928" y="8283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22" name="Graphic 7">
              <a:extLst>
                <a:ext uri="{FF2B5EF4-FFF2-40B4-BE49-F238E27FC236}">
                  <a16:creationId xmlns:a16="http://schemas.microsoft.com/office/drawing/2014/main" id="{9A7AB37D-E5E7-3E1C-928B-E29FEB84144D}"/>
                </a:ext>
              </a:extLst>
            </p:cNvPr>
            <p:cNvGrpSpPr/>
            <p:nvPr/>
          </p:nvGrpSpPr>
          <p:grpSpPr>
            <a:xfrm>
              <a:off x="4415643" y="2037411"/>
              <a:ext cx="4141495" cy="396513"/>
              <a:chOff x="2902432" y="1761982"/>
              <a:chExt cx="2342075" cy="224234"/>
            </a:xfrm>
            <a:solidFill>
              <a:schemeClr val="bg1">
                <a:alpha val="20000"/>
              </a:schemeClr>
            </a:solidFill>
          </p:grpSpPr>
          <p:sp>
            <p:nvSpPr>
              <p:cNvPr id="723" name="Freeform 722">
                <a:extLst>
                  <a:ext uri="{FF2B5EF4-FFF2-40B4-BE49-F238E27FC236}">
                    <a16:creationId xmlns:a16="http://schemas.microsoft.com/office/drawing/2014/main" id="{C6512896-07AB-43AF-A605-071B95042279}"/>
                  </a:ext>
                </a:extLst>
              </p:cNvPr>
              <p:cNvSpPr/>
              <p:nvPr/>
            </p:nvSpPr>
            <p:spPr>
              <a:xfrm>
                <a:off x="2902432" y="1869545"/>
                <a:ext cx="91867" cy="80281"/>
              </a:xfrm>
              <a:custGeom>
                <a:avLst/>
                <a:gdLst>
                  <a:gd name="connsiteX0" fmla="*/ 91867 w 91867"/>
                  <a:gd name="connsiteY0" fmla="*/ 74792 h 80281"/>
                  <a:gd name="connsiteX1" fmla="*/ 79686 w 91867"/>
                  <a:gd name="connsiteY1" fmla="*/ 39836 h 80281"/>
                  <a:gd name="connsiteX2" fmla="*/ 72739 w 91867"/>
                  <a:gd name="connsiteY2" fmla="*/ 10213 h 80281"/>
                  <a:gd name="connsiteX3" fmla="*/ 83017 w 91867"/>
                  <a:gd name="connsiteY3" fmla="*/ 9260 h 80281"/>
                  <a:gd name="connsiteX4" fmla="*/ 83207 w 91867"/>
                  <a:gd name="connsiteY4" fmla="*/ 4022 h 80281"/>
                  <a:gd name="connsiteX5" fmla="*/ 71787 w 91867"/>
                  <a:gd name="connsiteY5" fmla="*/ 4307 h 80281"/>
                  <a:gd name="connsiteX6" fmla="*/ 71692 w 91867"/>
                  <a:gd name="connsiteY6" fmla="*/ 3450 h 80281"/>
                  <a:gd name="connsiteX7" fmla="*/ 62652 w 91867"/>
                  <a:gd name="connsiteY7" fmla="*/ 4307 h 80281"/>
                  <a:gd name="connsiteX8" fmla="*/ 62652 w 91867"/>
                  <a:gd name="connsiteY8" fmla="*/ 5450 h 80281"/>
                  <a:gd name="connsiteX9" fmla="*/ 13927 w 91867"/>
                  <a:gd name="connsiteY9" fmla="*/ 29549 h 80281"/>
                  <a:gd name="connsiteX10" fmla="*/ 8978 w 91867"/>
                  <a:gd name="connsiteY10" fmla="*/ 72887 h 80281"/>
                  <a:gd name="connsiteX11" fmla="*/ 53611 w 91867"/>
                  <a:gd name="connsiteY11" fmla="*/ 72887 h 80281"/>
                  <a:gd name="connsiteX12" fmla="*/ 69789 w 91867"/>
                  <a:gd name="connsiteY12" fmla="*/ 43931 h 80281"/>
                  <a:gd name="connsiteX13" fmla="*/ 86728 w 91867"/>
                  <a:gd name="connsiteY13" fmla="*/ 77745 h 80281"/>
                  <a:gd name="connsiteX14" fmla="*/ 91772 w 91867"/>
                  <a:gd name="connsiteY14" fmla="*/ 75078 h 80281"/>
                  <a:gd name="connsiteX15" fmla="*/ 21730 w 91867"/>
                  <a:gd name="connsiteY15" fmla="*/ 69458 h 80281"/>
                  <a:gd name="connsiteX16" fmla="*/ 31342 w 91867"/>
                  <a:gd name="connsiteY16" fmla="*/ 26024 h 80281"/>
                  <a:gd name="connsiteX17" fmla="*/ 62842 w 91867"/>
                  <a:gd name="connsiteY17" fmla="*/ 12023 h 80281"/>
                  <a:gd name="connsiteX18" fmla="*/ 21730 w 91867"/>
                  <a:gd name="connsiteY18" fmla="*/ 69458 h 80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1867" h="80281">
                    <a:moveTo>
                      <a:pt x="91867" y="74792"/>
                    </a:moveTo>
                    <a:cubicBezTo>
                      <a:pt x="90154" y="62696"/>
                      <a:pt x="83302" y="51456"/>
                      <a:pt x="79686" y="39836"/>
                    </a:cubicBezTo>
                    <a:cubicBezTo>
                      <a:pt x="76641" y="30120"/>
                      <a:pt x="74452" y="20214"/>
                      <a:pt x="72739" y="10213"/>
                    </a:cubicBezTo>
                    <a:cubicBezTo>
                      <a:pt x="76165" y="9737"/>
                      <a:pt x="79591" y="9356"/>
                      <a:pt x="83017" y="9260"/>
                    </a:cubicBezTo>
                    <a:cubicBezTo>
                      <a:pt x="86348" y="9070"/>
                      <a:pt x="86633" y="4117"/>
                      <a:pt x="83207" y="4022"/>
                    </a:cubicBezTo>
                    <a:cubicBezTo>
                      <a:pt x="79401" y="3831"/>
                      <a:pt x="75594" y="4022"/>
                      <a:pt x="71787" y="4307"/>
                    </a:cubicBezTo>
                    <a:cubicBezTo>
                      <a:pt x="71787" y="4022"/>
                      <a:pt x="71787" y="3736"/>
                      <a:pt x="71692" y="3450"/>
                    </a:cubicBezTo>
                    <a:cubicBezTo>
                      <a:pt x="71026" y="-1598"/>
                      <a:pt x="62366" y="-931"/>
                      <a:pt x="62652" y="4307"/>
                    </a:cubicBezTo>
                    <a:cubicBezTo>
                      <a:pt x="62652" y="4688"/>
                      <a:pt x="62652" y="5069"/>
                      <a:pt x="62652" y="5450"/>
                    </a:cubicBezTo>
                    <a:cubicBezTo>
                      <a:pt x="44570" y="8498"/>
                      <a:pt x="27631" y="16499"/>
                      <a:pt x="13927" y="29549"/>
                    </a:cubicBezTo>
                    <a:cubicBezTo>
                      <a:pt x="1270" y="41550"/>
                      <a:pt x="-7390" y="60029"/>
                      <a:pt x="8978" y="72887"/>
                    </a:cubicBezTo>
                    <a:cubicBezTo>
                      <a:pt x="21445" y="82603"/>
                      <a:pt x="41334" y="82889"/>
                      <a:pt x="53611" y="72887"/>
                    </a:cubicBezTo>
                    <a:cubicBezTo>
                      <a:pt x="62652" y="65458"/>
                      <a:pt x="67410" y="55171"/>
                      <a:pt x="69789" y="43931"/>
                    </a:cubicBezTo>
                    <a:cubicBezTo>
                      <a:pt x="73405" y="57076"/>
                      <a:pt x="78639" y="69458"/>
                      <a:pt x="86728" y="77745"/>
                    </a:cubicBezTo>
                    <a:cubicBezTo>
                      <a:pt x="88917" y="79936"/>
                      <a:pt x="92153" y="77936"/>
                      <a:pt x="91772" y="75078"/>
                    </a:cubicBezTo>
                    <a:close/>
                    <a:moveTo>
                      <a:pt x="21730" y="69458"/>
                    </a:moveTo>
                    <a:cubicBezTo>
                      <a:pt x="-4535" y="60314"/>
                      <a:pt x="17162" y="35835"/>
                      <a:pt x="31342" y="26024"/>
                    </a:cubicBezTo>
                    <a:cubicBezTo>
                      <a:pt x="40954" y="19357"/>
                      <a:pt x="51612" y="14785"/>
                      <a:pt x="62842" y="12023"/>
                    </a:cubicBezTo>
                    <a:cubicBezTo>
                      <a:pt x="62842" y="38788"/>
                      <a:pt x="57132" y="81746"/>
                      <a:pt x="21730" y="694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4" name="Freeform 723">
                <a:extLst>
                  <a:ext uri="{FF2B5EF4-FFF2-40B4-BE49-F238E27FC236}">
                    <a16:creationId xmlns:a16="http://schemas.microsoft.com/office/drawing/2014/main" id="{B41D1221-3EB8-A52C-5419-03B40241A937}"/>
                  </a:ext>
                </a:extLst>
              </p:cNvPr>
              <p:cNvSpPr/>
              <p:nvPr/>
            </p:nvSpPr>
            <p:spPr>
              <a:xfrm>
                <a:off x="3001042" y="1861618"/>
                <a:ext cx="85660" cy="82686"/>
              </a:xfrm>
              <a:custGeom>
                <a:avLst/>
                <a:gdLst>
                  <a:gd name="connsiteX0" fmla="*/ 77003 w 85660"/>
                  <a:gd name="connsiteY0" fmla="*/ 54335 h 82686"/>
                  <a:gd name="connsiteX1" fmla="*/ 73292 w 85660"/>
                  <a:gd name="connsiteY1" fmla="*/ 56907 h 82686"/>
                  <a:gd name="connsiteX2" fmla="*/ 76432 w 85660"/>
                  <a:gd name="connsiteY2" fmla="*/ 69480 h 82686"/>
                  <a:gd name="connsiteX3" fmla="*/ 7152 w 85660"/>
                  <a:gd name="connsiteY3" fmla="*/ 1758 h 82686"/>
                  <a:gd name="connsiteX4" fmla="*/ 586 w 85660"/>
                  <a:gd name="connsiteY4" fmla="*/ 5282 h 82686"/>
                  <a:gd name="connsiteX5" fmla="*/ 77574 w 85660"/>
                  <a:gd name="connsiteY5" fmla="*/ 81958 h 82686"/>
                  <a:gd name="connsiteX6" fmla="*/ 84997 w 85660"/>
                  <a:gd name="connsiteY6" fmla="*/ 79291 h 82686"/>
                  <a:gd name="connsiteX7" fmla="*/ 77003 w 85660"/>
                  <a:gd name="connsiteY7" fmla="*/ 54240 h 82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660" h="82686">
                    <a:moveTo>
                      <a:pt x="77003" y="54335"/>
                    </a:moveTo>
                    <a:cubicBezTo>
                      <a:pt x="75195" y="52812"/>
                      <a:pt x="71864" y="54526"/>
                      <a:pt x="73292" y="56907"/>
                    </a:cubicBezTo>
                    <a:cubicBezTo>
                      <a:pt x="75385" y="60527"/>
                      <a:pt x="76527" y="65099"/>
                      <a:pt x="76432" y="69480"/>
                    </a:cubicBezTo>
                    <a:cubicBezTo>
                      <a:pt x="48929" y="51764"/>
                      <a:pt x="25424" y="29189"/>
                      <a:pt x="7152" y="1758"/>
                    </a:cubicBezTo>
                    <a:cubicBezTo>
                      <a:pt x="4582" y="-2148"/>
                      <a:pt x="-1984" y="1091"/>
                      <a:pt x="586" y="5282"/>
                    </a:cubicBezTo>
                    <a:cubicBezTo>
                      <a:pt x="19809" y="36905"/>
                      <a:pt x="45694" y="63003"/>
                      <a:pt x="77574" y="81958"/>
                    </a:cubicBezTo>
                    <a:cubicBezTo>
                      <a:pt x="80048" y="83482"/>
                      <a:pt x="84331" y="82625"/>
                      <a:pt x="84997" y="79291"/>
                    </a:cubicBezTo>
                    <a:cubicBezTo>
                      <a:pt x="86996" y="69766"/>
                      <a:pt x="84521" y="60717"/>
                      <a:pt x="77003" y="542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5" name="Freeform 724">
                <a:extLst>
                  <a:ext uri="{FF2B5EF4-FFF2-40B4-BE49-F238E27FC236}">
                    <a16:creationId xmlns:a16="http://schemas.microsoft.com/office/drawing/2014/main" id="{463CAB46-BA36-E52B-94F4-48534B0FDF84}"/>
                  </a:ext>
                </a:extLst>
              </p:cNvPr>
              <p:cNvSpPr/>
              <p:nvPr/>
            </p:nvSpPr>
            <p:spPr>
              <a:xfrm>
                <a:off x="3019804" y="1848254"/>
                <a:ext cx="55533" cy="96374"/>
              </a:xfrm>
              <a:custGeom>
                <a:avLst/>
                <a:gdLst>
                  <a:gd name="connsiteX0" fmla="*/ 49010 w 55533"/>
                  <a:gd name="connsiteY0" fmla="*/ 1691 h 96374"/>
                  <a:gd name="connsiteX1" fmla="*/ 18367 w 55533"/>
                  <a:gd name="connsiteY1" fmla="*/ 51221 h 96374"/>
                  <a:gd name="connsiteX2" fmla="*/ 0 w 55533"/>
                  <a:gd name="connsiteY2" fmla="*/ 93702 h 96374"/>
                  <a:gd name="connsiteX3" fmla="*/ 4378 w 55533"/>
                  <a:gd name="connsiteY3" fmla="*/ 95703 h 96374"/>
                  <a:gd name="connsiteX4" fmla="*/ 28359 w 55533"/>
                  <a:gd name="connsiteY4" fmla="*/ 53507 h 96374"/>
                  <a:gd name="connsiteX5" fmla="*/ 55006 w 55533"/>
                  <a:gd name="connsiteY5" fmla="*/ 5406 h 96374"/>
                  <a:gd name="connsiteX6" fmla="*/ 49010 w 55533"/>
                  <a:gd name="connsiteY6" fmla="*/ 1596 h 9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533" h="96374">
                    <a:moveTo>
                      <a:pt x="49010" y="1691"/>
                    </a:moveTo>
                    <a:cubicBezTo>
                      <a:pt x="38161" y="17883"/>
                      <a:pt x="27883" y="34266"/>
                      <a:pt x="18367" y="51221"/>
                    </a:cubicBezTo>
                    <a:cubicBezTo>
                      <a:pt x="11134" y="64175"/>
                      <a:pt x="95" y="78558"/>
                      <a:pt x="0" y="93702"/>
                    </a:cubicBezTo>
                    <a:cubicBezTo>
                      <a:pt x="0" y="95988"/>
                      <a:pt x="2569" y="97227"/>
                      <a:pt x="4378" y="95703"/>
                    </a:cubicBezTo>
                    <a:cubicBezTo>
                      <a:pt x="16273" y="85797"/>
                      <a:pt x="21222" y="67223"/>
                      <a:pt x="28359" y="53507"/>
                    </a:cubicBezTo>
                    <a:cubicBezTo>
                      <a:pt x="36829" y="37219"/>
                      <a:pt x="45679" y="21217"/>
                      <a:pt x="55006" y="5406"/>
                    </a:cubicBezTo>
                    <a:cubicBezTo>
                      <a:pt x="57289" y="1500"/>
                      <a:pt x="51579" y="-2214"/>
                      <a:pt x="49010" y="159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6" name="Freeform 725">
                <a:extLst>
                  <a:ext uri="{FF2B5EF4-FFF2-40B4-BE49-F238E27FC236}">
                    <a16:creationId xmlns:a16="http://schemas.microsoft.com/office/drawing/2014/main" id="{F0BB1D14-163C-809D-C83F-D0676A147706}"/>
                  </a:ext>
                </a:extLst>
              </p:cNvPr>
              <p:cNvSpPr/>
              <p:nvPr/>
            </p:nvSpPr>
            <p:spPr>
              <a:xfrm>
                <a:off x="3112598" y="1791191"/>
                <a:ext cx="58358" cy="63326"/>
              </a:xfrm>
              <a:custGeom>
                <a:avLst/>
                <a:gdLst>
                  <a:gd name="connsiteX0" fmla="*/ 53380 w 58358"/>
                  <a:gd name="connsiteY0" fmla="*/ 52563 h 63326"/>
                  <a:gd name="connsiteX1" fmla="*/ 25877 w 58358"/>
                  <a:gd name="connsiteY1" fmla="*/ 51229 h 63326"/>
                  <a:gd name="connsiteX2" fmla="*/ 37297 w 58358"/>
                  <a:gd name="connsiteY2" fmla="*/ 21511 h 63326"/>
                  <a:gd name="connsiteX3" fmla="*/ 28732 w 58358"/>
                  <a:gd name="connsiteY3" fmla="*/ 1795 h 63326"/>
                  <a:gd name="connsiteX4" fmla="*/ 1229 w 58358"/>
                  <a:gd name="connsiteY4" fmla="*/ 8938 h 63326"/>
                  <a:gd name="connsiteX5" fmla="*/ 6653 w 58358"/>
                  <a:gd name="connsiteY5" fmla="*/ 14844 h 63326"/>
                  <a:gd name="connsiteX6" fmla="*/ 25782 w 58358"/>
                  <a:gd name="connsiteY6" fmla="*/ 12272 h 63326"/>
                  <a:gd name="connsiteX7" fmla="*/ 27209 w 58358"/>
                  <a:gd name="connsiteY7" fmla="*/ 29131 h 63326"/>
                  <a:gd name="connsiteX8" fmla="*/ 5797 w 58358"/>
                  <a:gd name="connsiteY8" fmla="*/ 50658 h 63326"/>
                  <a:gd name="connsiteX9" fmla="*/ 6749 w 58358"/>
                  <a:gd name="connsiteY9" fmla="*/ 61230 h 63326"/>
                  <a:gd name="connsiteX10" fmla="*/ 52904 w 58358"/>
                  <a:gd name="connsiteY10" fmla="*/ 63326 h 63326"/>
                  <a:gd name="connsiteX11" fmla="*/ 53380 w 58358"/>
                  <a:gd name="connsiteY11" fmla="*/ 52563 h 63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358" h="63326">
                    <a:moveTo>
                      <a:pt x="53380" y="52563"/>
                    </a:moveTo>
                    <a:cubicBezTo>
                      <a:pt x="44244" y="51896"/>
                      <a:pt x="35013" y="51515"/>
                      <a:pt x="25877" y="51229"/>
                    </a:cubicBezTo>
                    <a:cubicBezTo>
                      <a:pt x="33490" y="43514"/>
                      <a:pt x="37868" y="32465"/>
                      <a:pt x="37297" y="21511"/>
                    </a:cubicBezTo>
                    <a:cubicBezTo>
                      <a:pt x="37011" y="15225"/>
                      <a:pt x="34822" y="5128"/>
                      <a:pt x="28732" y="1795"/>
                    </a:cubicBezTo>
                    <a:cubicBezTo>
                      <a:pt x="19881" y="-2968"/>
                      <a:pt x="7510" y="2557"/>
                      <a:pt x="1229" y="8938"/>
                    </a:cubicBezTo>
                    <a:cubicBezTo>
                      <a:pt x="-2387" y="12558"/>
                      <a:pt x="2752" y="18273"/>
                      <a:pt x="6653" y="14844"/>
                    </a:cubicBezTo>
                    <a:cubicBezTo>
                      <a:pt x="11221" y="10843"/>
                      <a:pt x="21499" y="5985"/>
                      <a:pt x="25782" y="12272"/>
                    </a:cubicBezTo>
                    <a:cubicBezTo>
                      <a:pt x="28827" y="16749"/>
                      <a:pt x="28351" y="24178"/>
                      <a:pt x="27209" y="29131"/>
                    </a:cubicBezTo>
                    <a:cubicBezTo>
                      <a:pt x="24735" y="40180"/>
                      <a:pt x="16931" y="48467"/>
                      <a:pt x="5797" y="50658"/>
                    </a:cubicBezTo>
                    <a:cubicBezTo>
                      <a:pt x="-199" y="51801"/>
                      <a:pt x="753" y="60945"/>
                      <a:pt x="6749" y="61230"/>
                    </a:cubicBezTo>
                    <a:cubicBezTo>
                      <a:pt x="22165" y="61992"/>
                      <a:pt x="37582" y="63040"/>
                      <a:pt x="52904" y="63326"/>
                    </a:cubicBezTo>
                    <a:cubicBezTo>
                      <a:pt x="59851" y="63421"/>
                      <a:pt x="60327" y="53039"/>
                      <a:pt x="53380" y="5256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7" name="Freeform 726">
                <a:extLst>
                  <a:ext uri="{FF2B5EF4-FFF2-40B4-BE49-F238E27FC236}">
                    <a16:creationId xmlns:a16="http://schemas.microsoft.com/office/drawing/2014/main" id="{230AE864-4BEA-8837-B226-FA7CCF45A287}"/>
                  </a:ext>
                </a:extLst>
              </p:cNvPr>
              <p:cNvSpPr/>
              <p:nvPr/>
            </p:nvSpPr>
            <p:spPr>
              <a:xfrm>
                <a:off x="3175040" y="1896434"/>
                <a:ext cx="84683" cy="10802"/>
              </a:xfrm>
              <a:custGeom>
                <a:avLst/>
                <a:gdLst>
                  <a:gd name="connsiteX0" fmla="*/ 83058 w 84683"/>
                  <a:gd name="connsiteY0" fmla="*/ 1708 h 10802"/>
                  <a:gd name="connsiteX1" fmla="*/ 45848 w 84683"/>
                  <a:gd name="connsiteY1" fmla="*/ 1232 h 10802"/>
                  <a:gd name="connsiteX2" fmla="*/ 3024 w 84683"/>
                  <a:gd name="connsiteY2" fmla="*/ 89 h 10802"/>
                  <a:gd name="connsiteX3" fmla="*/ 1977 w 84683"/>
                  <a:gd name="connsiteY3" fmla="*/ 5804 h 10802"/>
                  <a:gd name="connsiteX4" fmla="*/ 45468 w 84683"/>
                  <a:gd name="connsiteY4" fmla="*/ 10566 h 10802"/>
                  <a:gd name="connsiteX5" fmla="*/ 83439 w 84683"/>
                  <a:gd name="connsiteY5" fmla="*/ 6089 h 10802"/>
                  <a:gd name="connsiteX6" fmla="*/ 83058 w 84683"/>
                  <a:gd name="connsiteY6" fmla="*/ 1708 h 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683" h="10802">
                    <a:moveTo>
                      <a:pt x="83058" y="1708"/>
                    </a:moveTo>
                    <a:cubicBezTo>
                      <a:pt x="71258" y="-1721"/>
                      <a:pt x="58125" y="1041"/>
                      <a:pt x="45848" y="1232"/>
                    </a:cubicBezTo>
                    <a:cubicBezTo>
                      <a:pt x="31573" y="1422"/>
                      <a:pt x="17299" y="89"/>
                      <a:pt x="3024" y="89"/>
                    </a:cubicBezTo>
                    <a:cubicBezTo>
                      <a:pt x="-116" y="89"/>
                      <a:pt x="-1354" y="4946"/>
                      <a:pt x="1977" y="5804"/>
                    </a:cubicBezTo>
                    <a:cubicBezTo>
                      <a:pt x="16157" y="9328"/>
                      <a:pt x="30812" y="10280"/>
                      <a:pt x="45468" y="10566"/>
                    </a:cubicBezTo>
                    <a:cubicBezTo>
                      <a:pt x="58029" y="10757"/>
                      <a:pt x="72114" y="11995"/>
                      <a:pt x="83439" y="6089"/>
                    </a:cubicBezTo>
                    <a:cubicBezTo>
                      <a:pt x="85247" y="5137"/>
                      <a:pt x="85057" y="2279"/>
                      <a:pt x="83058" y="170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8" name="Freeform 727">
                <a:extLst>
                  <a:ext uri="{FF2B5EF4-FFF2-40B4-BE49-F238E27FC236}">
                    <a16:creationId xmlns:a16="http://schemas.microsoft.com/office/drawing/2014/main" id="{B72C6689-1A74-AF68-EF84-27E1F6C0BAA5}"/>
                  </a:ext>
                </a:extLst>
              </p:cNvPr>
              <p:cNvSpPr/>
              <p:nvPr/>
            </p:nvSpPr>
            <p:spPr>
              <a:xfrm>
                <a:off x="3220693" y="1848417"/>
                <a:ext cx="24090" cy="97609"/>
              </a:xfrm>
              <a:custGeom>
                <a:avLst/>
                <a:gdLst>
                  <a:gd name="connsiteX0" fmla="*/ 22654 w 24090"/>
                  <a:gd name="connsiteY0" fmla="*/ 85157 h 97609"/>
                  <a:gd name="connsiteX1" fmla="*/ 20370 w 24090"/>
                  <a:gd name="connsiteY1" fmla="*/ 83824 h 97609"/>
                  <a:gd name="connsiteX2" fmla="*/ 17134 w 24090"/>
                  <a:gd name="connsiteY2" fmla="*/ 86776 h 97609"/>
                  <a:gd name="connsiteX3" fmla="*/ 12757 w 24090"/>
                  <a:gd name="connsiteY3" fmla="*/ 72489 h 97609"/>
                  <a:gd name="connsiteX4" fmla="*/ 10473 w 24090"/>
                  <a:gd name="connsiteY4" fmla="*/ 47819 h 97609"/>
                  <a:gd name="connsiteX5" fmla="*/ 5715 w 24090"/>
                  <a:gd name="connsiteY5" fmla="*/ 2194 h 97609"/>
                  <a:gd name="connsiteX6" fmla="*/ 5 w 24090"/>
                  <a:gd name="connsiteY6" fmla="*/ 2766 h 97609"/>
                  <a:gd name="connsiteX7" fmla="*/ 2479 w 24090"/>
                  <a:gd name="connsiteY7" fmla="*/ 59249 h 97609"/>
                  <a:gd name="connsiteX8" fmla="*/ 5334 w 24090"/>
                  <a:gd name="connsiteY8" fmla="*/ 90396 h 97609"/>
                  <a:gd name="connsiteX9" fmla="*/ 24082 w 24090"/>
                  <a:gd name="connsiteY9" fmla="*/ 87919 h 97609"/>
                  <a:gd name="connsiteX10" fmla="*/ 22654 w 24090"/>
                  <a:gd name="connsiteY10" fmla="*/ 85157 h 97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090" h="97609">
                    <a:moveTo>
                      <a:pt x="22654" y="85157"/>
                    </a:moveTo>
                    <a:lnTo>
                      <a:pt x="20370" y="83824"/>
                    </a:lnTo>
                    <a:cubicBezTo>
                      <a:pt x="18277" y="82681"/>
                      <a:pt x="16278" y="84681"/>
                      <a:pt x="17134" y="86776"/>
                    </a:cubicBezTo>
                    <a:cubicBezTo>
                      <a:pt x="14851" y="81252"/>
                      <a:pt x="13423" y="78966"/>
                      <a:pt x="12757" y="72489"/>
                    </a:cubicBezTo>
                    <a:cubicBezTo>
                      <a:pt x="11900" y="64297"/>
                      <a:pt x="11234" y="56106"/>
                      <a:pt x="10473" y="47819"/>
                    </a:cubicBezTo>
                    <a:cubicBezTo>
                      <a:pt x="8950" y="32579"/>
                      <a:pt x="7428" y="17434"/>
                      <a:pt x="5715" y="2194"/>
                    </a:cubicBezTo>
                    <a:cubicBezTo>
                      <a:pt x="5334" y="-1044"/>
                      <a:pt x="-185" y="-568"/>
                      <a:pt x="5" y="2766"/>
                    </a:cubicBezTo>
                    <a:cubicBezTo>
                      <a:pt x="671" y="21625"/>
                      <a:pt x="1527" y="40390"/>
                      <a:pt x="2479" y="59249"/>
                    </a:cubicBezTo>
                    <a:cubicBezTo>
                      <a:pt x="2955" y="68488"/>
                      <a:pt x="1242" y="81823"/>
                      <a:pt x="5334" y="90396"/>
                    </a:cubicBezTo>
                    <a:cubicBezTo>
                      <a:pt x="10473" y="100969"/>
                      <a:pt x="22369" y="99730"/>
                      <a:pt x="24082" y="87919"/>
                    </a:cubicBezTo>
                    <a:cubicBezTo>
                      <a:pt x="24177" y="86872"/>
                      <a:pt x="23511" y="85633"/>
                      <a:pt x="22654" y="851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9" name="Freeform 728">
                <a:extLst>
                  <a:ext uri="{FF2B5EF4-FFF2-40B4-BE49-F238E27FC236}">
                    <a16:creationId xmlns:a16="http://schemas.microsoft.com/office/drawing/2014/main" id="{E644C846-022D-A483-1308-544B5D884E6C}"/>
                  </a:ext>
                </a:extLst>
              </p:cNvPr>
              <p:cNvSpPr/>
              <p:nvPr/>
            </p:nvSpPr>
            <p:spPr>
              <a:xfrm>
                <a:off x="3294950" y="1787390"/>
                <a:ext cx="96392" cy="159068"/>
              </a:xfrm>
              <a:custGeom>
                <a:avLst/>
                <a:gdLst>
                  <a:gd name="connsiteX0" fmla="*/ 76394 w 96392"/>
                  <a:gd name="connsiteY0" fmla="*/ 64270 h 159068"/>
                  <a:gd name="connsiteX1" fmla="*/ 41945 w 96392"/>
                  <a:gd name="connsiteY1" fmla="*/ 71509 h 159068"/>
                  <a:gd name="connsiteX2" fmla="*/ 35664 w 96392"/>
                  <a:gd name="connsiteY2" fmla="*/ 117419 h 159068"/>
                  <a:gd name="connsiteX3" fmla="*/ 5782 w 96392"/>
                  <a:gd name="connsiteY3" fmla="*/ 2167 h 159068"/>
                  <a:gd name="connsiteX4" fmla="*/ 72 w 96392"/>
                  <a:gd name="connsiteY4" fmla="*/ 3500 h 159068"/>
                  <a:gd name="connsiteX5" fmla="*/ 32142 w 96392"/>
                  <a:gd name="connsiteY5" fmla="*/ 140184 h 159068"/>
                  <a:gd name="connsiteX6" fmla="*/ 40803 w 96392"/>
                  <a:gd name="connsiteY6" fmla="*/ 140565 h 159068"/>
                  <a:gd name="connsiteX7" fmla="*/ 45466 w 96392"/>
                  <a:gd name="connsiteY7" fmla="*/ 109037 h 159068"/>
                  <a:gd name="connsiteX8" fmla="*/ 45466 w 96392"/>
                  <a:gd name="connsiteY8" fmla="*/ 90273 h 159068"/>
                  <a:gd name="connsiteX9" fmla="*/ 85150 w 96392"/>
                  <a:gd name="connsiteY9" fmla="*/ 85510 h 159068"/>
                  <a:gd name="connsiteX10" fmla="*/ 52793 w 96392"/>
                  <a:gd name="connsiteY10" fmla="*/ 138565 h 159068"/>
                  <a:gd name="connsiteX11" fmla="*/ 45656 w 96392"/>
                  <a:gd name="connsiteY11" fmla="*/ 151519 h 159068"/>
                  <a:gd name="connsiteX12" fmla="*/ 48225 w 96392"/>
                  <a:gd name="connsiteY12" fmla="*/ 156472 h 159068"/>
                  <a:gd name="connsiteX13" fmla="*/ 50414 w 96392"/>
                  <a:gd name="connsiteY13" fmla="*/ 158186 h 159068"/>
                  <a:gd name="connsiteX14" fmla="*/ 55839 w 96392"/>
                  <a:gd name="connsiteY14" fmla="*/ 158377 h 159068"/>
                  <a:gd name="connsiteX15" fmla="*/ 61454 w 96392"/>
                  <a:gd name="connsiteY15" fmla="*/ 152852 h 159068"/>
                  <a:gd name="connsiteX16" fmla="*/ 60312 w 96392"/>
                  <a:gd name="connsiteY16" fmla="*/ 147518 h 159068"/>
                  <a:gd name="connsiteX17" fmla="*/ 60312 w 96392"/>
                  <a:gd name="connsiteY17" fmla="*/ 147518 h 159068"/>
                  <a:gd name="connsiteX18" fmla="*/ 84008 w 96392"/>
                  <a:gd name="connsiteY18" fmla="*/ 127135 h 159068"/>
                  <a:gd name="connsiteX19" fmla="*/ 95999 w 96392"/>
                  <a:gd name="connsiteY19" fmla="*/ 101512 h 159068"/>
                  <a:gd name="connsiteX20" fmla="*/ 76490 w 96392"/>
                  <a:gd name="connsiteY20" fmla="*/ 64174 h 15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6392" h="159068">
                    <a:moveTo>
                      <a:pt x="76394" y="64270"/>
                    </a:moveTo>
                    <a:cubicBezTo>
                      <a:pt x="64308" y="58269"/>
                      <a:pt x="50129" y="60174"/>
                      <a:pt x="41945" y="71509"/>
                    </a:cubicBezTo>
                    <a:cubicBezTo>
                      <a:pt x="32523" y="84558"/>
                      <a:pt x="35759" y="101417"/>
                      <a:pt x="35664" y="117419"/>
                    </a:cubicBezTo>
                    <a:cubicBezTo>
                      <a:pt x="25957" y="78938"/>
                      <a:pt x="15965" y="40552"/>
                      <a:pt x="5782" y="2167"/>
                    </a:cubicBezTo>
                    <a:cubicBezTo>
                      <a:pt x="4830" y="-1453"/>
                      <a:pt x="-689" y="-215"/>
                      <a:pt x="72" y="3500"/>
                    </a:cubicBezTo>
                    <a:cubicBezTo>
                      <a:pt x="10445" y="49125"/>
                      <a:pt x="21008" y="94654"/>
                      <a:pt x="32142" y="140184"/>
                    </a:cubicBezTo>
                    <a:cubicBezTo>
                      <a:pt x="33284" y="144756"/>
                      <a:pt x="39090" y="144470"/>
                      <a:pt x="40803" y="140565"/>
                    </a:cubicBezTo>
                    <a:cubicBezTo>
                      <a:pt x="45371" y="130087"/>
                      <a:pt x="45656" y="120372"/>
                      <a:pt x="45466" y="109037"/>
                    </a:cubicBezTo>
                    <a:cubicBezTo>
                      <a:pt x="45371" y="103608"/>
                      <a:pt x="44038" y="95702"/>
                      <a:pt x="45466" y="90273"/>
                    </a:cubicBezTo>
                    <a:cubicBezTo>
                      <a:pt x="50985" y="68651"/>
                      <a:pt x="78012" y="63698"/>
                      <a:pt x="85150" y="85510"/>
                    </a:cubicBezTo>
                    <a:cubicBezTo>
                      <a:pt x="94476" y="114085"/>
                      <a:pt x="69067" y="123706"/>
                      <a:pt x="52793" y="138565"/>
                    </a:cubicBezTo>
                    <a:cubicBezTo>
                      <a:pt x="47559" y="143327"/>
                      <a:pt x="46703" y="144661"/>
                      <a:pt x="45656" y="151519"/>
                    </a:cubicBezTo>
                    <a:cubicBezTo>
                      <a:pt x="45371" y="153519"/>
                      <a:pt x="46703" y="155329"/>
                      <a:pt x="48225" y="156472"/>
                    </a:cubicBezTo>
                    <a:cubicBezTo>
                      <a:pt x="48987" y="157043"/>
                      <a:pt x="49748" y="157615"/>
                      <a:pt x="50414" y="158186"/>
                    </a:cubicBezTo>
                    <a:cubicBezTo>
                      <a:pt x="51842" y="159329"/>
                      <a:pt x="54316" y="159329"/>
                      <a:pt x="55839" y="158377"/>
                    </a:cubicBezTo>
                    <a:cubicBezTo>
                      <a:pt x="58979" y="156567"/>
                      <a:pt x="59740" y="155995"/>
                      <a:pt x="61454" y="152852"/>
                    </a:cubicBezTo>
                    <a:cubicBezTo>
                      <a:pt x="62500" y="150852"/>
                      <a:pt x="62025" y="148947"/>
                      <a:pt x="60312" y="147518"/>
                    </a:cubicBezTo>
                    <a:lnTo>
                      <a:pt x="60312" y="147518"/>
                    </a:lnTo>
                    <a:cubicBezTo>
                      <a:pt x="68876" y="141136"/>
                      <a:pt x="83151" y="128278"/>
                      <a:pt x="84008" y="127135"/>
                    </a:cubicBezTo>
                    <a:cubicBezTo>
                      <a:pt x="90003" y="119705"/>
                      <a:pt x="94571" y="111037"/>
                      <a:pt x="95999" y="101512"/>
                    </a:cubicBezTo>
                    <a:cubicBezTo>
                      <a:pt x="98283" y="86082"/>
                      <a:pt x="90479" y="71223"/>
                      <a:pt x="76490" y="641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0" name="Freeform 729">
                <a:extLst>
                  <a:ext uri="{FF2B5EF4-FFF2-40B4-BE49-F238E27FC236}">
                    <a16:creationId xmlns:a16="http://schemas.microsoft.com/office/drawing/2014/main" id="{E4EF78C1-5172-CCF8-5492-4480B4116790}"/>
                  </a:ext>
                </a:extLst>
              </p:cNvPr>
              <p:cNvSpPr/>
              <p:nvPr/>
            </p:nvSpPr>
            <p:spPr>
              <a:xfrm>
                <a:off x="3434615" y="1852175"/>
                <a:ext cx="67396" cy="52218"/>
              </a:xfrm>
              <a:custGeom>
                <a:avLst/>
                <a:gdLst>
                  <a:gd name="connsiteX0" fmla="*/ 66916 w 67396"/>
                  <a:gd name="connsiteY0" fmla="*/ 47967 h 52218"/>
                  <a:gd name="connsiteX1" fmla="*/ 55496 w 67396"/>
                  <a:gd name="connsiteY1" fmla="*/ 40727 h 52218"/>
                  <a:gd name="connsiteX2" fmla="*/ 35797 w 67396"/>
                  <a:gd name="connsiteY2" fmla="*/ 29393 h 52218"/>
                  <a:gd name="connsiteX3" fmla="*/ 4202 w 67396"/>
                  <a:gd name="connsiteY3" fmla="*/ 722 h 52218"/>
                  <a:gd name="connsiteX4" fmla="*/ 300 w 67396"/>
                  <a:gd name="connsiteY4" fmla="*/ 3485 h 52218"/>
                  <a:gd name="connsiteX5" fmla="*/ 29421 w 67396"/>
                  <a:gd name="connsiteY5" fmla="*/ 35679 h 52218"/>
                  <a:gd name="connsiteX6" fmla="*/ 65679 w 67396"/>
                  <a:gd name="connsiteY6" fmla="*/ 51777 h 52218"/>
                  <a:gd name="connsiteX7" fmla="*/ 66821 w 67396"/>
                  <a:gd name="connsiteY7" fmla="*/ 47967 h 5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7396" h="52218">
                    <a:moveTo>
                      <a:pt x="66916" y="47967"/>
                    </a:moveTo>
                    <a:cubicBezTo>
                      <a:pt x="63681" y="43490"/>
                      <a:pt x="60540" y="43014"/>
                      <a:pt x="55496" y="40727"/>
                    </a:cubicBezTo>
                    <a:cubicBezTo>
                      <a:pt x="48644" y="37584"/>
                      <a:pt x="41983" y="33774"/>
                      <a:pt x="35797" y="29393"/>
                    </a:cubicBezTo>
                    <a:cubicBezTo>
                      <a:pt x="24092" y="21297"/>
                      <a:pt x="13814" y="11105"/>
                      <a:pt x="4202" y="722"/>
                    </a:cubicBezTo>
                    <a:cubicBezTo>
                      <a:pt x="2394" y="-1182"/>
                      <a:pt x="-1032" y="1008"/>
                      <a:pt x="300" y="3485"/>
                    </a:cubicBezTo>
                    <a:cubicBezTo>
                      <a:pt x="7628" y="16439"/>
                      <a:pt x="17430" y="26821"/>
                      <a:pt x="29421" y="35679"/>
                    </a:cubicBezTo>
                    <a:cubicBezTo>
                      <a:pt x="38271" y="42156"/>
                      <a:pt x="54069" y="54729"/>
                      <a:pt x="65679" y="51777"/>
                    </a:cubicBezTo>
                    <a:cubicBezTo>
                      <a:pt x="67487" y="51300"/>
                      <a:pt x="67868" y="49300"/>
                      <a:pt x="66821" y="479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1" name="Freeform 730">
                <a:extLst>
                  <a:ext uri="{FF2B5EF4-FFF2-40B4-BE49-F238E27FC236}">
                    <a16:creationId xmlns:a16="http://schemas.microsoft.com/office/drawing/2014/main" id="{EF71FE3A-44D0-F4A9-FE69-913A1AA01294}"/>
                  </a:ext>
                </a:extLst>
              </p:cNvPr>
              <p:cNvSpPr/>
              <p:nvPr/>
            </p:nvSpPr>
            <p:spPr>
              <a:xfrm>
                <a:off x="3433139" y="1839734"/>
                <a:ext cx="66505" cy="101309"/>
              </a:xfrm>
              <a:custGeom>
                <a:avLst/>
                <a:gdLst>
                  <a:gd name="connsiteX0" fmla="*/ 60874 w 66505"/>
                  <a:gd name="connsiteY0" fmla="*/ 1067 h 101309"/>
                  <a:gd name="connsiteX1" fmla="*/ 25568 w 66505"/>
                  <a:gd name="connsiteY1" fmla="*/ 49454 h 101309"/>
                  <a:gd name="connsiteX2" fmla="*/ 63 w 66505"/>
                  <a:gd name="connsiteY2" fmla="*/ 96793 h 101309"/>
                  <a:gd name="connsiteX3" fmla="*/ 5488 w 66505"/>
                  <a:gd name="connsiteY3" fmla="*/ 100318 h 101309"/>
                  <a:gd name="connsiteX4" fmla="*/ 33085 w 66505"/>
                  <a:gd name="connsiteY4" fmla="*/ 54407 h 101309"/>
                  <a:gd name="connsiteX5" fmla="*/ 65918 w 66505"/>
                  <a:gd name="connsiteY5" fmla="*/ 4496 h 101309"/>
                  <a:gd name="connsiteX6" fmla="*/ 60874 w 66505"/>
                  <a:gd name="connsiteY6" fmla="*/ 1258 h 10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505" h="101309">
                    <a:moveTo>
                      <a:pt x="60874" y="1067"/>
                    </a:moveTo>
                    <a:cubicBezTo>
                      <a:pt x="48407" y="16688"/>
                      <a:pt x="36512" y="32690"/>
                      <a:pt x="25568" y="49454"/>
                    </a:cubicBezTo>
                    <a:cubicBezTo>
                      <a:pt x="16146" y="63742"/>
                      <a:pt x="3299" y="79744"/>
                      <a:pt x="63" y="96793"/>
                    </a:cubicBezTo>
                    <a:cubicBezTo>
                      <a:pt x="-508" y="99746"/>
                      <a:pt x="2918" y="102985"/>
                      <a:pt x="5488" y="100318"/>
                    </a:cubicBezTo>
                    <a:cubicBezTo>
                      <a:pt x="17669" y="87935"/>
                      <a:pt x="24140" y="69266"/>
                      <a:pt x="33085" y="54407"/>
                    </a:cubicBezTo>
                    <a:cubicBezTo>
                      <a:pt x="43268" y="37262"/>
                      <a:pt x="54212" y="20593"/>
                      <a:pt x="65918" y="4496"/>
                    </a:cubicBezTo>
                    <a:cubicBezTo>
                      <a:pt x="68201" y="1258"/>
                      <a:pt x="63253" y="-1790"/>
                      <a:pt x="60874" y="12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2" name="Freeform 731">
                <a:extLst>
                  <a:ext uri="{FF2B5EF4-FFF2-40B4-BE49-F238E27FC236}">
                    <a16:creationId xmlns:a16="http://schemas.microsoft.com/office/drawing/2014/main" id="{BA41A162-3D25-9C2C-1245-D008A82379F5}"/>
                  </a:ext>
                </a:extLst>
              </p:cNvPr>
              <p:cNvSpPr/>
              <p:nvPr/>
            </p:nvSpPr>
            <p:spPr>
              <a:xfrm>
                <a:off x="3546658" y="1883169"/>
                <a:ext cx="96505" cy="14591"/>
              </a:xfrm>
              <a:custGeom>
                <a:avLst/>
                <a:gdLst>
                  <a:gd name="connsiteX0" fmla="*/ 94861 w 96505"/>
                  <a:gd name="connsiteY0" fmla="*/ 4686 h 14591"/>
                  <a:gd name="connsiteX1" fmla="*/ 46136 w 96505"/>
                  <a:gd name="connsiteY1" fmla="*/ 1542 h 14591"/>
                  <a:gd name="connsiteX2" fmla="*/ 6737 w 96505"/>
                  <a:gd name="connsiteY2" fmla="*/ 2019 h 14591"/>
                  <a:gd name="connsiteX3" fmla="*/ 6547 w 96505"/>
                  <a:gd name="connsiteY3" fmla="*/ 14592 h 14591"/>
                  <a:gd name="connsiteX4" fmla="*/ 8926 w 96505"/>
                  <a:gd name="connsiteY4" fmla="*/ 12973 h 14591"/>
                  <a:gd name="connsiteX5" fmla="*/ 9593 w 96505"/>
                  <a:gd name="connsiteY5" fmla="*/ 11353 h 14591"/>
                  <a:gd name="connsiteX6" fmla="*/ 7023 w 96505"/>
                  <a:gd name="connsiteY6" fmla="*/ 8400 h 14591"/>
                  <a:gd name="connsiteX7" fmla="*/ 52702 w 96505"/>
                  <a:gd name="connsiteY7" fmla="*/ 10115 h 14591"/>
                  <a:gd name="connsiteX8" fmla="*/ 94765 w 96505"/>
                  <a:gd name="connsiteY8" fmla="*/ 9162 h 14591"/>
                  <a:gd name="connsiteX9" fmla="*/ 94956 w 96505"/>
                  <a:gd name="connsiteY9" fmla="*/ 4686 h 14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505" h="14591">
                    <a:moveTo>
                      <a:pt x="94861" y="4686"/>
                    </a:moveTo>
                    <a:cubicBezTo>
                      <a:pt x="79729" y="-363"/>
                      <a:pt x="61934" y="1733"/>
                      <a:pt x="46136" y="1542"/>
                    </a:cubicBezTo>
                    <a:cubicBezTo>
                      <a:pt x="35192" y="1447"/>
                      <a:pt x="16920" y="-2172"/>
                      <a:pt x="6737" y="2019"/>
                    </a:cubicBezTo>
                    <a:cubicBezTo>
                      <a:pt x="-305" y="4876"/>
                      <a:pt x="-3921" y="14496"/>
                      <a:pt x="6547" y="14592"/>
                    </a:cubicBezTo>
                    <a:cubicBezTo>
                      <a:pt x="7689" y="14592"/>
                      <a:pt x="8451" y="13925"/>
                      <a:pt x="8926" y="12973"/>
                    </a:cubicBezTo>
                    <a:cubicBezTo>
                      <a:pt x="9117" y="12401"/>
                      <a:pt x="9402" y="11925"/>
                      <a:pt x="9593" y="11353"/>
                    </a:cubicBezTo>
                    <a:cubicBezTo>
                      <a:pt x="10354" y="9639"/>
                      <a:pt x="8546" y="8210"/>
                      <a:pt x="7023" y="8400"/>
                    </a:cubicBezTo>
                    <a:cubicBezTo>
                      <a:pt x="14446" y="5448"/>
                      <a:pt x="46612" y="9924"/>
                      <a:pt x="52702" y="10115"/>
                    </a:cubicBezTo>
                    <a:cubicBezTo>
                      <a:pt x="66597" y="10591"/>
                      <a:pt x="81252" y="12973"/>
                      <a:pt x="94765" y="9162"/>
                    </a:cubicBezTo>
                    <a:cubicBezTo>
                      <a:pt x="96954" y="8591"/>
                      <a:pt x="97145" y="5448"/>
                      <a:pt x="94956" y="46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3" name="Freeform 732">
                <a:extLst>
                  <a:ext uri="{FF2B5EF4-FFF2-40B4-BE49-F238E27FC236}">
                    <a16:creationId xmlns:a16="http://schemas.microsoft.com/office/drawing/2014/main" id="{176089A0-27E2-A818-BB72-E83D18A31D8E}"/>
                  </a:ext>
                </a:extLst>
              </p:cNvPr>
              <p:cNvSpPr/>
              <p:nvPr/>
            </p:nvSpPr>
            <p:spPr>
              <a:xfrm>
                <a:off x="3600308" y="1835995"/>
                <a:ext cx="30970" cy="100808"/>
              </a:xfrm>
              <a:custGeom>
                <a:avLst/>
                <a:gdLst>
                  <a:gd name="connsiteX0" fmla="*/ 30743 w 30970"/>
                  <a:gd name="connsiteY0" fmla="*/ 96246 h 100808"/>
                  <a:gd name="connsiteX1" fmla="*/ 10378 w 30970"/>
                  <a:gd name="connsiteY1" fmla="*/ 54812 h 100808"/>
                  <a:gd name="connsiteX2" fmla="*/ 11520 w 30970"/>
                  <a:gd name="connsiteY2" fmla="*/ 4139 h 100808"/>
                  <a:gd name="connsiteX3" fmla="*/ 5429 w 30970"/>
                  <a:gd name="connsiteY3" fmla="*/ 2139 h 100808"/>
                  <a:gd name="connsiteX4" fmla="*/ 26270 w 30970"/>
                  <a:gd name="connsiteY4" fmla="*/ 100246 h 100808"/>
                  <a:gd name="connsiteX5" fmla="*/ 30648 w 30970"/>
                  <a:gd name="connsiteY5" fmla="*/ 96151 h 100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970" h="100808">
                    <a:moveTo>
                      <a:pt x="30743" y="96246"/>
                    </a:moveTo>
                    <a:cubicBezTo>
                      <a:pt x="23796" y="81958"/>
                      <a:pt x="14470" y="70719"/>
                      <a:pt x="10378" y="54812"/>
                    </a:cubicBezTo>
                    <a:cubicBezTo>
                      <a:pt x="6000" y="37858"/>
                      <a:pt x="6761" y="20903"/>
                      <a:pt x="11520" y="4139"/>
                    </a:cubicBezTo>
                    <a:cubicBezTo>
                      <a:pt x="12661" y="139"/>
                      <a:pt x="6666" y="-1766"/>
                      <a:pt x="5429" y="2139"/>
                    </a:cubicBezTo>
                    <a:cubicBezTo>
                      <a:pt x="-4563" y="32524"/>
                      <a:pt x="-2470" y="79958"/>
                      <a:pt x="26270" y="100246"/>
                    </a:cubicBezTo>
                    <a:cubicBezTo>
                      <a:pt x="28935" y="102151"/>
                      <a:pt x="31980" y="98818"/>
                      <a:pt x="30648" y="9615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4" name="Freeform 733">
                <a:extLst>
                  <a:ext uri="{FF2B5EF4-FFF2-40B4-BE49-F238E27FC236}">
                    <a16:creationId xmlns:a16="http://schemas.microsoft.com/office/drawing/2014/main" id="{FA744D8F-89C7-4277-35EA-D3069C21E36F}"/>
                  </a:ext>
                </a:extLst>
              </p:cNvPr>
              <p:cNvSpPr/>
              <p:nvPr/>
            </p:nvSpPr>
            <p:spPr>
              <a:xfrm>
                <a:off x="3696941" y="1845593"/>
                <a:ext cx="100062" cy="94488"/>
              </a:xfrm>
              <a:custGeom>
                <a:avLst/>
                <a:gdLst>
                  <a:gd name="connsiteX0" fmla="*/ 92655 w 100062"/>
                  <a:gd name="connsiteY0" fmla="*/ 72169 h 94488"/>
                  <a:gd name="connsiteX1" fmla="*/ 14144 w 100062"/>
                  <a:gd name="connsiteY1" fmla="*/ 62549 h 94488"/>
                  <a:gd name="connsiteX2" fmla="*/ 42979 w 100062"/>
                  <a:gd name="connsiteY2" fmla="*/ 5780 h 94488"/>
                  <a:gd name="connsiteX3" fmla="*/ 42503 w 100062"/>
                  <a:gd name="connsiteY3" fmla="*/ 256 h 94488"/>
                  <a:gd name="connsiteX4" fmla="*/ 3295 w 100062"/>
                  <a:gd name="connsiteY4" fmla="*/ 64264 h 94488"/>
                  <a:gd name="connsiteX5" fmla="*/ 98365 w 100062"/>
                  <a:gd name="connsiteY5" fmla="*/ 80361 h 94488"/>
                  <a:gd name="connsiteX6" fmla="*/ 92655 w 100062"/>
                  <a:gd name="connsiteY6" fmla="*/ 72265 h 94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62" h="94488">
                    <a:moveTo>
                      <a:pt x="92655" y="72169"/>
                    </a:moveTo>
                    <a:cubicBezTo>
                      <a:pt x="68483" y="84933"/>
                      <a:pt x="30417" y="91982"/>
                      <a:pt x="14144" y="62549"/>
                    </a:cubicBezTo>
                    <a:cubicBezTo>
                      <a:pt x="1296" y="39308"/>
                      <a:pt x="17094" y="8543"/>
                      <a:pt x="42979" y="5780"/>
                    </a:cubicBezTo>
                    <a:cubicBezTo>
                      <a:pt x="46310" y="5399"/>
                      <a:pt x="45358" y="637"/>
                      <a:pt x="42503" y="256"/>
                    </a:cubicBezTo>
                    <a:cubicBezTo>
                      <a:pt x="10242" y="-3649"/>
                      <a:pt x="-7839" y="38070"/>
                      <a:pt x="3295" y="64264"/>
                    </a:cubicBezTo>
                    <a:cubicBezTo>
                      <a:pt x="18426" y="99887"/>
                      <a:pt x="71243" y="102364"/>
                      <a:pt x="98365" y="80361"/>
                    </a:cubicBezTo>
                    <a:cubicBezTo>
                      <a:pt x="102838" y="76742"/>
                      <a:pt x="97604" y="69598"/>
                      <a:pt x="92655" y="7226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5" name="Freeform 734">
                <a:extLst>
                  <a:ext uri="{FF2B5EF4-FFF2-40B4-BE49-F238E27FC236}">
                    <a16:creationId xmlns:a16="http://schemas.microsoft.com/office/drawing/2014/main" id="{46087F6A-3415-E1C9-2D02-ADE82DE52147}"/>
                  </a:ext>
                </a:extLst>
              </p:cNvPr>
              <p:cNvSpPr/>
              <p:nvPr/>
            </p:nvSpPr>
            <p:spPr>
              <a:xfrm>
                <a:off x="3848931" y="1869647"/>
                <a:ext cx="86933" cy="13350"/>
              </a:xfrm>
              <a:custGeom>
                <a:avLst/>
                <a:gdLst>
                  <a:gd name="connsiteX0" fmla="*/ 83032 w 86933"/>
                  <a:gd name="connsiteY0" fmla="*/ 206 h 13350"/>
                  <a:gd name="connsiteX1" fmla="*/ 2998 w 86933"/>
                  <a:gd name="connsiteY1" fmla="*/ 5444 h 13350"/>
                  <a:gd name="connsiteX2" fmla="*/ 3760 w 86933"/>
                  <a:gd name="connsiteY2" fmla="*/ 13350 h 13350"/>
                  <a:gd name="connsiteX3" fmla="*/ 83794 w 86933"/>
                  <a:gd name="connsiteY3" fmla="*/ 8397 h 13350"/>
                  <a:gd name="connsiteX4" fmla="*/ 83032 w 86933"/>
                  <a:gd name="connsiteY4" fmla="*/ 206 h 1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33" h="13350">
                    <a:moveTo>
                      <a:pt x="83032" y="206"/>
                    </a:moveTo>
                    <a:cubicBezTo>
                      <a:pt x="56862" y="-842"/>
                      <a:pt x="28978" y="2301"/>
                      <a:pt x="2998" y="5444"/>
                    </a:cubicBezTo>
                    <a:cubicBezTo>
                      <a:pt x="-1475" y="6016"/>
                      <a:pt x="-713" y="13350"/>
                      <a:pt x="3760" y="13350"/>
                    </a:cubicBezTo>
                    <a:cubicBezTo>
                      <a:pt x="29930" y="13160"/>
                      <a:pt x="58004" y="12779"/>
                      <a:pt x="83794" y="8397"/>
                    </a:cubicBezTo>
                    <a:cubicBezTo>
                      <a:pt x="88457" y="7635"/>
                      <a:pt x="87695" y="396"/>
                      <a:pt x="83032" y="20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6" name="Freeform 735">
                <a:extLst>
                  <a:ext uri="{FF2B5EF4-FFF2-40B4-BE49-F238E27FC236}">
                    <a16:creationId xmlns:a16="http://schemas.microsoft.com/office/drawing/2014/main" id="{4E177C24-B407-51C2-12C7-B7ED583368E3}"/>
                  </a:ext>
                </a:extLst>
              </p:cNvPr>
              <p:cNvSpPr/>
              <p:nvPr/>
            </p:nvSpPr>
            <p:spPr>
              <a:xfrm>
                <a:off x="3862350" y="1910470"/>
                <a:ext cx="105718" cy="13201"/>
              </a:xfrm>
              <a:custGeom>
                <a:avLst/>
                <a:gdLst>
                  <a:gd name="connsiteX0" fmla="*/ 104063 w 105718"/>
                  <a:gd name="connsiteY0" fmla="*/ 7674 h 13201"/>
                  <a:gd name="connsiteX1" fmla="*/ 1951 w 105718"/>
                  <a:gd name="connsiteY1" fmla="*/ 6246 h 13201"/>
                  <a:gd name="connsiteX2" fmla="*/ 2427 w 105718"/>
                  <a:gd name="connsiteY2" fmla="*/ 11389 h 13201"/>
                  <a:gd name="connsiteX3" fmla="*/ 56671 w 105718"/>
                  <a:gd name="connsiteY3" fmla="*/ 10722 h 13201"/>
                  <a:gd name="connsiteX4" fmla="*/ 103873 w 105718"/>
                  <a:gd name="connsiteY4" fmla="*/ 12437 h 13201"/>
                  <a:gd name="connsiteX5" fmla="*/ 104063 w 105718"/>
                  <a:gd name="connsiteY5" fmla="*/ 7674 h 1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5718" h="13201">
                    <a:moveTo>
                      <a:pt x="104063" y="7674"/>
                    </a:moveTo>
                    <a:cubicBezTo>
                      <a:pt x="75990" y="-4232"/>
                      <a:pt x="31167" y="-327"/>
                      <a:pt x="1951" y="6246"/>
                    </a:cubicBezTo>
                    <a:cubicBezTo>
                      <a:pt x="-904" y="6912"/>
                      <a:pt x="-523" y="11389"/>
                      <a:pt x="2427" y="11389"/>
                    </a:cubicBezTo>
                    <a:cubicBezTo>
                      <a:pt x="20508" y="11580"/>
                      <a:pt x="38590" y="10151"/>
                      <a:pt x="56671" y="10722"/>
                    </a:cubicBezTo>
                    <a:cubicBezTo>
                      <a:pt x="72373" y="11199"/>
                      <a:pt x="88361" y="14723"/>
                      <a:pt x="103873" y="12437"/>
                    </a:cubicBezTo>
                    <a:cubicBezTo>
                      <a:pt x="106538" y="12056"/>
                      <a:pt x="106062" y="8532"/>
                      <a:pt x="104063" y="76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7" name="Freeform 736">
                <a:extLst>
                  <a:ext uri="{FF2B5EF4-FFF2-40B4-BE49-F238E27FC236}">
                    <a16:creationId xmlns:a16="http://schemas.microsoft.com/office/drawing/2014/main" id="{0EFEDE79-E2A8-1087-29B2-111A49CF6A3D}"/>
                  </a:ext>
                </a:extLst>
              </p:cNvPr>
              <p:cNvSpPr/>
              <p:nvPr/>
            </p:nvSpPr>
            <p:spPr>
              <a:xfrm>
                <a:off x="4040440" y="1845480"/>
                <a:ext cx="116675" cy="67394"/>
              </a:xfrm>
              <a:custGeom>
                <a:avLst/>
                <a:gdLst>
                  <a:gd name="connsiteX0" fmla="*/ 115828 w 116675"/>
                  <a:gd name="connsiteY0" fmla="*/ 6084 h 67394"/>
                  <a:gd name="connsiteX1" fmla="*/ 90134 w 116675"/>
                  <a:gd name="connsiteY1" fmla="*/ 2655 h 67394"/>
                  <a:gd name="connsiteX2" fmla="*/ 81283 w 116675"/>
                  <a:gd name="connsiteY2" fmla="*/ 2846 h 67394"/>
                  <a:gd name="connsiteX3" fmla="*/ 773 w 116675"/>
                  <a:gd name="connsiteY3" fmla="*/ 46851 h 67394"/>
                  <a:gd name="connsiteX4" fmla="*/ 2201 w 116675"/>
                  <a:gd name="connsiteY4" fmla="*/ 53519 h 67394"/>
                  <a:gd name="connsiteX5" fmla="*/ 80237 w 116675"/>
                  <a:gd name="connsiteY5" fmla="*/ 36945 h 67394"/>
                  <a:gd name="connsiteX6" fmla="*/ 95082 w 116675"/>
                  <a:gd name="connsiteY6" fmla="*/ 67139 h 67394"/>
                  <a:gd name="connsiteX7" fmla="*/ 100031 w 116675"/>
                  <a:gd name="connsiteY7" fmla="*/ 65330 h 67394"/>
                  <a:gd name="connsiteX8" fmla="*/ 101458 w 116675"/>
                  <a:gd name="connsiteY8" fmla="*/ 57233 h 67394"/>
                  <a:gd name="connsiteX9" fmla="*/ 98508 w 116675"/>
                  <a:gd name="connsiteY9" fmla="*/ 54757 h 67394"/>
                  <a:gd name="connsiteX10" fmla="*/ 96320 w 116675"/>
                  <a:gd name="connsiteY10" fmla="*/ 54757 h 67394"/>
                  <a:gd name="connsiteX11" fmla="*/ 94226 w 116675"/>
                  <a:gd name="connsiteY11" fmla="*/ 55614 h 67394"/>
                  <a:gd name="connsiteX12" fmla="*/ 90610 w 116675"/>
                  <a:gd name="connsiteY12" fmla="*/ 26753 h 67394"/>
                  <a:gd name="connsiteX13" fmla="*/ 90514 w 116675"/>
                  <a:gd name="connsiteY13" fmla="*/ 9227 h 67394"/>
                  <a:gd name="connsiteX14" fmla="*/ 90514 w 116675"/>
                  <a:gd name="connsiteY14" fmla="*/ 7513 h 67394"/>
                  <a:gd name="connsiteX15" fmla="*/ 114686 w 116675"/>
                  <a:gd name="connsiteY15" fmla="*/ 9132 h 67394"/>
                  <a:gd name="connsiteX16" fmla="*/ 115638 w 116675"/>
                  <a:gd name="connsiteY16" fmla="*/ 6179 h 67394"/>
                  <a:gd name="connsiteX17" fmla="*/ 12193 w 116675"/>
                  <a:gd name="connsiteY17" fmla="*/ 47899 h 67394"/>
                  <a:gd name="connsiteX18" fmla="*/ 80712 w 116675"/>
                  <a:gd name="connsiteY18" fmla="*/ 8370 h 67394"/>
                  <a:gd name="connsiteX19" fmla="*/ 80522 w 116675"/>
                  <a:gd name="connsiteY19" fmla="*/ 11228 h 67394"/>
                  <a:gd name="connsiteX20" fmla="*/ 12193 w 116675"/>
                  <a:gd name="connsiteY20" fmla="*/ 47899 h 67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6675" h="67394">
                    <a:moveTo>
                      <a:pt x="115828" y="6084"/>
                    </a:moveTo>
                    <a:cubicBezTo>
                      <a:pt x="107263" y="3989"/>
                      <a:pt x="98699" y="2846"/>
                      <a:pt x="90134" y="2655"/>
                    </a:cubicBezTo>
                    <a:cubicBezTo>
                      <a:pt x="88326" y="-869"/>
                      <a:pt x="82806" y="-964"/>
                      <a:pt x="81283" y="2846"/>
                    </a:cubicBezTo>
                    <a:cubicBezTo>
                      <a:pt x="49879" y="4751"/>
                      <a:pt x="20473" y="19991"/>
                      <a:pt x="773" y="46851"/>
                    </a:cubicBezTo>
                    <a:cubicBezTo>
                      <a:pt x="-749" y="48947"/>
                      <a:pt x="107" y="52185"/>
                      <a:pt x="2201" y="53519"/>
                    </a:cubicBezTo>
                    <a:cubicBezTo>
                      <a:pt x="28467" y="70569"/>
                      <a:pt x="63202" y="60377"/>
                      <a:pt x="80237" y="36945"/>
                    </a:cubicBezTo>
                    <a:cubicBezTo>
                      <a:pt x="81283" y="50375"/>
                      <a:pt x="84995" y="62948"/>
                      <a:pt x="95082" y="67139"/>
                    </a:cubicBezTo>
                    <a:cubicBezTo>
                      <a:pt x="96985" y="67902"/>
                      <a:pt x="98984" y="66854"/>
                      <a:pt x="100031" y="65330"/>
                    </a:cubicBezTo>
                    <a:cubicBezTo>
                      <a:pt x="102600" y="61996"/>
                      <a:pt x="102505" y="61329"/>
                      <a:pt x="101458" y="57233"/>
                    </a:cubicBezTo>
                    <a:cubicBezTo>
                      <a:pt x="101078" y="55900"/>
                      <a:pt x="99936" y="54852"/>
                      <a:pt x="98508" y="54757"/>
                    </a:cubicBezTo>
                    <a:cubicBezTo>
                      <a:pt x="97747" y="54757"/>
                      <a:pt x="97081" y="54757"/>
                      <a:pt x="96320" y="54757"/>
                    </a:cubicBezTo>
                    <a:cubicBezTo>
                      <a:pt x="95463" y="54757"/>
                      <a:pt x="94702" y="55043"/>
                      <a:pt x="94226" y="55614"/>
                    </a:cubicBezTo>
                    <a:cubicBezTo>
                      <a:pt x="92798" y="46661"/>
                      <a:pt x="90705" y="27706"/>
                      <a:pt x="90610" y="26753"/>
                    </a:cubicBezTo>
                    <a:cubicBezTo>
                      <a:pt x="90229" y="20943"/>
                      <a:pt x="90324" y="15038"/>
                      <a:pt x="90514" y="9227"/>
                    </a:cubicBezTo>
                    <a:cubicBezTo>
                      <a:pt x="90514" y="8656"/>
                      <a:pt x="90514" y="8085"/>
                      <a:pt x="90514" y="7513"/>
                    </a:cubicBezTo>
                    <a:cubicBezTo>
                      <a:pt x="98508" y="7132"/>
                      <a:pt x="106597" y="7513"/>
                      <a:pt x="114686" y="9132"/>
                    </a:cubicBezTo>
                    <a:cubicBezTo>
                      <a:pt x="116590" y="9513"/>
                      <a:pt x="117541" y="6751"/>
                      <a:pt x="115638" y="6179"/>
                    </a:cubicBezTo>
                    <a:close/>
                    <a:moveTo>
                      <a:pt x="12193" y="47899"/>
                    </a:moveTo>
                    <a:cubicBezTo>
                      <a:pt x="29609" y="26277"/>
                      <a:pt x="53971" y="12275"/>
                      <a:pt x="80712" y="8370"/>
                    </a:cubicBezTo>
                    <a:cubicBezTo>
                      <a:pt x="80712" y="9323"/>
                      <a:pt x="80617" y="10180"/>
                      <a:pt x="80522" y="11228"/>
                    </a:cubicBezTo>
                    <a:cubicBezTo>
                      <a:pt x="76239" y="41803"/>
                      <a:pt x="40172" y="61520"/>
                      <a:pt x="12193" y="478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8" name="Freeform 737">
                <a:extLst>
                  <a:ext uri="{FF2B5EF4-FFF2-40B4-BE49-F238E27FC236}">
                    <a16:creationId xmlns:a16="http://schemas.microsoft.com/office/drawing/2014/main" id="{C882E76C-5F1D-D678-586C-457F12632BEB}"/>
                  </a:ext>
                </a:extLst>
              </p:cNvPr>
              <p:cNvSpPr/>
              <p:nvPr/>
            </p:nvSpPr>
            <p:spPr>
              <a:xfrm>
                <a:off x="4169519" y="1774477"/>
                <a:ext cx="60200" cy="211739"/>
              </a:xfrm>
              <a:custGeom>
                <a:avLst/>
                <a:gdLst>
                  <a:gd name="connsiteX0" fmla="*/ 55268 w 60200"/>
                  <a:gd name="connsiteY0" fmla="*/ 198531 h 211739"/>
                  <a:gd name="connsiteX1" fmla="*/ 11207 w 60200"/>
                  <a:gd name="connsiteY1" fmla="*/ 96995 h 211739"/>
                  <a:gd name="connsiteX2" fmla="*/ 53841 w 60200"/>
                  <a:gd name="connsiteY2" fmla="*/ 3745 h 211739"/>
                  <a:gd name="connsiteX3" fmla="*/ 50700 w 60200"/>
                  <a:gd name="connsiteY3" fmla="*/ 316 h 211739"/>
                  <a:gd name="connsiteX4" fmla="*/ 1214 w 60200"/>
                  <a:gd name="connsiteY4" fmla="*/ 134714 h 211739"/>
                  <a:gd name="connsiteX5" fmla="*/ 29003 w 60200"/>
                  <a:gd name="connsiteY5" fmla="*/ 202913 h 211739"/>
                  <a:gd name="connsiteX6" fmla="*/ 60027 w 60200"/>
                  <a:gd name="connsiteY6" fmla="*/ 202627 h 211739"/>
                  <a:gd name="connsiteX7" fmla="*/ 55173 w 60200"/>
                  <a:gd name="connsiteY7" fmla="*/ 198531 h 211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200" h="211739">
                    <a:moveTo>
                      <a:pt x="55268" y="198531"/>
                    </a:moveTo>
                    <a:cubicBezTo>
                      <a:pt x="17868" y="219105"/>
                      <a:pt x="9303" y="114140"/>
                      <a:pt x="11207" y="96995"/>
                    </a:cubicBezTo>
                    <a:cubicBezTo>
                      <a:pt x="15394" y="58895"/>
                      <a:pt x="35093" y="35082"/>
                      <a:pt x="53841" y="3745"/>
                    </a:cubicBezTo>
                    <a:cubicBezTo>
                      <a:pt x="54983" y="1745"/>
                      <a:pt x="52889" y="-922"/>
                      <a:pt x="50700" y="316"/>
                    </a:cubicBezTo>
                    <a:cubicBezTo>
                      <a:pt x="8447" y="24033"/>
                      <a:pt x="-4305" y="90803"/>
                      <a:pt x="1214" y="134714"/>
                    </a:cubicBezTo>
                    <a:cubicBezTo>
                      <a:pt x="3974" y="157002"/>
                      <a:pt x="11778" y="187006"/>
                      <a:pt x="29003" y="202913"/>
                    </a:cubicBezTo>
                    <a:cubicBezTo>
                      <a:pt x="38043" y="211295"/>
                      <a:pt x="54983" y="217772"/>
                      <a:pt x="60027" y="202627"/>
                    </a:cubicBezTo>
                    <a:cubicBezTo>
                      <a:pt x="60978" y="199865"/>
                      <a:pt x="57838" y="197102"/>
                      <a:pt x="55173" y="19853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9" name="Freeform 738">
                <a:extLst>
                  <a:ext uri="{FF2B5EF4-FFF2-40B4-BE49-F238E27FC236}">
                    <a16:creationId xmlns:a16="http://schemas.microsoft.com/office/drawing/2014/main" id="{8525EA7A-F31C-3534-6210-B69F0AF07E39}"/>
                  </a:ext>
                </a:extLst>
              </p:cNvPr>
              <p:cNvSpPr/>
              <p:nvPr/>
            </p:nvSpPr>
            <p:spPr>
              <a:xfrm>
                <a:off x="4230805" y="1848670"/>
                <a:ext cx="79484" cy="83407"/>
              </a:xfrm>
              <a:custGeom>
                <a:avLst/>
                <a:gdLst>
                  <a:gd name="connsiteX0" fmla="*/ 79250 w 79484"/>
                  <a:gd name="connsiteY0" fmla="*/ 79857 h 83407"/>
                  <a:gd name="connsiteX1" fmla="*/ 44039 w 79484"/>
                  <a:gd name="connsiteY1" fmla="*/ 42805 h 83407"/>
                  <a:gd name="connsiteX2" fmla="*/ 6258 w 79484"/>
                  <a:gd name="connsiteY2" fmla="*/ 1276 h 83407"/>
                  <a:gd name="connsiteX3" fmla="*/ 834 w 79484"/>
                  <a:gd name="connsiteY3" fmla="*/ 6229 h 83407"/>
                  <a:gd name="connsiteX4" fmla="*/ 39090 w 79484"/>
                  <a:gd name="connsiteY4" fmla="*/ 51187 h 83407"/>
                  <a:gd name="connsiteX5" fmla="*/ 76395 w 79484"/>
                  <a:gd name="connsiteY5" fmla="*/ 83286 h 83407"/>
                  <a:gd name="connsiteX6" fmla="*/ 79250 w 79484"/>
                  <a:gd name="connsiteY6" fmla="*/ 79857 h 83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484" h="83407">
                    <a:moveTo>
                      <a:pt x="79250" y="79857"/>
                    </a:moveTo>
                    <a:cubicBezTo>
                      <a:pt x="72969" y="65569"/>
                      <a:pt x="54983" y="53949"/>
                      <a:pt x="44039" y="42805"/>
                    </a:cubicBezTo>
                    <a:cubicBezTo>
                      <a:pt x="30906" y="29469"/>
                      <a:pt x="18439" y="15468"/>
                      <a:pt x="6258" y="1276"/>
                    </a:cubicBezTo>
                    <a:cubicBezTo>
                      <a:pt x="3118" y="-2344"/>
                      <a:pt x="-2021" y="2514"/>
                      <a:pt x="834" y="6229"/>
                    </a:cubicBezTo>
                    <a:cubicBezTo>
                      <a:pt x="12730" y="21945"/>
                      <a:pt x="25577" y="36899"/>
                      <a:pt x="39090" y="51187"/>
                    </a:cubicBezTo>
                    <a:cubicBezTo>
                      <a:pt x="49463" y="62045"/>
                      <a:pt x="61645" y="78809"/>
                      <a:pt x="76395" y="83286"/>
                    </a:cubicBezTo>
                    <a:cubicBezTo>
                      <a:pt x="78489" y="83952"/>
                      <a:pt x="80107" y="81762"/>
                      <a:pt x="79250" y="798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0" name="Freeform 739">
                <a:extLst>
                  <a:ext uri="{FF2B5EF4-FFF2-40B4-BE49-F238E27FC236}">
                    <a16:creationId xmlns:a16="http://schemas.microsoft.com/office/drawing/2014/main" id="{A6DCBA39-88AC-3CCF-2826-34C390967188}"/>
                  </a:ext>
                </a:extLst>
              </p:cNvPr>
              <p:cNvSpPr/>
              <p:nvPr/>
            </p:nvSpPr>
            <p:spPr>
              <a:xfrm>
                <a:off x="4260601" y="1854131"/>
                <a:ext cx="50059" cy="79670"/>
              </a:xfrm>
              <a:custGeom>
                <a:avLst/>
                <a:gdLst>
                  <a:gd name="connsiteX0" fmla="*/ 44982 w 50059"/>
                  <a:gd name="connsiteY0" fmla="*/ 957 h 79670"/>
                  <a:gd name="connsiteX1" fmla="*/ 17765 w 50059"/>
                  <a:gd name="connsiteY1" fmla="*/ 39057 h 79670"/>
                  <a:gd name="connsiteX2" fmla="*/ 64 w 50059"/>
                  <a:gd name="connsiteY2" fmla="*/ 77157 h 79670"/>
                  <a:gd name="connsiteX3" fmla="*/ 3490 w 50059"/>
                  <a:gd name="connsiteY3" fmla="*/ 79348 h 79670"/>
                  <a:gd name="connsiteX4" fmla="*/ 24141 w 50059"/>
                  <a:gd name="connsiteY4" fmla="*/ 46392 h 79670"/>
                  <a:gd name="connsiteX5" fmla="*/ 49645 w 50059"/>
                  <a:gd name="connsiteY5" fmla="*/ 4863 h 79670"/>
                  <a:gd name="connsiteX6" fmla="*/ 44982 w 50059"/>
                  <a:gd name="connsiteY6" fmla="*/ 957 h 7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059" h="79670">
                    <a:moveTo>
                      <a:pt x="44982" y="957"/>
                    </a:moveTo>
                    <a:cubicBezTo>
                      <a:pt x="34799" y="12768"/>
                      <a:pt x="25949" y="25818"/>
                      <a:pt x="17765" y="39057"/>
                    </a:cubicBezTo>
                    <a:cubicBezTo>
                      <a:pt x="11103" y="49821"/>
                      <a:pt x="-983" y="64013"/>
                      <a:pt x="64" y="77157"/>
                    </a:cubicBezTo>
                    <a:cubicBezTo>
                      <a:pt x="159" y="78681"/>
                      <a:pt x="1777" y="80396"/>
                      <a:pt x="3490" y="79348"/>
                    </a:cubicBezTo>
                    <a:cubicBezTo>
                      <a:pt x="13863" y="72585"/>
                      <a:pt x="18145" y="57060"/>
                      <a:pt x="24141" y="46392"/>
                    </a:cubicBezTo>
                    <a:cubicBezTo>
                      <a:pt x="32134" y="32199"/>
                      <a:pt x="41175" y="18769"/>
                      <a:pt x="49645" y="4863"/>
                    </a:cubicBezTo>
                    <a:cubicBezTo>
                      <a:pt x="51358" y="2005"/>
                      <a:pt x="47361" y="-1805"/>
                      <a:pt x="44982" y="9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1" name="Freeform 740">
                <a:extLst>
                  <a:ext uri="{FF2B5EF4-FFF2-40B4-BE49-F238E27FC236}">
                    <a16:creationId xmlns:a16="http://schemas.microsoft.com/office/drawing/2014/main" id="{5C93E1F4-2708-B9A9-8967-0AACAAE04D30}"/>
                  </a:ext>
                </a:extLst>
              </p:cNvPr>
              <p:cNvSpPr/>
              <p:nvPr/>
            </p:nvSpPr>
            <p:spPr>
              <a:xfrm>
                <a:off x="4323232" y="1867852"/>
                <a:ext cx="93212" cy="11341"/>
              </a:xfrm>
              <a:custGeom>
                <a:avLst/>
                <a:gdLst>
                  <a:gd name="connsiteX0" fmla="*/ 89221 w 93212"/>
                  <a:gd name="connsiteY0" fmla="*/ 2667 h 11341"/>
                  <a:gd name="connsiteX1" fmla="*/ 3287 w 93212"/>
                  <a:gd name="connsiteY1" fmla="*/ 0 h 11341"/>
                  <a:gd name="connsiteX2" fmla="*/ 3001 w 93212"/>
                  <a:gd name="connsiteY2" fmla="*/ 6477 h 11341"/>
                  <a:gd name="connsiteX3" fmla="*/ 88840 w 93212"/>
                  <a:gd name="connsiteY3" fmla="*/ 11335 h 11341"/>
                  <a:gd name="connsiteX4" fmla="*/ 89221 w 93212"/>
                  <a:gd name="connsiteY4" fmla="*/ 2667 h 1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12" h="11341">
                    <a:moveTo>
                      <a:pt x="89221" y="2667"/>
                    </a:moveTo>
                    <a:cubicBezTo>
                      <a:pt x="60576" y="1619"/>
                      <a:pt x="31931" y="286"/>
                      <a:pt x="3287" y="0"/>
                    </a:cubicBezTo>
                    <a:cubicBezTo>
                      <a:pt x="-900" y="0"/>
                      <a:pt x="-1186" y="6191"/>
                      <a:pt x="3001" y="6477"/>
                    </a:cubicBezTo>
                    <a:cubicBezTo>
                      <a:pt x="31551" y="8763"/>
                      <a:pt x="60196" y="9906"/>
                      <a:pt x="88840" y="11335"/>
                    </a:cubicBezTo>
                    <a:cubicBezTo>
                      <a:pt x="94360" y="11621"/>
                      <a:pt x="94836" y="2857"/>
                      <a:pt x="89221" y="266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2" name="Freeform 741">
                <a:extLst>
                  <a:ext uri="{FF2B5EF4-FFF2-40B4-BE49-F238E27FC236}">
                    <a16:creationId xmlns:a16="http://schemas.microsoft.com/office/drawing/2014/main" id="{AEEED3B1-BC76-B105-5086-6884B7C716C6}"/>
                  </a:ext>
                </a:extLst>
              </p:cNvPr>
              <p:cNvSpPr/>
              <p:nvPr/>
            </p:nvSpPr>
            <p:spPr>
              <a:xfrm>
                <a:off x="4439313" y="1815032"/>
                <a:ext cx="96056" cy="89358"/>
              </a:xfrm>
              <a:custGeom>
                <a:avLst/>
                <a:gdLst>
                  <a:gd name="connsiteX0" fmla="*/ 95427 w 96056"/>
                  <a:gd name="connsiteY0" fmla="*/ 85205 h 89358"/>
                  <a:gd name="connsiteX1" fmla="*/ 47179 w 96056"/>
                  <a:gd name="connsiteY1" fmla="*/ 47581 h 89358"/>
                  <a:gd name="connsiteX2" fmla="*/ 6638 w 96056"/>
                  <a:gd name="connsiteY2" fmla="*/ 1290 h 89358"/>
                  <a:gd name="connsiteX3" fmla="*/ 548 w 96056"/>
                  <a:gd name="connsiteY3" fmla="*/ 5576 h 89358"/>
                  <a:gd name="connsiteX4" fmla="*/ 42611 w 96056"/>
                  <a:gd name="connsiteY4" fmla="*/ 55868 h 89358"/>
                  <a:gd name="connsiteX5" fmla="*/ 92668 w 96056"/>
                  <a:gd name="connsiteY5" fmla="*/ 89301 h 89358"/>
                  <a:gd name="connsiteX6" fmla="*/ 95332 w 96056"/>
                  <a:gd name="connsiteY6" fmla="*/ 85110 h 89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56" h="89358">
                    <a:moveTo>
                      <a:pt x="95427" y="85205"/>
                    </a:moveTo>
                    <a:cubicBezTo>
                      <a:pt x="82200" y="70346"/>
                      <a:pt x="62025" y="61202"/>
                      <a:pt x="47179" y="47581"/>
                    </a:cubicBezTo>
                    <a:cubicBezTo>
                      <a:pt x="31952" y="33675"/>
                      <a:pt x="18629" y="18054"/>
                      <a:pt x="6638" y="1290"/>
                    </a:cubicBezTo>
                    <a:cubicBezTo>
                      <a:pt x="4164" y="-2139"/>
                      <a:pt x="-1832" y="1956"/>
                      <a:pt x="548" y="5576"/>
                    </a:cubicBezTo>
                    <a:cubicBezTo>
                      <a:pt x="12443" y="24054"/>
                      <a:pt x="26338" y="41009"/>
                      <a:pt x="42611" y="55868"/>
                    </a:cubicBezTo>
                    <a:cubicBezTo>
                      <a:pt x="56505" y="68536"/>
                      <a:pt x="73920" y="85395"/>
                      <a:pt x="92668" y="89301"/>
                    </a:cubicBezTo>
                    <a:cubicBezTo>
                      <a:pt x="95047" y="89777"/>
                      <a:pt x="97236" y="87205"/>
                      <a:pt x="95332" y="851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3" name="Freeform 742">
                <a:extLst>
                  <a:ext uri="{FF2B5EF4-FFF2-40B4-BE49-F238E27FC236}">
                    <a16:creationId xmlns:a16="http://schemas.microsoft.com/office/drawing/2014/main" id="{0B43BB34-DC0F-F0B9-FE0A-98328CCAC99A}"/>
                  </a:ext>
                </a:extLst>
              </p:cNvPr>
              <p:cNvSpPr/>
              <p:nvPr/>
            </p:nvSpPr>
            <p:spPr>
              <a:xfrm>
                <a:off x="4469700" y="1826115"/>
                <a:ext cx="54547" cy="84313"/>
              </a:xfrm>
              <a:custGeom>
                <a:avLst/>
                <a:gdLst>
                  <a:gd name="connsiteX0" fmla="*/ 48959 w 54547"/>
                  <a:gd name="connsiteY0" fmla="*/ 1160 h 84313"/>
                  <a:gd name="connsiteX1" fmla="*/ 13652 w 54547"/>
                  <a:gd name="connsiteY1" fmla="*/ 50023 h 84313"/>
                  <a:gd name="connsiteX2" fmla="*/ 1852 w 54547"/>
                  <a:gd name="connsiteY2" fmla="*/ 82027 h 84313"/>
                  <a:gd name="connsiteX3" fmla="*/ 5468 w 54547"/>
                  <a:gd name="connsiteY3" fmla="*/ 84313 h 84313"/>
                  <a:gd name="connsiteX4" fmla="*/ 13272 w 54547"/>
                  <a:gd name="connsiteY4" fmla="*/ 76884 h 84313"/>
                  <a:gd name="connsiteX5" fmla="*/ 10226 w 54547"/>
                  <a:gd name="connsiteY5" fmla="*/ 73645 h 84313"/>
                  <a:gd name="connsiteX6" fmla="*/ 9179 w 54547"/>
                  <a:gd name="connsiteY6" fmla="*/ 73645 h 84313"/>
                  <a:gd name="connsiteX7" fmla="*/ 30782 w 54547"/>
                  <a:gd name="connsiteY7" fmla="*/ 40784 h 84313"/>
                  <a:gd name="connsiteX8" fmla="*/ 54002 w 54547"/>
                  <a:gd name="connsiteY8" fmla="*/ 4589 h 84313"/>
                  <a:gd name="connsiteX9" fmla="*/ 48863 w 54547"/>
                  <a:gd name="connsiteY9" fmla="*/ 1255 h 8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547" h="84313">
                    <a:moveTo>
                      <a:pt x="48959" y="1160"/>
                    </a:moveTo>
                    <a:cubicBezTo>
                      <a:pt x="36587" y="17067"/>
                      <a:pt x="24977" y="33355"/>
                      <a:pt x="13652" y="50023"/>
                    </a:cubicBezTo>
                    <a:cubicBezTo>
                      <a:pt x="7466" y="59072"/>
                      <a:pt x="-4620" y="70597"/>
                      <a:pt x="1852" y="82027"/>
                    </a:cubicBezTo>
                    <a:cubicBezTo>
                      <a:pt x="2613" y="83266"/>
                      <a:pt x="3945" y="84313"/>
                      <a:pt x="5468" y="84313"/>
                    </a:cubicBezTo>
                    <a:cubicBezTo>
                      <a:pt x="10321" y="84313"/>
                      <a:pt x="12986" y="81837"/>
                      <a:pt x="13272" y="76884"/>
                    </a:cubicBezTo>
                    <a:cubicBezTo>
                      <a:pt x="13272" y="75169"/>
                      <a:pt x="11939" y="73645"/>
                      <a:pt x="10226" y="73645"/>
                    </a:cubicBezTo>
                    <a:cubicBezTo>
                      <a:pt x="9845" y="73645"/>
                      <a:pt x="9560" y="73645"/>
                      <a:pt x="9179" y="73645"/>
                    </a:cubicBezTo>
                    <a:cubicBezTo>
                      <a:pt x="14889" y="64597"/>
                      <a:pt x="29164" y="43356"/>
                      <a:pt x="30782" y="40784"/>
                    </a:cubicBezTo>
                    <a:cubicBezTo>
                      <a:pt x="38490" y="28687"/>
                      <a:pt x="46294" y="16686"/>
                      <a:pt x="54002" y="4589"/>
                    </a:cubicBezTo>
                    <a:cubicBezTo>
                      <a:pt x="56191" y="1255"/>
                      <a:pt x="51242" y="-1793"/>
                      <a:pt x="48863" y="12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4" name="Freeform 743">
                <a:extLst>
                  <a:ext uri="{FF2B5EF4-FFF2-40B4-BE49-F238E27FC236}">
                    <a16:creationId xmlns:a16="http://schemas.microsoft.com/office/drawing/2014/main" id="{096A09FA-4801-DEAE-5BCC-47E2E9AAA2AC}"/>
                  </a:ext>
                </a:extLst>
              </p:cNvPr>
              <p:cNvSpPr/>
              <p:nvPr/>
            </p:nvSpPr>
            <p:spPr>
              <a:xfrm>
                <a:off x="4570889" y="1858158"/>
                <a:ext cx="10469" cy="62620"/>
              </a:xfrm>
              <a:custGeom>
                <a:avLst/>
                <a:gdLst>
                  <a:gd name="connsiteX0" fmla="*/ 9341 w 10469"/>
                  <a:gd name="connsiteY0" fmla="*/ 2455 h 62620"/>
                  <a:gd name="connsiteX1" fmla="*/ 4487 w 10469"/>
                  <a:gd name="connsiteY1" fmla="*/ 2264 h 62620"/>
                  <a:gd name="connsiteX2" fmla="*/ 1537 w 10469"/>
                  <a:gd name="connsiteY2" fmla="*/ 60367 h 62620"/>
                  <a:gd name="connsiteX3" fmla="*/ 7247 w 10469"/>
                  <a:gd name="connsiteY3" fmla="*/ 60653 h 62620"/>
                  <a:gd name="connsiteX4" fmla="*/ 9341 w 10469"/>
                  <a:gd name="connsiteY4" fmla="*/ 2550 h 6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69" h="62620">
                    <a:moveTo>
                      <a:pt x="9341" y="2455"/>
                    </a:moveTo>
                    <a:cubicBezTo>
                      <a:pt x="9341" y="-688"/>
                      <a:pt x="4773" y="-879"/>
                      <a:pt x="4487" y="2264"/>
                    </a:cubicBezTo>
                    <a:cubicBezTo>
                      <a:pt x="2869" y="20457"/>
                      <a:pt x="-2650" y="42460"/>
                      <a:pt x="1537" y="60367"/>
                    </a:cubicBezTo>
                    <a:cubicBezTo>
                      <a:pt x="2203" y="63224"/>
                      <a:pt x="6390" y="63415"/>
                      <a:pt x="7247" y="60653"/>
                    </a:cubicBezTo>
                    <a:cubicBezTo>
                      <a:pt x="12957" y="43127"/>
                      <a:pt x="9341" y="20743"/>
                      <a:pt x="9341" y="25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5" name="Freeform 744">
                <a:extLst>
                  <a:ext uri="{FF2B5EF4-FFF2-40B4-BE49-F238E27FC236}">
                    <a16:creationId xmlns:a16="http://schemas.microsoft.com/office/drawing/2014/main" id="{06D10D35-69F3-73F6-4977-4F06CC1B6020}"/>
                  </a:ext>
                </a:extLst>
              </p:cNvPr>
              <p:cNvSpPr/>
              <p:nvPr/>
            </p:nvSpPr>
            <p:spPr>
              <a:xfrm>
                <a:off x="4592614" y="1761982"/>
                <a:ext cx="80837" cy="207331"/>
              </a:xfrm>
              <a:custGeom>
                <a:avLst/>
                <a:gdLst>
                  <a:gd name="connsiteX0" fmla="*/ 3223 w 80837"/>
                  <a:gd name="connsiteY0" fmla="*/ 142 h 207331"/>
                  <a:gd name="connsiteX1" fmla="*/ 1129 w 80837"/>
                  <a:gd name="connsiteY1" fmla="*/ 4524 h 207331"/>
                  <a:gd name="connsiteX2" fmla="*/ 34627 w 80837"/>
                  <a:gd name="connsiteY2" fmla="*/ 197500 h 207331"/>
                  <a:gd name="connsiteX3" fmla="*/ 42145 w 80837"/>
                  <a:gd name="connsiteY3" fmla="*/ 205787 h 207331"/>
                  <a:gd name="connsiteX4" fmla="*/ 3128 w 80837"/>
                  <a:gd name="connsiteY4" fmla="*/ 142 h 207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837" h="207331">
                    <a:moveTo>
                      <a:pt x="3223" y="142"/>
                    </a:moveTo>
                    <a:cubicBezTo>
                      <a:pt x="653" y="-810"/>
                      <a:pt x="-1345" y="3286"/>
                      <a:pt x="1129" y="4524"/>
                    </a:cubicBezTo>
                    <a:cubicBezTo>
                      <a:pt x="75739" y="43386"/>
                      <a:pt x="95819" y="135778"/>
                      <a:pt x="34627" y="197500"/>
                    </a:cubicBezTo>
                    <a:cubicBezTo>
                      <a:pt x="29584" y="202644"/>
                      <a:pt x="36911" y="210740"/>
                      <a:pt x="42145" y="205787"/>
                    </a:cubicBezTo>
                    <a:cubicBezTo>
                      <a:pt x="106382" y="144827"/>
                      <a:pt x="88776" y="31289"/>
                      <a:pt x="3128" y="14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6" name="Freeform 745">
                <a:extLst>
                  <a:ext uri="{FF2B5EF4-FFF2-40B4-BE49-F238E27FC236}">
                    <a16:creationId xmlns:a16="http://schemas.microsoft.com/office/drawing/2014/main" id="{B81AD090-02BA-B8BB-C128-3D197C9BC6E0}"/>
                  </a:ext>
                </a:extLst>
              </p:cNvPr>
              <p:cNvSpPr/>
              <p:nvPr/>
            </p:nvSpPr>
            <p:spPr>
              <a:xfrm>
                <a:off x="4780616" y="1811750"/>
                <a:ext cx="340" cy="476"/>
              </a:xfrm>
              <a:custGeom>
                <a:avLst/>
                <a:gdLst>
                  <a:gd name="connsiteX0" fmla="*/ 127 w 340"/>
                  <a:gd name="connsiteY0" fmla="*/ 0 h 476"/>
                  <a:gd name="connsiteX1" fmla="*/ 127 w 340"/>
                  <a:gd name="connsiteY1" fmla="*/ 476 h 476"/>
                  <a:gd name="connsiteX2" fmla="*/ 127 w 340"/>
                  <a:gd name="connsiteY2" fmla="*/ 0 h 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0" h="476">
                    <a:moveTo>
                      <a:pt x="127" y="0"/>
                    </a:moveTo>
                    <a:cubicBezTo>
                      <a:pt x="127" y="0"/>
                      <a:pt x="-159" y="476"/>
                      <a:pt x="127" y="476"/>
                    </a:cubicBezTo>
                    <a:cubicBezTo>
                      <a:pt x="412" y="476"/>
                      <a:pt x="412" y="0"/>
                      <a:pt x="127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7" name="Freeform 746">
                <a:extLst>
                  <a:ext uri="{FF2B5EF4-FFF2-40B4-BE49-F238E27FC236}">
                    <a16:creationId xmlns:a16="http://schemas.microsoft.com/office/drawing/2014/main" id="{6669BD39-E685-D1A4-43DE-C2F3B44EF9E8}"/>
                  </a:ext>
                </a:extLst>
              </p:cNvPr>
              <p:cNvSpPr/>
              <p:nvPr/>
            </p:nvSpPr>
            <p:spPr>
              <a:xfrm>
                <a:off x="4735407" y="1772735"/>
                <a:ext cx="62520" cy="186162"/>
              </a:xfrm>
              <a:custGeom>
                <a:avLst/>
                <a:gdLst>
                  <a:gd name="connsiteX0" fmla="*/ 57042 w 62520"/>
                  <a:gd name="connsiteY0" fmla="*/ 167698 h 186162"/>
                  <a:gd name="connsiteX1" fmla="*/ 22021 w 62520"/>
                  <a:gd name="connsiteY1" fmla="*/ 167793 h 186162"/>
                  <a:gd name="connsiteX2" fmla="*/ 10982 w 62520"/>
                  <a:gd name="connsiteY2" fmla="*/ 137408 h 186162"/>
                  <a:gd name="connsiteX3" fmla="*/ 14122 w 62520"/>
                  <a:gd name="connsiteY3" fmla="*/ 86069 h 186162"/>
                  <a:gd name="connsiteX4" fmla="*/ 61705 w 62520"/>
                  <a:gd name="connsiteY4" fmla="*/ 4439 h 186162"/>
                  <a:gd name="connsiteX5" fmla="*/ 58184 w 62520"/>
                  <a:gd name="connsiteY5" fmla="*/ 629 h 186162"/>
                  <a:gd name="connsiteX6" fmla="*/ 704 w 62520"/>
                  <a:gd name="connsiteY6" fmla="*/ 136075 h 186162"/>
                  <a:gd name="connsiteX7" fmla="*/ 28682 w 62520"/>
                  <a:gd name="connsiteY7" fmla="*/ 184462 h 186162"/>
                  <a:gd name="connsiteX8" fmla="*/ 61229 w 62520"/>
                  <a:gd name="connsiteY8" fmla="*/ 169793 h 186162"/>
                  <a:gd name="connsiteX9" fmla="*/ 56852 w 62520"/>
                  <a:gd name="connsiteY9" fmla="*/ 167698 h 186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2520" h="186162">
                    <a:moveTo>
                      <a:pt x="57042" y="167698"/>
                    </a:moveTo>
                    <a:cubicBezTo>
                      <a:pt x="48096" y="178366"/>
                      <a:pt x="32204" y="177794"/>
                      <a:pt x="22021" y="167793"/>
                    </a:cubicBezTo>
                    <a:cubicBezTo>
                      <a:pt x="14788" y="160745"/>
                      <a:pt x="12314" y="147314"/>
                      <a:pt x="10982" y="137408"/>
                    </a:cubicBezTo>
                    <a:cubicBezTo>
                      <a:pt x="8793" y="120454"/>
                      <a:pt x="10220" y="102547"/>
                      <a:pt x="14122" y="86069"/>
                    </a:cubicBezTo>
                    <a:cubicBezTo>
                      <a:pt x="21450" y="54541"/>
                      <a:pt x="38580" y="26823"/>
                      <a:pt x="61705" y="4439"/>
                    </a:cubicBezTo>
                    <a:cubicBezTo>
                      <a:pt x="64084" y="2153"/>
                      <a:pt x="60753" y="-1466"/>
                      <a:pt x="58184" y="629"/>
                    </a:cubicBezTo>
                    <a:cubicBezTo>
                      <a:pt x="18024" y="33014"/>
                      <a:pt x="-4340" y="84354"/>
                      <a:pt x="704" y="136075"/>
                    </a:cubicBezTo>
                    <a:cubicBezTo>
                      <a:pt x="2512" y="154649"/>
                      <a:pt x="8793" y="177794"/>
                      <a:pt x="28682" y="184462"/>
                    </a:cubicBezTo>
                    <a:cubicBezTo>
                      <a:pt x="42862" y="189129"/>
                      <a:pt x="56661" y="184176"/>
                      <a:pt x="61229" y="169793"/>
                    </a:cubicBezTo>
                    <a:cubicBezTo>
                      <a:pt x="62086" y="166936"/>
                      <a:pt x="58565" y="165698"/>
                      <a:pt x="56852" y="16769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8" name="Freeform 747">
                <a:extLst>
                  <a:ext uri="{FF2B5EF4-FFF2-40B4-BE49-F238E27FC236}">
                    <a16:creationId xmlns:a16="http://schemas.microsoft.com/office/drawing/2014/main" id="{662B9F0E-8762-8892-B2EB-7A976407BB4A}"/>
                  </a:ext>
                </a:extLst>
              </p:cNvPr>
              <p:cNvSpPr/>
              <p:nvPr/>
            </p:nvSpPr>
            <p:spPr>
              <a:xfrm>
                <a:off x="4792968" y="1838312"/>
                <a:ext cx="79689" cy="76703"/>
              </a:xfrm>
              <a:custGeom>
                <a:avLst/>
                <a:gdLst>
                  <a:gd name="connsiteX0" fmla="*/ 77516 w 79689"/>
                  <a:gd name="connsiteY0" fmla="*/ 63449 h 76703"/>
                  <a:gd name="connsiteX1" fmla="*/ 73900 w 79689"/>
                  <a:gd name="connsiteY1" fmla="*/ 64782 h 76703"/>
                  <a:gd name="connsiteX2" fmla="*/ 60767 w 79689"/>
                  <a:gd name="connsiteY2" fmla="*/ 63258 h 76703"/>
                  <a:gd name="connsiteX3" fmla="*/ 52773 w 79689"/>
                  <a:gd name="connsiteY3" fmla="*/ 54114 h 76703"/>
                  <a:gd name="connsiteX4" fmla="*/ 36690 w 79689"/>
                  <a:gd name="connsiteY4" fmla="*/ 35921 h 76703"/>
                  <a:gd name="connsiteX5" fmla="*/ 3477 w 79689"/>
                  <a:gd name="connsiteY5" fmla="*/ 488 h 76703"/>
                  <a:gd name="connsiteX6" fmla="*/ 337 w 79689"/>
                  <a:gd name="connsiteY6" fmla="*/ 2679 h 76703"/>
                  <a:gd name="connsiteX7" fmla="*/ 29172 w 79689"/>
                  <a:gd name="connsiteY7" fmla="*/ 38684 h 76703"/>
                  <a:gd name="connsiteX8" fmla="*/ 60100 w 79689"/>
                  <a:gd name="connsiteY8" fmla="*/ 73926 h 76703"/>
                  <a:gd name="connsiteX9" fmla="*/ 77516 w 79689"/>
                  <a:gd name="connsiteY9" fmla="*/ 63449 h 7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689" h="76703">
                    <a:moveTo>
                      <a:pt x="77516" y="63449"/>
                    </a:moveTo>
                    <a:cubicBezTo>
                      <a:pt x="76279" y="61639"/>
                      <a:pt x="73614" y="62496"/>
                      <a:pt x="73900" y="64782"/>
                    </a:cubicBezTo>
                    <a:cubicBezTo>
                      <a:pt x="67999" y="68401"/>
                      <a:pt x="63622" y="67830"/>
                      <a:pt x="60767" y="63258"/>
                    </a:cubicBezTo>
                    <a:cubicBezTo>
                      <a:pt x="58102" y="60210"/>
                      <a:pt x="55437" y="57162"/>
                      <a:pt x="52773" y="54114"/>
                    </a:cubicBezTo>
                    <a:cubicBezTo>
                      <a:pt x="47444" y="48018"/>
                      <a:pt x="42019" y="42017"/>
                      <a:pt x="36690" y="35921"/>
                    </a:cubicBezTo>
                    <a:cubicBezTo>
                      <a:pt x="25936" y="23825"/>
                      <a:pt x="15373" y="11442"/>
                      <a:pt x="3477" y="488"/>
                    </a:cubicBezTo>
                    <a:cubicBezTo>
                      <a:pt x="1955" y="-845"/>
                      <a:pt x="-996" y="774"/>
                      <a:pt x="337" y="2679"/>
                    </a:cubicBezTo>
                    <a:cubicBezTo>
                      <a:pt x="9092" y="15347"/>
                      <a:pt x="19274" y="26968"/>
                      <a:pt x="29172" y="38684"/>
                    </a:cubicBezTo>
                    <a:cubicBezTo>
                      <a:pt x="38688" y="49923"/>
                      <a:pt x="48205" y="65163"/>
                      <a:pt x="60100" y="73926"/>
                    </a:cubicBezTo>
                    <a:cubicBezTo>
                      <a:pt x="68761" y="80213"/>
                      <a:pt x="85700" y="75450"/>
                      <a:pt x="77516" y="634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9" name="Freeform 748">
                <a:extLst>
                  <a:ext uri="{FF2B5EF4-FFF2-40B4-BE49-F238E27FC236}">
                    <a16:creationId xmlns:a16="http://schemas.microsoft.com/office/drawing/2014/main" id="{F70B1672-C6A3-507B-96C6-F0F4F7DA070C}"/>
                  </a:ext>
                </a:extLst>
              </p:cNvPr>
              <p:cNvSpPr/>
              <p:nvPr/>
            </p:nvSpPr>
            <p:spPr>
              <a:xfrm>
                <a:off x="4816187" y="1834245"/>
                <a:ext cx="44290" cy="82279"/>
              </a:xfrm>
              <a:custGeom>
                <a:avLst/>
                <a:gdLst>
                  <a:gd name="connsiteX0" fmla="*/ 40022 w 44290"/>
                  <a:gd name="connsiteY0" fmla="*/ 1127 h 82279"/>
                  <a:gd name="connsiteX1" fmla="*/ 17658 w 44290"/>
                  <a:gd name="connsiteY1" fmla="*/ 41608 h 82279"/>
                  <a:gd name="connsiteX2" fmla="*/ 53 w 44290"/>
                  <a:gd name="connsiteY2" fmla="*/ 78661 h 82279"/>
                  <a:gd name="connsiteX3" fmla="*/ 4430 w 44290"/>
                  <a:gd name="connsiteY3" fmla="*/ 81423 h 82279"/>
                  <a:gd name="connsiteX4" fmla="*/ 25367 w 44290"/>
                  <a:gd name="connsiteY4" fmla="*/ 42847 h 82279"/>
                  <a:gd name="connsiteX5" fmla="*/ 44114 w 44290"/>
                  <a:gd name="connsiteY5" fmla="*/ 2937 h 82279"/>
                  <a:gd name="connsiteX6" fmla="*/ 40022 w 44290"/>
                  <a:gd name="connsiteY6" fmla="*/ 1032 h 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0" h="82279">
                    <a:moveTo>
                      <a:pt x="40022" y="1127"/>
                    </a:moveTo>
                    <a:cubicBezTo>
                      <a:pt x="32504" y="14653"/>
                      <a:pt x="24986" y="28083"/>
                      <a:pt x="17658" y="41608"/>
                    </a:cubicBezTo>
                    <a:cubicBezTo>
                      <a:pt x="11187" y="53610"/>
                      <a:pt x="2907" y="65230"/>
                      <a:pt x="53" y="78661"/>
                    </a:cubicBezTo>
                    <a:cubicBezTo>
                      <a:pt x="-423" y="80947"/>
                      <a:pt x="2432" y="83709"/>
                      <a:pt x="4430" y="81423"/>
                    </a:cubicBezTo>
                    <a:cubicBezTo>
                      <a:pt x="14232" y="70469"/>
                      <a:pt x="19086" y="55991"/>
                      <a:pt x="25367" y="42847"/>
                    </a:cubicBezTo>
                    <a:cubicBezTo>
                      <a:pt x="31743" y="29607"/>
                      <a:pt x="37833" y="16272"/>
                      <a:pt x="44114" y="2937"/>
                    </a:cubicBezTo>
                    <a:cubicBezTo>
                      <a:pt x="45161" y="651"/>
                      <a:pt x="41259" y="-1254"/>
                      <a:pt x="40022" y="10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0" name="Freeform 749">
                <a:extLst>
                  <a:ext uri="{FF2B5EF4-FFF2-40B4-BE49-F238E27FC236}">
                    <a16:creationId xmlns:a16="http://schemas.microsoft.com/office/drawing/2014/main" id="{1A6399D6-E797-C8E2-4126-7BE3B0D9940D}"/>
                  </a:ext>
                </a:extLst>
              </p:cNvPr>
              <p:cNvSpPr/>
              <p:nvPr/>
            </p:nvSpPr>
            <p:spPr>
              <a:xfrm>
                <a:off x="4897240" y="1857489"/>
                <a:ext cx="76174" cy="10947"/>
              </a:xfrm>
              <a:custGeom>
                <a:avLst/>
                <a:gdLst>
                  <a:gd name="connsiteX0" fmla="*/ 75261 w 76174"/>
                  <a:gd name="connsiteY0" fmla="*/ 7410 h 10947"/>
                  <a:gd name="connsiteX1" fmla="*/ 1984 w 76174"/>
                  <a:gd name="connsiteY1" fmla="*/ 3790 h 10947"/>
                  <a:gd name="connsiteX2" fmla="*/ 2460 w 76174"/>
                  <a:gd name="connsiteY2" fmla="*/ 9124 h 10947"/>
                  <a:gd name="connsiteX3" fmla="*/ 38337 w 76174"/>
                  <a:gd name="connsiteY3" fmla="*/ 8553 h 10947"/>
                  <a:gd name="connsiteX4" fmla="*/ 74214 w 76174"/>
                  <a:gd name="connsiteY4" fmla="*/ 10744 h 10947"/>
                  <a:gd name="connsiteX5" fmla="*/ 75261 w 76174"/>
                  <a:gd name="connsiteY5" fmla="*/ 7410 h 10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174" h="10947">
                    <a:moveTo>
                      <a:pt x="75261" y="7410"/>
                    </a:moveTo>
                    <a:cubicBezTo>
                      <a:pt x="54325" y="-2591"/>
                      <a:pt x="24157" y="-1067"/>
                      <a:pt x="1984" y="3790"/>
                    </a:cubicBezTo>
                    <a:cubicBezTo>
                      <a:pt x="-871" y="4457"/>
                      <a:pt x="-586" y="9124"/>
                      <a:pt x="2460" y="9124"/>
                    </a:cubicBezTo>
                    <a:cubicBezTo>
                      <a:pt x="14451" y="9029"/>
                      <a:pt x="26346" y="8077"/>
                      <a:pt x="38337" y="8553"/>
                    </a:cubicBezTo>
                    <a:cubicBezTo>
                      <a:pt x="50328" y="9029"/>
                      <a:pt x="62224" y="11696"/>
                      <a:pt x="74214" y="10744"/>
                    </a:cubicBezTo>
                    <a:cubicBezTo>
                      <a:pt x="75737" y="10649"/>
                      <a:pt x="77165" y="8267"/>
                      <a:pt x="75261" y="74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1" name="Freeform 750">
                <a:extLst>
                  <a:ext uri="{FF2B5EF4-FFF2-40B4-BE49-F238E27FC236}">
                    <a16:creationId xmlns:a16="http://schemas.microsoft.com/office/drawing/2014/main" id="{0B2ABAFD-1C4D-FAD6-BF20-789A6983F4F0}"/>
                  </a:ext>
                </a:extLst>
              </p:cNvPr>
              <p:cNvSpPr/>
              <p:nvPr/>
            </p:nvSpPr>
            <p:spPr>
              <a:xfrm>
                <a:off x="4992280" y="1825826"/>
                <a:ext cx="87085" cy="68791"/>
              </a:xfrm>
              <a:custGeom>
                <a:avLst/>
                <a:gdLst>
                  <a:gd name="connsiteX0" fmla="*/ 86521 w 87085"/>
                  <a:gd name="connsiteY0" fmla="*/ 65553 h 68791"/>
                  <a:gd name="connsiteX1" fmla="*/ 45315 w 87085"/>
                  <a:gd name="connsiteY1" fmla="*/ 41073 h 68791"/>
                  <a:gd name="connsiteX2" fmla="*/ 4774 w 87085"/>
                  <a:gd name="connsiteY2" fmla="*/ 878 h 68791"/>
                  <a:gd name="connsiteX3" fmla="*/ 397 w 87085"/>
                  <a:gd name="connsiteY3" fmla="*/ 3926 h 68791"/>
                  <a:gd name="connsiteX4" fmla="*/ 37035 w 87085"/>
                  <a:gd name="connsiteY4" fmla="*/ 44121 h 68791"/>
                  <a:gd name="connsiteX5" fmla="*/ 84998 w 87085"/>
                  <a:gd name="connsiteY5" fmla="*/ 68791 h 68791"/>
                  <a:gd name="connsiteX6" fmla="*/ 86521 w 87085"/>
                  <a:gd name="connsiteY6" fmla="*/ 65457 h 68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085" h="68791">
                    <a:moveTo>
                      <a:pt x="86521" y="65553"/>
                    </a:moveTo>
                    <a:cubicBezTo>
                      <a:pt x="75196" y="54884"/>
                      <a:pt x="58162" y="50408"/>
                      <a:pt x="45315" y="41073"/>
                    </a:cubicBezTo>
                    <a:cubicBezTo>
                      <a:pt x="29803" y="29739"/>
                      <a:pt x="16289" y="16213"/>
                      <a:pt x="4774" y="878"/>
                    </a:cubicBezTo>
                    <a:cubicBezTo>
                      <a:pt x="2966" y="-1503"/>
                      <a:pt x="-1317" y="1449"/>
                      <a:pt x="397" y="3926"/>
                    </a:cubicBezTo>
                    <a:cubicBezTo>
                      <a:pt x="10674" y="19071"/>
                      <a:pt x="22570" y="32787"/>
                      <a:pt x="37035" y="44121"/>
                    </a:cubicBezTo>
                    <a:cubicBezTo>
                      <a:pt x="49311" y="53837"/>
                      <a:pt x="68535" y="68886"/>
                      <a:pt x="84998" y="68791"/>
                    </a:cubicBezTo>
                    <a:cubicBezTo>
                      <a:pt x="86616" y="68791"/>
                      <a:pt x="87854" y="66696"/>
                      <a:pt x="86521" y="6545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2" name="Freeform 751">
                <a:extLst>
                  <a:ext uri="{FF2B5EF4-FFF2-40B4-BE49-F238E27FC236}">
                    <a16:creationId xmlns:a16="http://schemas.microsoft.com/office/drawing/2014/main" id="{5264B945-2450-9136-78F3-4295CF8CB85A}"/>
                  </a:ext>
                </a:extLst>
              </p:cNvPr>
              <p:cNvSpPr/>
              <p:nvPr/>
            </p:nvSpPr>
            <p:spPr>
              <a:xfrm>
                <a:off x="5018342" y="1822156"/>
                <a:ext cx="52544" cy="95171"/>
              </a:xfrm>
              <a:custGeom>
                <a:avLst/>
                <a:gdLst>
                  <a:gd name="connsiteX0" fmla="*/ 46945 w 52544"/>
                  <a:gd name="connsiteY0" fmla="*/ 1500 h 95171"/>
                  <a:gd name="connsiteX1" fmla="*/ 16302 w 52544"/>
                  <a:gd name="connsiteY1" fmla="*/ 53507 h 95171"/>
                  <a:gd name="connsiteX2" fmla="*/ 314 w 52544"/>
                  <a:gd name="connsiteY2" fmla="*/ 88082 h 95171"/>
                  <a:gd name="connsiteX3" fmla="*/ 15445 w 52544"/>
                  <a:gd name="connsiteY3" fmla="*/ 85701 h 95171"/>
                  <a:gd name="connsiteX4" fmla="*/ 12876 w 52544"/>
                  <a:gd name="connsiteY4" fmla="*/ 83511 h 95171"/>
                  <a:gd name="connsiteX5" fmla="*/ 11068 w 52544"/>
                  <a:gd name="connsiteY5" fmla="*/ 83511 h 95171"/>
                  <a:gd name="connsiteX6" fmla="*/ 9641 w 52544"/>
                  <a:gd name="connsiteY6" fmla="*/ 84177 h 95171"/>
                  <a:gd name="connsiteX7" fmla="*/ 52179 w 52544"/>
                  <a:gd name="connsiteY7" fmla="*/ 4834 h 95171"/>
                  <a:gd name="connsiteX8" fmla="*/ 46945 w 52544"/>
                  <a:gd name="connsiteY8" fmla="*/ 1500 h 9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44" h="95171">
                    <a:moveTo>
                      <a:pt x="46945" y="1500"/>
                    </a:moveTo>
                    <a:cubicBezTo>
                      <a:pt x="36382" y="18645"/>
                      <a:pt x="26390" y="36076"/>
                      <a:pt x="16302" y="53507"/>
                    </a:cubicBezTo>
                    <a:cubicBezTo>
                      <a:pt x="11639" y="61603"/>
                      <a:pt x="-2255" y="77414"/>
                      <a:pt x="314" y="88082"/>
                    </a:cubicBezTo>
                    <a:cubicBezTo>
                      <a:pt x="2884" y="99036"/>
                      <a:pt x="17539" y="96560"/>
                      <a:pt x="15445" y="85701"/>
                    </a:cubicBezTo>
                    <a:cubicBezTo>
                      <a:pt x="15255" y="84558"/>
                      <a:pt x="14018" y="83511"/>
                      <a:pt x="12876" y="83511"/>
                    </a:cubicBezTo>
                    <a:cubicBezTo>
                      <a:pt x="12305" y="83511"/>
                      <a:pt x="11734" y="83511"/>
                      <a:pt x="11068" y="83511"/>
                    </a:cubicBezTo>
                    <a:cubicBezTo>
                      <a:pt x="10497" y="83511"/>
                      <a:pt x="10021" y="83796"/>
                      <a:pt x="9641" y="84177"/>
                    </a:cubicBezTo>
                    <a:cubicBezTo>
                      <a:pt x="13733" y="70366"/>
                      <a:pt x="48658" y="11882"/>
                      <a:pt x="52179" y="4834"/>
                    </a:cubicBezTo>
                    <a:cubicBezTo>
                      <a:pt x="53892" y="1310"/>
                      <a:pt x="49134" y="-2024"/>
                      <a:pt x="46945" y="150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3" name="Freeform 752">
                <a:extLst>
                  <a:ext uri="{FF2B5EF4-FFF2-40B4-BE49-F238E27FC236}">
                    <a16:creationId xmlns:a16="http://schemas.microsoft.com/office/drawing/2014/main" id="{E3FFF677-2C82-CCAC-2DAF-C2B576E5679D}"/>
                  </a:ext>
                </a:extLst>
              </p:cNvPr>
              <p:cNvSpPr/>
              <p:nvPr/>
            </p:nvSpPr>
            <p:spPr>
              <a:xfrm>
                <a:off x="5112086" y="1859746"/>
                <a:ext cx="68139" cy="60190"/>
              </a:xfrm>
              <a:custGeom>
                <a:avLst/>
                <a:gdLst>
                  <a:gd name="connsiteX0" fmla="*/ 67020 w 68139"/>
                  <a:gd name="connsiteY0" fmla="*/ 53540 h 60190"/>
                  <a:gd name="connsiteX1" fmla="*/ 46749 w 68139"/>
                  <a:gd name="connsiteY1" fmla="*/ 49730 h 60190"/>
                  <a:gd name="connsiteX2" fmla="*/ 25718 w 68139"/>
                  <a:gd name="connsiteY2" fmla="*/ 48302 h 60190"/>
                  <a:gd name="connsiteX3" fmla="*/ 28192 w 68139"/>
                  <a:gd name="connsiteY3" fmla="*/ 5153 h 60190"/>
                  <a:gd name="connsiteX4" fmla="*/ 214 w 68139"/>
                  <a:gd name="connsiteY4" fmla="*/ 9059 h 60190"/>
                  <a:gd name="connsiteX5" fmla="*/ 4972 w 68139"/>
                  <a:gd name="connsiteY5" fmla="*/ 11345 h 60190"/>
                  <a:gd name="connsiteX6" fmla="*/ 27241 w 68139"/>
                  <a:gd name="connsiteY6" fmla="*/ 17631 h 60190"/>
                  <a:gd name="connsiteX7" fmla="*/ 14298 w 68139"/>
                  <a:gd name="connsiteY7" fmla="*/ 49921 h 60190"/>
                  <a:gd name="connsiteX8" fmla="*/ 17724 w 68139"/>
                  <a:gd name="connsiteY8" fmla="*/ 56493 h 60190"/>
                  <a:gd name="connsiteX9" fmla="*/ 66830 w 68139"/>
                  <a:gd name="connsiteY9" fmla="*/ 57827 h 60190"/>
                  <a:gd name="connsiteX10" fmla="*/ 67020 w 68139"/>
                  <a:gd name="connsiteY10" fmla="*/ 53540 h 60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139" h="60190">
                    <a:moveTo>
                      <a:pt x="67020" y="53540"/>
                    </a:moveTo>
                    <a:cubicBezTo>
                      <a:pt x="60548" y="49921"/>
                      <a:pt x="54172" y="50207"/>
                      <a:pt x="46749" y="49730"/>
                    </a:cubicBezTo>
                    <a:cubicBezTo>
                      <a:pt x="39707" y="49254"/>
                      <a:pt x="32760" y="48683"/>
                      <a:pt x="25718" y="48302"/>
                    </a:cubicBezTo>
                    <a:cubicBezTo>
                      <a:pt x="34188" y="35062"/>
                      <a:pt x="42182" y="16679"/>
                      <a:pt x="28192" y="5153"/>
                    </a:cubicBezTo>
                    <a:cubicBezTo>
                      <a:pt x="19342" y="-2181"/>
                      <a:pt x="5162" y="-2371"/>
                      <a:pt x="214" y="9059"/>
                    </a:cubicBezTo>
                    <a:cubicBezTo>
                      <a:pt x="-1023" y="11821"/>
                      <a:pt x="3449" y="13821"/>
                      <a:pt x="4972" y="11345"/>
                    </a:cubicBezTo>
                    <a:cubicBezTo>
                      <a:pt x="10587" y="2010"/>
                      <a:pt x="25337" y="8678"/>
                      <a:pt x="27241" y="17631"/>
                    </a:cubicBezTo>
                    <a:cubicBezTo>
                      <a:pt x="29715" y="29633"/>
                      <a:pt x="20960" y="40967"/>
                      <a:pt x="14298" y="49921"/>
                    </a:cubicBezTo>
                    <a:cubicBezTo>
                      <a:pt x="12205" y="52778"/>
                      <a:pt x="14774" y="56207"/>
                      <a:pt x="17724" y="56493"/>
                    </a:cubicBezTo>
                    <a:cubicBezTo>
                      <a:pt x="32094" y="58208"/>
                      <a:pt x="53126" y="63065"/>
                      <a:pt x="66830" y="57827"/>
                    </a:cubicBezTo>
                    <a:cubicBezTo>
                      <a:pt x="68543" y="57160"/>
                      <a:pt x="68543" y="54398"/>
                      <a:pt x="67020" y="535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4" name="Freeform 753">
                <a:extLst>
                  <a:ext uri="{FF2B5EF4-FFF2-40B4-BE49-F238E27FC236}">
                    <a16:creationId xmlns:a16="http://schemas.microsoft.com/office/drawing/2014/main" id="{CAACA0B9-69B1-BCBB-B04B-BDC26940A8C8}"/>
                  </a:ext>
                </a:extLst>
              </p:cNvPr>
              <p:cNvSpPr/>
              <p:nvPr/>
            </p:nvSpPr>
            <p:spPr>
              <a:xfrm>
                <a:off x="5179790" y="1786636"/>
                <a:ext cx="64718" cy="173165"/>
              </a:xfrm>
              <a:custGeom>
                <a:avLst/>
                <a:gdLst>
                  <a:gd name="connsiteX0" fmla="*/ 62791 w 64718"/>
                  <a:gd name="connsiteY0" fmla="*/ 82835 h 173165"/>
                  <a:gd name="connsiteX1" fmla="*/ 3693 w 64718"/>
                  <a:gd name="connsiteY1" fmla="*/ 253 h 173165"/>
                  <a:gd name="connsiteX2" fmla="*/ 1124 w 64718"/>
                  <a:gd name="connsiteY2" fmla="*/ 4254 h 173165"/>
                  <a:gd name="connsiteX3" fmla="*/ 52894 w 64718"/>
                  <a:gd name="connsiteY3" fmla="*/ 82168 h 173165"/>
                  <a:gd name="connsiteX4" fmla="*/ 50325 w 64718"/>
                  <a:gd name="connsiteY4" fmla="*/ 130269 h 173165"/>
                  <a:gd name="connsiteX5" fmla="*/ 32719 w 64718"/>
                  <a:gd name="connsiteY5" fmla="*/ 168369 h 173165"/>
                  <a:gd name="connsiteX6" fmla="*/ 37953 w 64718"/>
                  <a:gd name="connsiteY6" fmla="*/ 172751 h 173165"/>
                  <a:gd name="connsiteX7" fmla="*/ 62886 w 64718"/>
                  <a:gd name="connsiteY7" fmla="*/ 82835 h 173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4718" h="173165">
                    <a:moveTo>
                      <a:pt x="62791" y="82835"/>
                    </a:moveTo>
                    <a:cubicBezTo>
                      <a:pt x="56796" y="47878"/>
                      <a:pt x="36144" y="15684"/>
                      <a:pt x="3693" y="253"/>
                    </a:cubicBezTo>
                    <a:cubicBezTo>
                      <a:pt x="1028" y="-985"/>
                      <a:pt x="-1541" y="2635"/>
                      <a:pt x="1124" y="4254"/>
                    </a:cubicBezTo>
                    <a:cubicBezTo>
                      <a:pt x="29293" y="21685"/>
                      <a:pt x="47660" y="49212"/>
                      <a:pt x="52894" y="82168"/>
                    </a:cubicBezTo>
                    <a:cubicBezTo>
                      <a:pt x="55463" y="98170"/>
                      <a:pt x="54702" y="114648"/>
                      <a:pt x="50325" y="130269"/>
                    </a:cubicBezTo>
                    <a:cubicBezTo>
                      <a:pt x="46422" y="144176"/>
                      <a:pt x="36621" y="154939"/>
                      <a:pt x="32719" y="168369"/>
                    </a:cubicBezTo>
                    <a:cubicBezTo>
                      <a:pt x="31862" y="171322"/>
                      <a:pt x="35002" y="174275"/>
                      <a:pt x="37953" y="172751"/>
                    </a:cubicBezTo>
                    <a:cubicBezTo>
                      <a:pt x="64980" y="157892"/>
                      <a:pt x="67454" y="109410"/>
                      <a:pt x="62886" y="8283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55" name="Graphic 7">
              <a:extLst>
                <a:ext uri="{FF2B5EF4-FFF2-40B4-BE49-F238E27FC236}">
                  <a16:creationId xmlns:a16="http://schemas.microsoft.com/office/drawing/2014/main" id="{EA27CFD2-BC74-66DF-B6AE-F4EF3051B78F}"/>
                </a:ext>
              </a:extLst>
            </p:cNvPr>
            <p:cNvGrpSpPr/>
            <p:nvPr/>
          </p:nvGrpSpPr>
          <p:grpSpPr>
            <a:xfrm>
              <a:off x="2070851" y="-477374"/>
              <a:ext cx="5568706" cy="873460"/>
              <a:chOff x="1576419" y="339835"/>
              <a:chExt cx="3149183" cy="493954"/>
            </a:xfrm>
            <a:solidFill>
              <a:schemeClr val="bg1">
                <a:alpha val="20000"/>
              </a:schemeClr>
            </a:solidFill>
          </p:grpSpPr>
          <p:sp>
            <p:nvSpPr>
              <p:cNvPr id="756" name="Freeform 755">
                <a:extLst>
                  <a:ext uri="{FF2B5EF4-FFF2-40B4-BE49-F238E27FC236}">
                    <a16:creationId xmlns:a16="http://schemas.microsoft.com/office/drawing/2014/main" id="{73BD11D8-95E6-2423-3CA3-48D3597AFA15}"/>
                  </a:ext>
                </a:extLst>
              </p:cNvPr>
              <p:cNvSpPr/>
              <p:nvPr/>
            </p:nvSpPr>
            <p:spPr>
              <a:xfrm>
                <a:off x="1618934" y="339835"/>
                <a:ext cx="26086" cy="123274"/>
              </a:xfrm>
              <a:custGeom>
                <a:avLst/>
                <a:gdLst>
                  <a:gd name="connsiteX0" fmla="*/ 23447 w 26086"/>
                  <a:gd name="connsiteY0" fmla="*/ 97934 h 123274"/>
                  <a:gd name="connsiteX1" fmla="*/ 16975 w 26086"/>
                  <a:gd name="connsiteY1" fmla="*/ 63930 h 123274"/>
                  <a:gd name="connsiteX2" fmla="*/ 4604 w 26086"/>
                  <a:gd name="connsiteY2" fmla="*/ 1731 h 123274"/>
                  <a:gd name="connsiteX3" fmla="*/ 36 w 26086"/>
                  <a:gd name="connsiteY3" fmla="*/ 2970 h 123274"/>
                  <a:gd name="connsiteX4" fmla="*/ 16595 w 26086"/>
                  <a:gd name="connsiteY4" fmla="*/ 110888 h 123274"/>
                  <a:gd name="connsiteX5" fmla="*/ 14311 w 26086"/>
                  <a:gd name="connsiteY5" fmla="*/ 111174 h 123274"/>
                  <a:gd name="connsiteX6" fmla="*/ 25826 w 26086"/>
                  <a:gd name="connsiteY6" fmla="*/ 114507 h 123274"/>
                  <a:gd name="connsiteX7" fmla="*/ 23447 w 26086"/>
                  <a:gd name="connsiteY7" fmla="*/ 97839 h 12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086" h="123274">
                    <a:moveTo>
                      <a:pt x="23447" y="97934"/>
                    </a:moveTo>
                    <a:cubicBezTo>
                      <a:pt x="21258" y="86599"/>
                      <a:pt x="19164" y="75264"/>
                      <a:pt x="16975" y="63930"/>
                    </a:cubicBezTo>
                    <a:cubicBezTo>
                      <a:pt x="12979" y="43165"/>
                      <a:pt x="8886" y="22401"/>
                      <a:pt x="4604" y="1731"/>
                    </a:cubicBezTo>
                    <a:cubicBezTo>
                      <a:pt x="3938" y="-1317"/>
                      <a:pt x="-440" y="17"/>
                      <a:pt x="36" y="2970"/>
                    </a:cubicBezTo>
                    <a:cubicBezTo>
                      <a:pt x="1273" y="11066"/>
                      <a:pt x="13264" y="88314"/>
                      <a:pt x="16595" y="110888"/>
                    </a:cubicBezTo>
                    <a:cubicBezTo>
                      <a:pt x="15834" y="110697"/>
                      <a:pt x="14977" y="110697"/>
                      <a:pt x="14311" y="111174"/>
                    </a:cubicBezTo>
                    <a:cubicBezTo>
                      <a:pt x="3462" y="119365"/>
                      <a:pt x="22495" y="131938"/>
                      <a:pt x="25826" y="114507"/>
                    </a:cubicBezTo>
                    <a:cubicBezTo>
                      <a:pt x="26873" y="109173"/>
                      <a:pt x="24493" y="102982"/>
                      <a:pt x="23447" y="978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7" name="Freeform 756">
                <a:extLst>
                  <a:ext uri="{FF2B5EF4-FFF2-40B4-BE49-F238E27FC236}">
                    <a16:creationId xmlns:a16="http://schemas.microsoft.com/office/drawing/2014/main" id="{8656B53D-C52F-04ED-2D32-3CE1D32F855D}"/>
                  </a:ext>
                </a:extLst>
              </p:cNvPr>
              <p:cNvSpPr/>
              <p:nvPr/>
            </p:nvSpPr>
            <p:spPr>
              <a:xfrm>
                <a:off x="1576419" y="507872"/>
                <a:ext cx="133537" cy="19287"/>
              </a:xfrm>
              <a:custGeom>
                <a:avLst/>
                <a:gdLst>
                  <a:gd name="connsiteX0" fmla="*/ 105455 w 133537"/>
                  <a:gd name="connsiteY0" fmla="*/ 0 h 19287"/>
                  <a:gd name="connsiteX1" fmla="*/ 2391 w 133537"/>
                  <a:gd name="connsiteY1" fmla="*/ 1905 h 19287"/>
                  <a:gd name="connsiteX2" fmla="*/ 2391 w 133537"/>
                  <a:gd name="connsiteY2" fmla="*/ 6858 h 19287"/>
                  <a:gd name="connsiteX3" fmla="*/ 66057 w 133537"/>
                  <a:gd name="connsiteY3" fmla="*/ 7430 h 19287"/>
                  <a:gd name="connsiteX4" fmla="*/ 128580 w 133537"/>
                  <a:gd name="connsiteY4" fmla="*/ 17431 h 19287"/>
                  <a:gd name="connsiteX5" fmla="*/ 132006 w 133537"/>
                  <a:gd name="connsiteY5" fmla="*/ 18383 h 19287"/>
                  <a:gd name="connsiteX6" fmla="*/ 105455 w 133537"/>
                  <a:gd name="connsiteY6" fmla="*/ 95 h 1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537" h="19287">
                    <a:moveTo>
                      <a:pt x="105455" y="0"/>
                    </a:moveTo>
                    <a:cubicBezTo>
                      <a:pt x="71101" y="0"/>
                      <a:pt x="36651" y="0"/>
                      <a:pt x="2391" y="1905"/>
                    </a:cubicBezTo>
                    <a:cubicBezTo>
                      <a:pt x="-749" y="2096"/>
                      <a:pt x="-844" y="6763"/>
                      <a:pt x="2391" y="6858"/>
                    </a:cubicBezTo>
                    <a:cubicBezTo>
                      <a:pt x="23613" y="7715"/>
                      <a:pt x="44835" y="7525"/>
                      <a:pt x="66057" y="7430"/>
                    </a:cubicBezTo>
                    <a:cubicBezTo>
                      <a:pt x="76810" y="7430"/>
                      <a:pt x="127724" y="667"/>
                      <a:pt x="128580" y="17431"/>
                    </a:cubicBezTo>
                    <a:cubicBezTo>
                      <a:pt x="128580" y="19145"/>
                      <a:pt x="131150" y="20098"/>
                      <a:pt x="132006" y="18383"/>
                    </a:cubicBezTo>
                    <a:cubicBezTo>
                      <a:pt x="139905" y="2667"/>
                      <a:pt x="115162" y="95"/>
                      <a:pt x="105455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8" name="Freeform 757">
                <a:extLst>
                  <a:ext uri="{FF2B5EF4-FFF2-40B4-BE49-F238E27FC236}">
                    <a16:creationId xmlns:a16="http://schemas.microsoft.com/office/drawing/2014/main" id="{13CADDDC-5426-7FA8-7254-65DF9BDACA93}"/>
                  </a:ext>
                </a:extLst>
              </p:cNvPr>
              <p:cNvSpPr/>
              <p:nvPr/>
            </p:nvSpPr>
            <p:spPr>
              <a:xfrm>
                <a:off x="1599718" y="588305"/>
                <a:ext cx="110052" cy="86138"/>
              </a:xfrm>
              <a:custGeom>
                <a:avLst/>
                <a:gdLst>
                  <a:gd name="connsiteX0" fmla="*/ 106614 w 110052"/>
                  <a:gd name="connsiteY0" fmla="*/ 78159 h 86138"/>
                  <a:gd name="connsiteX1" fmla="*/ 33813 w 110052"/>
                  <a:gd name="connsiteY1" fmla="*/ 78730 h 86138"/>
                  <a:gd name="connsiteX2" fmla="*/ 49230 w 110052"/>
                  <a:gd name="connsiteY2" fmla="*/ 11865 h 86138"/>
                  <a:gd name="connsiteX3" fmla="*/ 219 w 110052"/>
                  <a:gd name="connsiteY3" fmla="*/ 13675 h 86138"/>
                  <a:gd name="connsiteX4" fmla="*/ 4121 w 110052"/>
                  <a:gd name="connsiteY4" fmla="*/ 15961 h 86138"/>
                  <a:gd name="connsiteX5" fmla="*/ 46470 w 110052"/>
                  <a:gd name="connsiteY5" fmla="*/ 18247 h 86138"/>
                  <a:gd name="connsiteX6" fmla="*/ 22679 w 110052"/>
                  <a:gd name="connsiteY6" fmla="*/ 79397 h 86138"/>
                  <a:gd name="connsiteX7" fmla="*/ 24391 w 110052"/>
                  <a:gd name="connsiteY7" fmla="*/ 85874 h 86138"/>
                  <a:gd name="connsiteX8" fmla="*/ 106519 w 110052"/>
                  <a:gd name="connsiteY8" fmla="*/ 85493 h 86138"/>
                  <a:gd name="connsiteX9" fmla="*/ 106519 w 110052"/>
                  <a:gd name="connsiteY9" fmla="*/ 78159 h 8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052" h="86138">
                    <a:moveTo>
                      <a:pt x="106614" y="78159"/>
                    </a:moveTo>
                    <a:cubicBezTo>
                      <a:pt x="82442" y="77873"/>
                      <a:pt x="58080" y="78064"/>
                      <a:pt x="33813" y="78730"/>
                    </a:cubicBezTo>
                    <a:cubicBezTo>
                      <a:pt x="51323" y="61585"/>
                      <a:pt x="68263" y="32915"/>
                      <a:pt x="49230" y="11865"/>
                    </a:cubicBezTo>
                    <a:cubicBezTo>
                      <a:pt x="36668" y="-2042"/>
                      <a:pt x="8880" y="-6423"/>
                      <a:pt x="219" y="13675"/>
                    </a:cubicBezTo>
                    <a:cubicBezTo>
                      <a:pt x="-922" y="16342"/>
                      <a:pt x="2694" y="18628"/>
                      <a:pt x="4121" y="15961"/>
                    </a:cubicBezTo>
                    <a:cubicBezTo>
                      <a:pt x="13067" y="-422"/>
                      <a:pt x="37239" y="4721"/>
                      <a:pt x="46470" y="18247"/>
                    </a:cubicBezTo>
                    <a:cubicBezTo>
                      <a:pt x="61220" y="39964"/>
                      <a:pt x="39523" y="66824"/>
                      <a:pt x="22679" y="79397"/>
                    </a:cubicBezTo>
                    <a:cubicBezTo>
                      <a:pt x="20014" y="81397"/>
                      <a:pt x="20680" y="85779"/>
                      <a:pt x="24391" y="85874"/>
                    </a:cubicBezTo>
                    <a:cubicBezTo>
                      <a:pt x="51704" y="86350"/>
                      <a:pt x="79207" y="86160"/>
                      <a:pt x="106519" y="85493"/>
                    </a:cubicBezTo>
                    <a:cubicBezTo>
                      <a:pt x="111182" y="85398"/>
                      <a:pt x="111277" y="78254"/>
                      <a:pt x="106519" y="781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9" name="Freeform 758">
                <a:extLst>
                  <a:ext uri="{FF2B5EF4-FFF2-40B4-BE49-F238E27FC236}">
                    <a16:creationId xmlns:a16="http://schemas.microsoft.com/office/drawing/2014/main" id="{C22240B3-566D-968B-965E-84A256A19EA0}"/>
                  </a:ext>
                </a:extLst>
              </p:cNvPr>
              <p:cNvSpPr/>
              <p:nvPr/>
            </p:nvSpPr>
            <p:spPr>
              <a:xfrm>
                <a:off x="1786249" y="434813"/>
                <a:ext cx="93373" cy="135803"/>
              </a:xfrm>
              <a:custGeom>
                <a:avLst/>
                <a:gdLst>
                  <a:gd name="connsiteX0" fmla="*/ 88050 w 93373"/>
                  <a:gd name="connsiteY0" fmla="*/ 86395 h 135803"/>
                  <a:gd name="connsiteX1" fmla="*/ 9253 w 93373"/>
                  <a:gd name="connsiteY1" fmla="*/ 100111 h 135803"/>
                  <a:gd name="connsiteX2" fmla="*/ 8967 w 93373"/>
                  <a:gd name="connsiteY2" fmla="*/ 100968 h 135803"/>
                  <a:gd name="connsiteX3" fmla="*/ 33996 w 93373"/>
                  <a:gd name="connsiteY3" fmla="*/ 2384 h 135803"/>
                  <a:gd name="connsiteX4" fmla="*/ 31521 w 93373"/>
                  <a:gd name="connsiteY4" fmla="*/ 479 h 135803"/>
                  <a:gd name="connsiteX5" fmla="*/ 1354 w 93373"/>
                  <a:gd name="connsiteY5" fmla="*/ 94777 h 135803"/>
                  <a:gd name="connsiteX6" fmla="*/ 58073 w 93373"/>
                  <a:gd name="connsiteY6" fmla="*/ 135163 h 135803"/>
                  <a:gd name="connsiteX7" fmla="*/ 88050 w 93373"/>
                  <a:gd name="connsiteY7" fmla="*/ 86395 h 135803"/>
                  <a:gd name="connsiteX8" fmla="*/ 65020 w 93373"/>
                  <a:gd name="connsiteY8" fmla="*/ 126019 h 135803"/>
                  <a:gd name="connsiteX9" fmla="*/ 36375 w 93373"/>
                  <a:gd name="connsiteY9" fmla="*/ 126495 h 135803"/>
                  <a:gd name="connsiteX10" fmla="*/ 9633 w 93373"/>
                  <a:gd name="connsiteY10" fmla="*/ 102492 h 135803"/>
                  <a:gd name="connsiteX11" fmla="*/ 11537 w 93373"/>
                  <a:gd name="connsiteY11" fmla="*/ 103064 h 135803"/>
                  <a:gd name="connsiteX12" fmla="*/ 41038 w 93373"/>
                  <a:gd name="connsiteY12" fmla="*/ 88871 h 135803"/>
                  <a:gd name="connsiteX13" fmla="*/ 81769 w 93373"/>
                  <a:gd name="connsiteY13" fmla="*/ 90014 h 135803"/>
                  <a:gd name="connsiteX14" fmla="*/ 65020 w 93373"/>
                  <a:gd name="connsiteY14" fmla="*/ 126114 h 13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3373" h="135803">
                    <a:moveTo>
                      <a:pt x="88050" y="86395"/>
                    </a:moveTo>
                    <a:cubicBezTo>
                      <a:pt x="71586" y="65916"/>
                      <a:pt x="20958" y="81251"/>
                      <a:pt x="9253" y="100111"/>
                    </a:cubicBezTo>
                    <a:cubicBezTo>
                      <a:pt x="9062" y="100397"/>
                      <a:pt x="9062" y="100682"/>
                      <a:pt x="8967" y="100968"/>
                    </a:cubicBezTo>
                    <a:cubicBezTo>
                      <a:pt x="-1120" y="70774"/>
                      <a:pt x="19435" y="24863"/>
                      <a:pt x="33996" y="2384"/>
                    </a:cubicBezTo>
                    <a:cubicBezTo>
                      <a:pt x="34947" y="860"/>
                      <a:pt x="32759" y="-854"/>
                      <a:pt x="31521" y="479"/>
                    </a:cubicBezTo>
                    <a:cubicBezTo>
                      <a:pt x="9443" y="24197"/>
                      <a:pt x="-4546" y="62297"/>
                      <a:pt x="1354" y="94777"/>
                    </a:cubicBezTo>
                    <a:cubicBezTo>
                      <a:pt x="6207" y="121828"/>
                      <a:pt x="30665" y="139449"/>
                      <a:pt x="58073" y="135163"/>
                    </a:cubicBezTo>
                    <a:cubicBezTo>
                      <a:pt x="78152" y="132020"/>
                      <a:pt x="104894" y="107350"/>
                      <a:pt x="88050" y="86395"/>
                    </a:cubicBezTo>
                    <a:close/>
                    <a:moveTo>
                      <a:pt x="65020" y="126019"/>
                    </a:moveTo>
                    <a:cubicBezTo>
                      <a:pt x="55979" y="129448"/>
                      <a:pt x="45511" y="129353"/>
                      <a:pt x="36375" y="126495"/>
                    </a:cubicBezTo>
                    <a:cubicBezTo>
                      <a:pt x="22005" y="122018"/>
                      <a:pt x="13726" y="113351"/>
                      <a:pt x="9633" y="102492"/>
                    </a:cubicBezTo>
                    <a:cubicBezTo>
                      <a:pt x="10109" y="102968"/>
                      <a:pt x="10775" y="103254"/>
                      <a:pt x="11537" y="103064"/>
                    </a:cubicBezTo>
                    <a:cubicBezTo>
                      <a:pt x="22005" y="99730"/>
                      <a:pt x="30284" y="92300"/>
                      <a:pt x="41038" y="88871"/>
                    </a:cubicBezTo>
                    <a:cubicBezTo>
                      <a:pt x="51316" y="85538"/>
                      <a:pt x="72633" y="80394"/>
                      <a:pt x="81769" y="90014"/>
                    </a:cubicBezTo>
                    <a:cubicBezTo>
                      <a:pt x="94521" y="103445"/>
                      <a:pt x="76535" y="121733"/>
                      <a:pt x="65020" y="12611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0" name="Freeform 759">
                <a:extLst>
                  <a:ext uri="{FF2B5EF4-FFF2-40B4-BE49-F238E27FC236}">
                    <a16:creationId xmlns:a16="http://schemas.microsoft.com/office/drawing/2014/main" id="{E3B9D58C-EE41-8BBE-AFA1-DCD785D8C699}"/>
                  </a:ext>
                </a:extLst>
              </p:cNvPr>
              <p:cNvSpPr/>
              <p:nvPr/>
            </p:nvSpPr>
            <p:spPr>
              <a:xfrm>
                <a:off x="1868496" y="410294"/>
                <a:ext cx="113138" cy="45007"/>
              </a:xfrm>
              <a:custGeom>
                <a:avLst/>
                <a:gdLst>
                  <a:gd name="connsiteX0" fmla="*/ 111150 w 113138"/>
                  <a:gd name="connsiteY0" fmla="*/ 31475 h 45007"/>
                  <a:gd name="connsiteX1" fmla="*/ 42060 w 113138"/>
                  <a:gd name="connsiteY1" fmla="*/ 37095 h 45007"/>
                  <a:gd name="connsiteX2" fmla="*/ 15985 w 113138"/>
                  <a:gd name="connsiteY2" fmla="*/ 519 h 45007"/>
                  <a:gd name="connsiteX3" fmla="*/ 283 w 113138"/>
                  <a:gd name="connsiteY3" fmla="*/ 18045 h 45007"/>
                  <a:gd name="connsiteX4" fmla="*/ 11322 w 113138"/>
                  <a:gd name="connsiteY4" fmla="*/ 24808 h 45007"/>
                  <a:gd name="connsiteX5" fmla="*/ 9514 w 113138"/>
                  <a:gd name="connsiteY5" fmla="*/ 21760 h 45007"/>
                  <a:gd name="connsiteX6" fmla="*/ 20648 w 113138"/>
                  <a:gd name="connsiteY6" fmla="*/ 5948 h 45007"/>
                  <a:gd name="connsiteX7" fmla="*/ 36731 w 113138"/>
                  <a:gd name="connsiteY7" fmla="*/ 13854 h 45007"/>
                  <a:gd name="connsiteX8" fmla="*/ 32639 w 113138"/>
                  <a:gd name="connsiteY8" fmla="*/ 39095 h 45007"/>
                  <a:gd name="connsiteX9" fmla="*/ 35113 w 113138"/>
                  <a:gd name="connsiteY9" fmla="*/ 45001 h 45007"/>
                  <a:gd name="connsiteX10" fmla="*/ 111817 w 113138"/>
                  <a:gd name="connsiteY10" fmla="*/ 35095 h 45007"/>
                  <a:gd name="connsiteX11" fmla="*/ 111341 w 113138"/>
                  <a:gd name="connsiteY11" fmla="*/ 31475 h 45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138" h="45007">
                    <a:moveTo>
                      <a:pt x="111150" y="31475"/>
                    </a:moveTo>
                    <a:cubicBezTo>
                      <a:pt x="88787" y="29761"/>
                      <a:pt x="64615" y="33952"/>
                      <a:pt x="42060" y="37095"/>
                    </a:cubicBezTo>
                    <a:cubicBezTo>
                      <a:pt x="50530" y="19379"/>
                      <a:pt x="38825" y="-3767"/>
                      <a:pt x="15985" y="519"/>
                    </a:cubicBezTo>
                    <a:cubicBezTo>
                      <a:pt x="7230" y="2138"/>
                      <a:pt x="-1716" y="8139"/>
                      <a:pt x="283" y="18045"/>
                    </a:cubicBezTo>
                    <a:cubicBezTo>
                      <a:pt x="1425" y="23951"/>
                      <a:pt x="5707" y="28713"/>
                      <a:pt x="11322" y="24808"/>
                    </a:cubicBezTo>
                    <a:cubicBezTo>
                      <a:pt x="13225" y="23570"/>
                      <a:pt x="11512" y="20522"/>
                      <a:pt x="9514" y="21760"/>
                    </a:cubicBezTo>
                    <a:cubicBezTo>
                      <a:pt x="8467" y="9473"/>
                      <a:pt x="12179" y="4139"/>
                      <a:pt x="20648" y="5948"/>
                    </a:cubicBezTo>
                    <a:cubicBezTo>
                      <a:pt x="27215" y="4996"/>
                      <a:pt x="32544" y="7663"/>
                      <a:pt x="36731" y="13854"/>
                    </a:cubicBezTo>
                    <a:cubicBezTo>
                      <a:pt x="41965" y="22046"/>
                      <a:pt x="39015" y="32714"/>
                      <a:pt x="32639" y="39095"/>
                    </a:cubicBezTo>
                    <a:cubicBezTo>
                      <a:pt x="30641" y="41096"/>
                      <a:pt x="31973" y="45191"/>
                      <a:pt x="35113" y="45001"/>
                    </a:cubicBezTo>
                    <a:cubicBezTo>
                      <a:pt x="60047" y="42905"/>
                      <a:pt x="87740" y="42334"/>
                      <a:pt x="111817" y="35095"/>
                    </a:cubicBezTo>
                    <a:cubicBezTo>
                      <a:pt x="113910" y="34523"/>
                      <a:pt x="113339" y="31571"/>
                      <a:pt x="111341" y="314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1" name="Freeform 760">
                <a:extLst>
                  <a:ext uri="{FF2B5EF4-FFF2-40B4-BE49-F238E27FC236}">
                    <a16:creationId xmlns:a16="http://schemas.microsoft.com/office/drawing/2014/main" id="{28697852-7E55-1162-E749-88E17932F408}"/>
                  </a:ext>
                </a:extLst>
              </p:cNvPr>
              <p:cNvSpPr/>
              <p:nvPr/>
            </p:nvSpPr>
            <p:spPr>
              <a:xfrm>
                <a:off x="1801080" y="445381"/>
                <a:ext cx="72647" cy="10644"/>
              </a:xfrm>
              <a:custGeom>
                <a:avLst/>
                <a:gdLst>
                  <a:gd name="connsiteX0" fmla="*/ 69317 w 72647"/>
                  <a:gd name="connsiteY0" fmla="*/ 1627 h 10644"/>
                  <a:gd name="connsiteX1" fmla="*/ 1940 w 72647"/>
                  <a:gd name="connsiteY1" fmla="*/ 8 h 10644"/>
                  <a:gd name="connsiteX2" fmla="*/ 1369 w 72647"/>
                  <a:gd name="connsiteY2" fmla="*/ 4008 h 10644"/>
                  <a:gd name="connsiteX3" fmla="*/ 69221 w 72647"/>
                  <a:gd name="connsiteY3" fmla="*/ 8866 h 10644"/>
                  <a:gd name="connsiteX4" fmla="*/ 69221 w 72647"/>
                  <a:gd name="connsiteY4" fmla="*/ 1722 h 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647" h="10644">
                    <a:moveTo>
                      <a:pt x="69317" y="1627"/>
                    </a:moveTo>
                    <a:cubicBezTo>
                      <a:pt x="46287" y="4008"/>
                      <a:pt x="24970" y="1436"/>
                      <a:pt x="1940" y="8"/>
                    </a:cubicBezTo>
                    <a:cubicBezTo>
                      <a:pt x="-440" y="-183"/>
                      <a:pt x="-630" y="3246"/>
                      <a:pt x="1369" y="4008"/>
                    </a:cubicBezTo>
                    <a:cubicBezTo>
                      <a:pt x="22305" y="11819"/>
                      <a:pt x="47429" y="11723"/>
                      <a:pt x="69221" y="8866"/>
                    </a:cubicBezTo>
                    <a:cubicBezTo>
                      <a:pt x="73694" y="8294"/>
                      <a:pt x="73884" y="1246"/>
                      <a:pt x="69221" y="17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2" name="Freeform 761">
                <a:extLst>
                  <a:ext uri="{FF2B5EF4-FFF2-40B4-BE49-F238E27FC236}">
                    <a16:creationId xmlns:a16="http://schemas.microsoft.com/office/drawing/2014/main" id="{D0560BA5-AA78-0CED-AE78-D1D7FD34AD7D}"/>
                  </a:ext>
                </a:extLst>
              </p:cNvPr>
              <p:cNvSpPr/>
              <p:nvPr/>
            </p:nvSpPr>
            <p:spPr>
              <a:xfrm>
                <a:off x="2013155" y="471485"/>
                <a:ext cx="69672" cy="176311"/>
              </a:xfrm>
              <a:custGeom>
                <a:avLst/>
                <a:gdLst>
                  <a:gd name="connsiteX0" fmla="*/ 65274 w 69672"/>
                  <a:gd name="connsiteY0" fmla="*/ 101824 h 176311"/>
                  <a:gd name="connsiteX1" fmla="*/ 24733 w 69672"/>
                  <a:gd name="connsiteY1" fmla="*/ 70010 h 176311"/>
                  <a:gd name="connsiteX2" fmla="*/ 21878 w 69672"/>
                  <a:gd name="connsiteY2" fmla="*/ 22862 h 176311"/>
                  <a:gd name="connsiteX3" fmla="*/ 58231 w 69672"/>
                  <a:gd name="connsiteY3" fmla="*/ 4764 h 176311"/>
                  <a:gd name="connsiteX4" fmla="*/ 57565 w 69672"/>
                  <a:gd name="connsiteY4" fmla="*/ 2 h 176311"/>
                  <a:gd name="connsiteX5" fmla="*/ 11505 w 69672"/>
                  <a:gd name="connsiteY5" fmla="*/ 24576 h 176311"/>
                  <a:gd name="connsiteX6" fmla="*/ 4939 w 69672"/>
                  <a:gd name="connsiteY6" fmla="*/ 68772 h 176311"/>
                  <a:gd name="connsiteX7" fmla="*/ 27303 w 69672"/>
                  <a:gd name="connsiteY7" fmla="*/ 77821 h 176311"/>
                  <a:gd name="connsiteX8" fmla="*/ 58612 w 69672"/>
                  <a:gd name="connsiteY8" fmla="*/ 105158 h 176311"/>
                  <a:gd name="connsiteX9" fmla="*/ 21783 w 69672"/>
                  <a:gd name="connsiteY9" fmla="*/ 167832 h 176311"/>
                  <a:gd name="connsiteX10" fmla="*/ 23401 w 69672"/>
                  <a:gd name="connsiteY10" fmla="*/ 155926 h 176311"/>
                  <a:gd name="connsiteX11" fmla="*/ 18548 w 69672"/>
                  <a:gd name="connsiteY11" fmla="*/ 155259 h 176311"/>
                  <a:gd name="connsiteX12" fmla="*/ 13218 w 69672"/>
                  <a:gd name="connsiteY12" fmla="*/ 171356 h 176311"/>
                  <a:gd name="connsiteX13" fmla="*/ 17025 w 69672"/>
                  <a:gd name="connsiteY13" fmla="*/ 176309 h 176311"/>
                  <a:gd name="connsiteX14" fmla="*/ 65179 w 69672"/>
                  <a:gd name="connsiteY14" fmla="*/ 101824 h 17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9672" h="176311">
                    <a:moveTo>
                      <a:pt x="65274" y="101824"/>
                    </a:moveTo>
                    <a:cubicBezTo>
                      <a:pt x="56804" y="82964"/>
                      <a:pt x="42815" y="76297"/>
                      <a:pt x="24733" y="70010"/>
                    </a:cubicBezTo>
                    <a:cubicBezTo>
                      <a:pt x="-1437" y="60866"/>
                      <a:pt x="7699" y="37816"/>
                      <a:pt x="21878" y="22862"/>
                    </a:cubicBezTo>
                    <a:cubicBezTo>
                      <a:pt x="31680" y="12479"/>
                      <a:pt x="44337" y="7050"/>
                      <a:pt x="58231" y="4764"/>
                    </a:cubicBezTo>
                    <a:cubicBezTo>
                      <a:pt x="60896" y="4288"/>
                      <a:pt x="60325" y="-94"/>
                      <a:pt x="57565" y="2"/>
                    </a:cubicBezTo>
                    <a:cubicBezTo>
                      <a:pt x="39198" y="764"/>
                      <a:pt x="22449" y="9812"/>
                      <a:pt x="11505" y="24576"/>
                    </a:cubicBezTo>
                    <a:cubicBezTo>
                      <a:pt x="3131" y="35720"/>
                      <a:pt x="-5815" y="56294"/>
                      <a:pt x="4939" y="68772"/>
                    </a:cubicBezTo>
                    <a:cubicBezTo>
                      <a:pt x="10744" y="75535"/>
                      <a:pt x="19499" y="75535"/>
                      <a:pt x="27303" y="77821"/>
                    </a:cubicBezTo>
                    <a:cubicBezTo>
                      <a:pt x="41578" y="81917"/>
                      <a:pt x="52617" y="91442"/>
                      <a:pt x="58612" y="105158"/>
                    </a:cubicBezTo>
                    <a:cubicBezTo>
                      <a:pt x="71269" y="134018"/>
                      <a:pt x="50618" y="162974"/>
                      <a:pt x="21783" y="167832"/>
                    </a:cubicBezTo>
                    <a:cubicBezTo>
                      <a:pt x="22449" y="163832"/>
                      <a:pt x="23020" y="159926"/>
                      <a:pt x="23401" y="155926"/>
                    </a:cubicBezTo>
                    <a:cubicBezTo>
                      <a:pt x="23687" y="152973"/>
                      <a:pt x="19499" y="152878"/>
                      <a:pt x="18548" y="155259"/>
                    </a:cubicBezTo>
                    <a:cubicBezTo>
                      <a:pt x="16549" y="160593"/>
                      <a:pt x="14836" y="165832"/>
                      <a:pt x="13218" y="171356"/>
                    </a:cubicBezTo>
                    <a:cubicBezTo>
                      <a:pt x="12552" y="173738"/>
                      <a:pt x="14456" y="176405"/>
                      <a:pt x="17025" y="176309"/>
                    </a:cubicBezTo>
                    <a:cubicBezTo>
                      <a:pt x="53949" y="174976"/>
                      <a:pt x="80691" y="136400"/>
                      <a:pt x="65179" y="10182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3" name="Freeform 762">
                <a:extLst>
                  <a:ext uri="{FF2B5EF4-FFF2-40B4-BE49-F238E27FC236}">
                    <a16:creationId xmlns:a16="http://schemas.microsoft.com/office/drawing/2014/main" id="{2E6AA961-0D84-45B7-4919-A61D2406F37B}"/>
                  </a:ext>
                </a:extLst>
              </p:cNvPr>
              <p:cNvSpPr/>
              <p:nvPr/>
            </p:nvSpPr>
            <p:spPr>
              <a:xfrm>
                <a:off x="2124160" y="453770"/>
                <a:ext cx="93869" cy="61490"/>
              </a:xfrm>
              <a:custGeom>
                <a:avLst/>
                <a:gdLst>
                  <a:gd name="connsiteX0" fmla="*/ 92258 w 93869"/>
                  <a:gd name="connsiteY0" fmla="*/ 36481 h 61490"/>
                  <a:gd name="connsiteX1" fmla="*/ 16697 w 93869"/>
                  <a:gd name="connsiteY1" fmla="*/ 52959 h 61490"/>
                  <a:gd name="connsiteX2" fmla="*/ 15079 w 93869"/>
                  <a:gd name="connsiteY2" fmla="*/ 286 h 61490"/>
                  <a:gd name="connsiteX3" fmla="*/ 12890 w 93869"/>
                  <a:gd name="connsiteY3" fmla="*/ 286 h 61490"/>
                  <a:gd name="connsiteX4" fmla="*/ 709 w 93869"/>
                  <a:gd name="connsiteY4" fmla="*/ 8192 h 61490"/>
                  <a:gd name="connsiteX5" fmla="*/ 2231 w 93869"/>
                  <a:gd name="connsiteY5" fmla="*/ 10859 h 61490"/>
                  <a:gd name="connsiteX6" fmla="*/ 21360 w 93869"/>
                  <a:gd name="connsiteY6" fmla="*/ 14669 h 61490"/>
                  <a:gd name="connsiteX7" fmla="*/ 20503 w 93869"/>
                  <a:gd name="connsiteY7" fmla="*/ 30290 h 61490"/>
                  <a:gd name="connsiteX8" fmla="*/ 6704 w 93869"/>
                  <a:gd name="connsiteY8" fmla="*/ 56769 h 61490"/>
                  <a:gd name="connsiteX9" fmla="*/ 10225 w 93869"/>
                  <a:gd name="connsiteY9" fmla="*/ 61436 h 61490"/>
                  <a:gd name="connsiteX10" fmla="*/ 92639 w 93869"/>
                  <a:gd name="connsiteY10" fmla="*/ 40196 h 61490"/>
                  <a:gd name="connsiteX11" fmla="*/ 92163 w 93869"/>
                  <a:gd name="connsiteY11" fmla="*/ 36671 h 6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869" h="61490">
                    <a:moveTo>
                      <a:pt x="92258" y="36481"/>
                    </a:moveTo>
                    <a:cubicBezTo>
                      <a:pt x="67039" y="38386"/>
                      <a:pt x="41249" y="46006"/>
                      <a:pt x="16697" y="52959"/>
                    </a:cubicBezTo>
                    <a:cubicBezTo>
                      <a:pt x="26594" y="36195"/>
                      <a:pt x="34778" y="11525"/>
                      <a:pt x="15079" y="286"/>
                    </a:cubicBezTo>
                    <a:cubicBezTo>
                      <a:pt x="14413" y="-95"/>
                      <a:pt x="13556" y="-95"/>
                      <a:pt x="12890" y="286"/>
                    </a:cubicBezTo>
                    <a:cubicBezTo>
                      <a:pt x="8798" y="2858"/>
                      <a:pt x="4801" y="5620"/>
                      <a:pt x="709" y="8192"/>
                    </a:cubicBezTo>
                    <a:cubicBezTo>
                      <a:pt x="-909" y="9239"/>
                      <a:pt x="519" y="11716"/>
                      <a:pt x="2231" y="10859"/>
                    </a:cubicBezTo>
                    <a:cubicBezTo>
                      <a:pt x="10321" y="6477"/>
                      <a:pt x="16982" y="4001"/>
                      <a:pt x="21360" y="14669"/>
                    </a:cubicBezTo>
                    <a:cubicBezTo>
                      <a:pt x="23168" y="19145"/>
                      <a:pt x="21645" y="25813"/>
                      <a:pt x="20503" y="30290"/>
                    </a:cubicBezTo>
                    <a:cubicBezTo>
                      <a:pt x="17934" y="40005"/>
                      <a:pt x="12700" y="48768"/>
                      <a:pt x="6704" y="56769"/>
                    </a:cubicBezTo>
                    <a:cubicBezTo>
                      <a:pt x="4896" y="59150"/>
                      <a:pt x="7846" y="61913"/>
                      <a:pt x="10225" y="61436"/>
                    </a:cubicBezTo>
                    <a:cubicBezTo>
                      <a:pt x="37347" y="55912"/>
                      <a:pt x="67039" y="50959"/>
                      <a:pt x="92639" y="40196"/>
                    </a:cubicBezTo>
                    <a:cubicBezTo>
                      <a:pt x="94352" y="39529"/>
                      <a:pt x="94352" y="36481"/>
                      <a:pt x="92163" y="3667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4" name="Freeform 763">
                <a:extLst>
                  <a:ext uri="{FF2B5EF4-FFF2-40B4-BE49-F238E27FC236}">
                    <a16:creationId xmlns:a16="http://schemas.microsoft.com/office/drawing/2014/main" id="{8DA937AC-2020-0EEA-1219-F37A8FEAF4E2}"/>
                  </a:ext>
                </a:extLst>
              </p:cNvPr>
              <p:cNvSpPr/>
              <p:nvPr/>
            </p:nvSpPr>
            <p:spPr>
              <a:xfrm>
                <a:off x="2278271" y="399094"/>
                <a:ext cx="154767" cy="136418"/>
              </a:xfrm>
              <a:custGeom>
                <a:avLst/>
                <a:gdLst>
                  <a:gd name="connsiteX0" fmla="*/ 151318 w 154767"/>
                  <a:gd name="connsiteY0" fmla="*/ 79156 h 136418"/>
                  <a:gd name="connsiteX1" fmla="*/ 103545 w 154767"/>
                  <a:gd name="connsiteY1" fmla="*/ 78013 h 136418"/>
                  <a:gd name="connsiteX2" fmla="*/ 87652 w 154767"/>
                  <a:gd name="connsiteY2" fmla="*/ 17625 h 136418"/>
                  <a:gd name="connsiteX3" fmla="*/ 766 w 154767"/>
                  <a:gd name="connsiteY3" fmla="*/ 15529 h 136418"/>
                  <a:gd name="connsiteX4" fmla="*/ 4097 w 154767"/>
                  <a:gd name="connsiteY4" fmla="*/ 18863 h 136418"/>
                  <a:gd name="connsiteX5" fmla="*/ 75281 w 154767"/>
                  <a:gd name="connsiteY5" fmla="*/ 16386 h 136418"/>
                  <a:gd name="connsiteX6" fmla="*/ 96217 w 154767"/>
                  <a:gd name="connsiteY6" fmla="*/ 78108 h 136418"/>
                  <a:gd name="connsiteX7" fmla="*/ 54916 w 154767"/>
                  <a:gd name="connsiteY7" fmla="*/ 80299 h 136418"/>
                  <a:gd name="connsiteX8" fmla="*/ 13709 w 154767"/>
                  <a:gd name="connsiteY8" fmla="*/ 98111 h 136418"/>
                  <a:gd name="connsiteX9" fmla="*/ 31124 w 154767"/>
                  <a:gd name="connsiteY9" fmla="*/ 134306 h 136418"/>
                  <a:gd name="connsiteX10" fmla="*/ 82894 w 154767"/>
                  <a:gd name="connsiteY10" fmla="*/ 115923 h 136418"/>
                  <a:gd name="connsiteX11" fmla="*/ 101451 w 154767"/>
                  <a:gd name="connsiteY11" fmla="*/ 84681 h 136418"/>
                  <a:gd name="connsiteX12" fmla="*/ 151128 w 154767"/>
                  <a:gd name="connsiteY12" fmla="*/ 86490 h 136418"/>
                  <a:gd name="connsiteX13" fmla="*/ 151128 w 154767"/>
                  <a:gd name="connsiteY13" fmla="*/ 78870 h 136418"/>
                  <a:gd name="connsiteX14" fmla="*/ 49206 w 154767"/>
                  <a:gd name="connsiteY14" fmla="*/ 128305 h 136418"/>
                  <a:gd name="connsiteX15" fmla="*/ 19800 w 154767"/>
                  <a:gd name="connsiteY15" fmla="*/ 108398 h 136418"/>
                  <a:gd name="connsiteX16" fmla="*/ 41783 w 154767"/>
                  <a:gd name="connsiteY16" fmla="*/ 89443 h 136418"/>
                  <a:gd name="connsiteX17" fmla="*/ 94124 w 154767"/>
                  <a:gd name="connsiteY17" fmla="*/ 84966 h 136418"/>
                  <a:gd name="connsiteX18" fmla="*/ 88033 w 154767"/>
                  <a:gd name="connsiteY18" fmla="*/ 97635 h 136418"/>
                  <a:gd name="connsiteX19" fmla="*/ 49206 w 154767"/>
                  <a:gd name="connsiteY19" fmla="*/ 128305 h 136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4767" h="136418">
                    <a:moveTo>
                      <a:pt x="151318" y="79156"/>
                    </a:moveTo>
                    <a:cubicBezTo>
                      <a:pt x="135425" y="78299"/>
                      <a:pt x="119533" y="77823"/>
                      <a:pt x="103545" y="78013"/>
                    </a:cubicBezTo>
                    <a:cubicBezTo>
                      <a:pt x="108684" y="56582"/>
                      <a:pt x="104972" y="33722"/>
                      <a:pt x="87652" y="17625"/>
                    </a:cubicBezTo>
                    <a:cubicBezTo>
                      <a:pt x="63956" y="-4378"/>
                      <a:pt x="24938" y="-6569"/>
                      <a:pt x="766" y="15529"/>
                    </a:cubicBezTo>
                    <a:cubicBezTo>
                      <a:pt x="-1518" y="17625"/>
                      <a:pt x="1813" y="20768"/>
                      <a:pt x="4097" y="18863"/>
                    </a:cubicBezTo>
                    <a:cubicBezTo>
                      <a:pt x="24177" y="2289"/>
                      <a:pt x="53773" y="2480"/>
                      <a:pt x="75281" y="16386"/>
                    </a:cubicBezTo>
                    <a:cubicBezTo>
                      <a:pt x="96693" y="30293"/>
                      <a:pt x="102213" y="55248"/>
                      <a:pt x="96217" y="78108"/>
                    </a:cubicBezTo>
                    <a:cubicBezTo>
                      <a:pt x="82418" y="78394"/>
                      <a:pt x="68715" y="79156"/>
                      <a:pt x="54916" y="80299"/>
                    </a:cubicBezTo>
                    <a:cubicBezTo>
                      <a:pt x="40450" y="81633"/>
                      <a:pt x="20846" y="82966"/>
                      <a:pt x="13709" y="98111"/>
                    </a:cubicBezTo>
                    <a:cubicBezTo>
                      <a:pt x="7047" y="112494"/>
                      <a:pt x="17325" y="129067"/>
                      <a:pt x="31124" y="134306"/>
                    </a:cubicBezTo>
                    <a:cubicBezTo>
                      <a:pt x="49872" y="141450"/>
                      <a:pt x="70332" y="129258"/>
                      <a:pt x="82894" y="115923"/>
                    </a:cubicBezTo>
                    <a:cubicBezTo>
                      <a:pt x="91174" y="107160"/>
                      <a:pt x="97550" y="96301"/>
                      <a:pt x="101451" y="84681"/>
                    </a:cubicBezTo>
                    <a:cubicBezTo>
                      <a:pt x="118200" y="84681"/>
                      <a:pt x="135045" y="85633"/>
                      <a:pt x="151128" y="86490"/>
                    </a:cubicBezTo>
                    <a:cubicBezTo>
                      <a:pt x="155981" y="86776"/>
                      <a:pt x="155981" y="79156"/>
                      <a:pt x="151128" y="78870"/>
                    </a:cubicBezTo>
                    <a:close/>
                    <a:moveTo>
                      <a:pt x="49206" y="128305"/>
                    </a:moveTo>
                    <a:cubicBezTo>
                      <a:pt x="36073" y="130210"/>
                      <a:pt x="19800" y="123733"/>
                      <a:pt x="19800" y="108398"/>
                    </a:cubicBezTo>
                    <a:cubicBezTo>
                      <a:pt x="19800" y="96396"/>
                      <a:pt x="31314" y="91348"/>
                      <a:pt x="41783" y="89443"/>
                    </a:cubicBezTo>
                    <a:cubicBezTo>
                      <a:pt x="58722" y="86395"/>
                      <a:pt x="76328" y="85157"/>
                      <a:pt x="94124" y="84966"/>
                    </a:cubicBezTo>
                    <a:cubicBezTo>
                      <a:pt x="92506" y="89348"/>
                      <a:pt x="90507" y="93634"/>
                      <a:pt x="88033" y="97635"/>
                    </a:cubicBezTo>
                    <a:cubicBezTo>
                      <a:pt x="79849" y="111065"/>
                      <a:pt x="65479" y="126019"/>
                      <a:pt x="49206" y="1283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5" name="Freeform 764">
                <a:extLst>
                  <a:ext uri="{FF2B5EF4-FFF2-40B4-BE49-F238E27FC236}">
                    <a16:creationId xmlns:a16="http://schemas.microsoft.com/office/drawing/2014/main" id="{0DEA0285-AFA2-29DA-AFD0-579398A0863F}"/>
                  </a:ext>
                </a:extLst>
              </p:cNvPr>
              <p:cNvSpPr/>
              <p:nvPr/>
            </p:nvSpPr>
            <p:spPr>
              <a:xfrm>
                <a:off x="2414069" y="385694"/>
                <a:ext cx="90320" cy="63749"/>
              </a:xfrm>
              <a:custGeom>
                <a:avLst/>
                <a:gdLst>
                  <a:gd name="connsiteX0" fmla="*/ 88892 w 90320"/>
                  <a:gd name="connsiteY0" fmla="*/ 57980 h 63749"/>
                  <a:gd name="connsiteX1" fmla="*/ 22277 w 90320"/>
                  <a:gd name="connsiteY1" fmla="*/ 54551 h 63749"/>
                  <a:gd name="connsiteX2" fmla="*/ 34934 w 90320"/>
                  <a:gd name="connsiteY2" fmla="*/ 19880 h 63749"/>
                  <a:gd name="connsiteX3" fmla="*/ 18470 w 90320"/>
                  <a:gd name="connsiteY3" fmla="*/ 354 h 63749"/>
                  <a:gd name="connsiteX4" fmla="*/ 7240 w 90320"/>
                  <a:gd name="connsiteY4" fmla="*/ 27595 h 63749"/>
                  <a:gd name="connsiteX5" fmla="*/ 8953 w 90320"/>
                  <a:gd name="connsiteY5" fmla="*/ 24642 h 63749"/>
                  <a:gd name="connsiteX6" fmla="*/ 4861 w 90320"/>
                  <a:gd name="connsiteY6" fmla="*/ 13593 h 63749"/>
                  <a:gd name="connsiteX7" fmla="*/ 17423 w 90320"/>
                  <a:gd name="connsiteY7" fmla="*/ 5592 h 63749"/>
                  <a:gd name="connsiteX8" fmla="*/ 29033 w 90320"/>
                  <a:gd name="connsiteY8" fmla="*/ 27786 h 63749"/>
                  <a:gd name="connsiteX9" fmla="*/ 13046 w 90320"/>
                  <a:gd name="connsiteY9" fmla="*/ 55503 h 63749"/>
                  <a:gd name="connsiteX10" fmla="*/ 15425 w 90320"/>
                  <a:gd name="connsiteY10" fmla="*/ 61314 h 63749"/>
                  <a:gd name="connsiteX11" fmla="*/ 88892 w 90320"/>
                  <a:gd name="connsiteY11" fmla="*/ 61885 h 63749"/>
                  <a:gd name="connsiteX12" fmla="*/ 88892 w 90320"/>
                  <a:gd name="connsiteY12" fmla="*/ 58075 h 6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0320" h="63749">
                    <a:moveTo>
                      <a:pt x="88892" y="57980"/>
                    </a:moveTo>
                    <a:cubicBezTo>
                      <a:pt x="67956" y="53122"/>
                      <a:pt x="44165" y="54456"/>
                      <a:pt x="22277" y="54551"/>
                    </a:cubicBezTo>
                    <a:cubicBezTo>
                      <a:pt x="29985" y="44454"/>
                      <a:pt x="37313" y="32929"/>
                      <a:pt x="34934" y="19880"/>
                    </a:cubicBezTo>
                    <a:cubicBezTo>
                      <a:pt x="33316" y="11307"/>
                      <a:pt x="27511" y="2354"/>
                      <a:pt x="18470" y="354"/>
                    </a:cubicBezTo>
                    <a:cubicBezTo>
                      <a:pt x="3053" y="-3171"/>
                      <a:pt x="-7891" y="20642"/>
                      <a:pt x="7240" y="27595"/>
                    </a:cubicBezTo>
                    <a:cubicBezTo>
                      <a:pt x="9239" y="28452"/>
                      <a:pt x="10952" y="25690"/>
                      <a:pt x="8953" y="24642"/>
                    </a:cubicBezTo>
                    <a:cubicBezTo>
                      <a:pt x="7621" y="20928"/>
                      <a:pt x="6194" y="17308"/>
                      <a:pt x="4861" y="13593"/>
                    </a:cubicBezTo>
                    <a:cubicBezTo>
                      <a:pt x="9049" y="10926"/>
                      <a:pt x="13236" y="8259"/>
                      <a:pt x="17423" y="5592"/>
                    </a:cubicBezTo>
                    <a:cubicBezTo>
                      <a:pt x="26274" y="6831"/>
                      <a:pt x="29985" y="21118"/>
                      <a:pt x="29033" y="27786"/>
                    </a:cubicBezTo>
                    <a:cubicBezTo>
                      <a:pt x="27511" y="38739"/>
                      <a:pt x="20088" y="47502"/>
                      <a:pt x="13046" y="55503"/>
                    </a:cubicBezTo>
                    <a:cubicBezTo>
                      <a:pt x="11047" y="57694"/>
                      <a:pt x="12475" y="61123"/>
                      <a:pt x="15425" y="61314"/>
                    </a:cubicBezTo>
                    <a:cubicBezTo>
                      <a:pt x="39121" y="62361"/>
                      <a:pt x="65482" y="65886"/>
                      <a:pt x="88892" y="61885"/>
                    </a:cubicBezTo>
                    <a:cubicBezTo>
                      <a:pt x="90891" y="61504"/>
                      <a:pt x="90701" y="58456"/>
                      <a:pt x="88892" y="580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6" name="Freeform 765">
                <a:extLst>
                  <a:ext uri="{FF2B5EF4-FFF2-40B4-BE49-F238E27FC236}">
                    <a16:creationId xmlns:a16="http://schemas.microsoft.com/office/drawing/2014/main" id="{E3DDE588-012E-A9A0-E1CD-83B04C448F0B}"/>
                  </a:ext>
                </a:extLst>
              </p:cNvPr>
              <p:cNvSpPr/>
              <p:nvPr/>
            </p:nvSpPr>
            <p:spPr>
              <a:xfrm>
                <a:off x="2503913" y="412229"/>
                <a:ext cx="74029" cy="103977"/>
              </a:xfrm>
              <a:custGeom>
                <a:avLst/>
                <a:gdLst>
                  <a:gd name="connsiteX0" fmla="*/ 71755 w 74029"/>
                  <a:gd name="connsiteY0" fmla="*/ 8013 h 103977"/>
                  <a:gd name="connsiteX1" fmla="*/ 67663 w 74029"/>
                  <a:gd name="connsiteY1" fmla="*/ 8013 h 103977"/>
                  <a:gd name="connsiteX2" fmla="*/ 58432 w 74029"/>
                  <a:gd name="connsiteY2" fmla="*/ 55924 h 103977"/>
                  <a:gd name="connsiteX3" fmla="*/ 30643 w 74029"/>
                  <a:gd name="connsiteY3" fmla="*/ 95072 h 103977"/>
                  <a:gd name="connsiteX4" fmla="*/ 4949 w 74029"/>
                  <a:gd name="connsiteY4" fmla="*/ 2393 h 103977"/>
                  <a:gd name="connsiteX5" fmla="*/ 0 w 74029"/>
                  <a:gd name="connsiteY5" fmla="*/ 2393 h 103977"/>
                  <a:gd name="connsiteX6" fmla="*/ 26742 w 74029"/>
                  <a:gd name="connsiteY6" fmla="*/ 102311 h 103977"/>
                  <a:gd name="connsiteX7" fmla="*/ 32261 w 74029"/>
                  <a:gd name="connsiteY7" fmla="*/ 102977 h 103977"/>
                  <a:gd name="connsiteX8" fmla="*/ 65093 w 74029"/>
                  <a:gd name="connsiteY8" fmla="*/ 58591 h 103977"/>
                  <a:gd name="connsiteX9" fmla="*/ 71850 w 74029"/>
                  <a:gd name="connsiteY9" fmla="*/ 7823 h 103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029" h="103977">
                    <a:moveTo>
                      <a:pt x="71755" y="8013"/>
                    </a:moveTo>
                    <a:cubicBezTo>
                      <a:pt x="71089" y="6203"/>
                      <a:pt x="68234" y="5822"/>
                      <a:pt x="67663" y="8013"/>
                    </a:cubicBezTo>
                    <a:cubicBezTo>
                      <a:pt x="63380" y="23920"/>
                      <a:pt x="64903" y="40112"/>
                      <a:pt x="58432" y="55924"/>
                    </a:cubicBezTo>
                    <a:cubicBezTo>
                      <a:pt x="52246" y="71069"/>
                      <a:pt x="42729" y="84118"/>
                      <a:pt x="30643" y="95072"/>
                    </a:cubicBezTo>
                    <a:cubicBezTo>
                      <a:pt x="14941" y="66306"/>
                      <a:pt x="6091" y="35350"/>
                      <a:pt x="4949" y="2393"/>
                    </a:cubicBezTo>
                    <a:cubicBezTo>
                      <a:pt x="4854" y="-750"/>
                      <a:pt x="0" y="-845"/>
                      <a:pt x="0" y="2393"/>
                    </a:cubicBezTo>
                    <a:cubicBezTo>
                      <a:pt x="381" y="37636"/>
                      <a:pt x="9231" y="71640"/>
                      <a:pt x="26742" y="102311"/>
                    </a:cubicBezTo>
                    <a:cubicBezTo>
                      <a:pt x="27979" y="104406"/>
                      <a:pt x="30548" y="104406"/>
                      <a:pt x="32261" y="102977"/>
                    </a:cubicBezTo>
                    <a:cubicBezTo>
                      <a:pt x="46631" y="90881"/>
                      <a:pt x="57861" y="76022"/>
                      <a:pt x="65093" y="58591"/>
                    </a:cubicBezTo>
                    <a:cubicBezTo>
                      <a:pt x="70898" y="44399"/>
                      <a:pt x="77560" y="22872"/>
                      <a:pt x="71850" y="78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7" name="Freeform 766">
                <a:extLst>
                  <a:ext uri="{FF2B5EF4-FFF2-40B4-BE49-F238E27FC236}">
                    <a16:creationId xmlns:a16="http://schemas.microsoft.com/office/drawing/2014/main" id="{B554EFED-7406-CA4D-DB81-3EAFD60441B4}"/>
                  </a:ext>
                </a:extLst>
              </p:cNvPr>
              <p:cNvSpPr/>
              <p:nvPr/>
            </p:nvSpPr>
            <p:spPr>
              <a:xfrm>
                <a:off x="2212885" y="575858"/>
                <a:ext cx="400728" cy="40082"/>
              </a:xfrm>
              <a:custGeom>
                <a:avLst/>
                <a:gdLst>
                  <a:gd name="connsiteX0" fmla="*/ 391237 w 400728"/>
                  <a:gd name="connsiteY0" fmla="*/ 975 h 40082"/>
                  <a:gd name="connsiteX1" fmla="*/ 361831 w 400728"/>
                  <a:gd name="connsiteY1" fmla="*/ 975 h 40082"/>
                  <a:gd name="connsiteX2" fmla="*/ 326334 w 400728"/>
                  <a:gd name="connsiteY2" fmla="*/ 1737 h 40082"/>
                  <a:gd name="connsiteX3" fmla="*/ 255341 w 400728"/>
                  <a:gd name="connsiteY3" fmla="*/ 3166 h 40082"/>
                  <a:gd name="connsiteX4" fmla="*/ 1345 w 400728"/>
                  <a:gd name="connsiteY4" fmla="*/ 35265 h 40082"/>
                  <a:gd name="connsiteX5" fmla="*/ 4009 w 400728"/>
                  <a:gd name="connsiteY5" fmla="*/ 39837 h 40082"/>
                  <a:gd name="connsiteX6" fmla="*/ 193293 w 400728"/>
                  <a:gd name="connsiteY6" fmla="*/ 11262 h 40082"/>
                  <a:gd name="connsiteX7" fmla="*/ 293788 w 400728"/>
                  <a:gd name="connsiteY7" fmla="*/ 9452 h 40082"/>
                  <a:gd name="connsiteX8" fmla="*/ 344035 w 400728"/>
                  <a:gd name="connsiteY8" fmla="*/ 8595 h 40082"/>
                  <a:gd name="connsiteX9" fmla="*/ 367731 w 400728"/>
                  <a:gd name="connsiteY9" fmla="*/ 8214 h 40082"/>
                  <a:gd name="connsiteX10" fmla="*/ 389239 w 400728"/>
                  <a:gd name="connsiteY10" fmla="*/ 9262 h 40082"/>
                  <a:gd name="connsiteX11" fmla="*/ 388763 w 400728"/>
                  <a:gd name="connsiteY11" fmla="*/ 11357 h 40082"/>
                  <a:gd name="connsiteX12" fmla="*/ 391142 w 400728"/>
                  <a:gd name="connsiteY12" fmla="*/ 1070 h 4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0728" h="40082">
                    <a:moveTo>
                      <a:pt x="391237" y="975"/>
                    </a:moveTo>
                    <a:cubicBezTo>
                      <a:pt x="382101" y="-1120"/>
                      <a:pt x="371062" y="785"/>
                      <a:pt x="361831" y="975"/>
                    </a:cubicBezTo>
                    <a:cubicBezTo>
                      <a:pt x="350031" y="1261"/>
                      <a:pt x="338135" y="1451"/>
                      <a:pt x="326334" y="1737"/>
                    </a:cubicBezTo>
                    <a:cubicBezTo>
                      <a:pt x="302638" y="2213"/>
                      <a:pt x="279037" y="2690"/>
                      <a:pt x="255341" y="3166"/>
                    </a:cubicBezTo>
                    <a:cubicBezTo>
                      <a:pt x="171120" y="4880"/>
                      <a:pt x="79475" y="-1501"/>
                      <a:pt x="1345" y="35265"/>
                    </a:cubicBezTo>
                    <a:cubicBezTo>
                      <a:pt x="-1701" y="36694"/>
                      <a:pt x="964" y="41171"/>
                      <a:pt x="4009" y="39837"/>
                    </a:cubicBezTo>
                    <a:cubicBezTo>
                      <a:pt x="63393" y="12786"/>
                      <a:pt x="129247" y="12405"/>
                      <a:pt x="193293" y="11262"/>
                    </a:cubicBezTo>
                    <a:cubicBezTo>
                      <a:pt x="226791" y="10691"/>
                      <a:pt x="260290" y="10024"/>
                      <a:pt x="293788" y="9452"/>
                    </a:cubicBezTo>
                    <a:lnTo>
                      <a:pt x="344035" y="8595"/>
                    </a:lnTo>
                    <a:cubicBezTo>
                      <a:pt x="351934" y="8500"/>
                      <a:pt x="359833" y="8309"/>
                      <a:pt x="367731" y="8214"/>
                    </a:cubicBezTo>
                    <a:cubicBezTo>
                      <a:pt x="368588" y="8214"/>
                      <a:pt x="381911" y="8214"/>
                      <a:pt x="389239" y="9262"/>
                    </a:cubicBezTo>
                    <a:cubicBezTo>
                      <a:pt x="388763" y="9833"/>
                      <a:pt x="388477" y="10595"/>
                      <a:pt x="388763" y="11357"/>
                    </a:cubicBezTo>
                    <a:cubicBezTo>
                      <a:pt x="393521" y="23645"/>
                      <a:pt x="411698" y="5738"/>
                      <a:pt x="391142" y="10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8" name="Freeform 767">
                <a:extLst>
                  <a:ext uri="{FF2B5EF4-FFF2-40B4-BE49-F238E27FC236}">
                    <a16:creationId xmlns:a16="http://schemas.microsoft.com/office/drawing/2014/main" id="{41823C07-02C3-2140-61DB-6AB3A3CBB9A4}"/>
                  </a:ext>
                </a:extLst>
              </p:cNvPr>
              <p:cNvSpPr/>
              <p:nvPr/>
            </p:nvSpPr>
            <p:spPr>
              <a:xfrm>
                <a:off x="2230321" y="658675"/>
                <a:ext cx="165067" cy="175114"/>
              </a:xfrm>
              <a:custGeom>
                <a:avLst/>
                <a:gdLst>
                  <a:gd name="connsiteX0" fmla="*/ 163390 w 165067"/>
                  <a:gd name="connsiteY0" fmla="*/ 94086 h 175114"/>
                  <a:gd name="connsiteX1" fmla="*/ 152446 w 165067"/>
                  <a:gd name="connsiteY1" fmla="*/ 91990 h 175114"/>
                  <a:gd name="connsiteX2" fmla="*/ 146832 w 165067"/>
                  <a:gd name="connsiteY2" fmla="*/ 21696 h 175114"/>
                  <a:gd name="connsiteX3" fmla="*/ 63086 w 165067"/>
                  <a:gd name="connsiteY3" fmla="*/ 33697 h 175114"/>
                  <a:gd name="connsiteX4" fmla="*/ 65370 w 165067"/>
                  <a:gd name="connsiteY4" fmla="*/ 34650 h 175114"/>
                  <a:gd name="connsiteX5" fmla="*/ 116950 w 165067"/>
                  <a:gd name="connsiteY5" fmla="*/ 7884 h 175114"/>
                  <a:gd name="connsiteX6" fmla="*/ 151399 w 165067"/>
                  <a:gd name="connsiteY6" fmla="*/ 55890 h 175114"/>
                  <a:gd name="connsiteX7" fmla="*/ 144738 w 165067"/>
                  <a:gd name="connsiteY7" fmla="*/ 91228 h 175114"/>
                  <a:gd name="connsiteX8" fmla="*/ 87924 w 165067"/>
                  <a:gd name="connsiteY8" fmla="*/ 95705 h 175114"/>
                  <a:gd name="connsiteX9" fmla="*/ 18929 w 165067"/>
                  <a:gd name="connsiteY9" fmla="*/ 111231 h 175114"/>
                  <a:gd name="connsiteX10" fmla="*/ 35012 w 165067"/>
                  <a:gd name="connsiteY10" fmla="*/ 172857 h 175114"/>
                  <a:gd name="connsiteX11" fmla="*/ 132652 w 165067"/>
                  <a:gd name="connsiteY11" fmla="*/ 126471 h 175114"/>
                  <a:gd name="connsiteX12" fmla="*/ 148640 w 165067"/>
                  <a:gd name="connsiteY12" fmla="*/ 100658 h 175114"/>
                  <a:gd name="connsiteX13" fmla="*/ 163390 w 165067"/>
                  <a:gd name="connsiteY13" fmla="*/ 98658 h 175114"/>
                  <a:gd name="connsiteX14" fmla="*/ 163390 w 165067"/>
                  <a:gd name="connsiteY14" fmla="*/ 94086 h 175114"/>
                  <a:gd name="connsiteX15" fmla="*/ 86877 w 165067"/>
                  <a:gd name="connsiteY15" fmla="*/ 157046 h 175114"/>
                  <a:gd name="connsiteX16" fmla="*/ 29969 w 165067"/>
                  <a:gd name="connsiteY16" fmla="*/ 161904 h 175114"/>
                  <a:gd name="connsiteX17" fmla="*/ 11316 w 165067"/>
                  <a:gd name="connsiteY17" fmla="*/ 126471 h 175114"/>
                  <a:gd name="connsiteX18" fmla="*/ 35393 w 165067"/>
                  <a:gd name="connsiteY18" fmla="*/ 114945 h 175114"/>
                  <a:gd name="connsiteX19" fmla="*/ 102294 w 165067"/>
                  <a:gd name="connsiteY19" fmla="*/ 102658 h 175114"/>
                  <a:gd name="connsiteX20" fmla="*/ 140265 w 165067"/>
                  <a:gd name="connsiteY20" fmla="*/ 101134 h 175114"/>
                  <a:gd name="connsiteX21" fmla="*/ 86877 w 165067"/>
                  <a:gd name="connsiteY21" fmla="*/ 157141 h 175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067" h="175114">
                    <a:moveTo>
                      <a:pt x="163390" y="94086"/>
                    </a:moveTo>
                    <a:cubicBezTo>
                      <a:pt x="159869" y="93133"/>
                      <a:pt x="156158" y="92466"/>
                      <a:pt x="152446" y="91990"/>
                    </a:cubicBezTo>
                    <a:cubicBezTo>
                      <a:pt x="161582" y="68749"/>
                      <a:pt x="162914" y="43222"/>
                      <a:pt x="146832" y="21696"/>
                    </a:cubicBezTo>
                    <a:cubicBezTo>
                      <a:pt x="121803" y="-11928"/>
                      <a:pt x="76790" y="-5355"/>
                      <a:pt x="63086" y="33697"/>
                    </a:cubicBezTo>
                    <a:cubicBezTo>
                      <a:pt x="62610" y="35031"/>
                      <a:pt x="64704" y="35888"/>
                      <a:pt x="65370" y="34650"/>
                    </a:cubicBezTo>
                    <a:cubicBezTo>
                      <a:pt x="75077" y="16362"/>
                      <a:pt x="95728" y="1026"/>
                      <a:pt x="116950" y="7884"/>
                    </a:cubicBezTo>
                    <a:cubicBezTo>
                      <a:pt x="137030" y="14361"/>
                      <a:pt x="150543" y="35412"/>
                      <a:pt x="151399" y="55890"/>
                    </a:cubicBezTo>
                    <a:cubicBezTo>
                      <a:pt x="151875" y="67606"/>
                      <a:pt x="149401" y="79608"/>
                      <a:pt x="144738" y="91228"/>
                    </a:cubicBezTo>
                    <a:cubicBezTo>
                      <a:pt x="125895" y="90085"/>
                      <a:pt x="105720" y="93324"/>
                      <a:pt x="87924" y="95705"/>
                    </a:cubicBezTo>
                    <a:cubicBezTo>
                      <a:pt x="65275" y="98753"/>
                      <a:pt x="39961" y="101896"/>
                      <a:pt x="18929" y="111231"/>
                    </a:cubicBezTo>
                    <a:cubicBezTo>
                      <a:pt x="-17614" y="127518"/>
                      <a:pt x="4845" y="164952"/>
                      <a:pt x="35012" y="172857"/>
                    </a:cubicBezTo>
                    <a:cubicBezTo>
                      <a:pt x="74601" y="183240"/>
                      <a:pt x="109907" y="156093"/>
                      <a:pt x="132652" y="126471"/>
                    </a:cubicBezTo>
                    <a:cubicBezTo>
                      <a:pt x="138647" y="118660"/>
                      <a:pt x="144167" y="109897"/>
                      <a:pt x="148640" y="100658"/>
                    </a:cubicBezTo>
                    <a:cubicBezTo>
                      <a:pt x="153588" y="100277"/>
                      <a:pt x="158537" y="99705"/>
                      <a:pt x="163390" y="98658"/>
                    </a:cubicBezTo>
                    <a:cubicBezTo>
                      <a:pt x="165674" y="98181"/>
                      <a:pt x="165579" y="94657"/>
                      <a:pt x="163390" y="94086"/>
                    </a:cubicBezTo>
                    <a:close/>
                    <a:moveTo>
                      <a:pt x="86877" y="157046"/>
                    </a:moveTo>
                    <a:cubicBezTo>
                      <a:pt x="69557" y="166666"/>
                      <a:pt x="48621" y="169905"/>
                      <a:pt x="29969" y="161904"/>
                    </a:cubicBezTo>
                    <a:cubicBezTo>
                      <a:pt x="17978" y="156760"/>
                      <a:pt x="-484" y="141330"/>
                      <a:pt x="11316" y="126471"/>
                    </a:cubicBezTo>
                    <a:cubicBezTo>
                      <a:pt x="16836" y="119517"/>
                      <a:pt x="27304" y="117136"/>
                      <a:pt x="35393" y="114945"/>
                    </a:cubicBezTo>
                    <a:cubicBezTo>
                      <a:pt x="57281" y="109040"/>
                      <a:pt x="79740" y="104944"/>
                      <a:pt x="102294" y="102658"/>
                    </a:cubicBezTo>
                    <a:cubicBezTo>
                      <a:pt x="114761" y="101420"/>
                      <a:pt x="127608" y="101706"/>
                      <a:pt x="140265" y="101134"/>
                    </a:cubicBezTo>
                    <a:cubicBezTo>
                      <a:pt x="128084" y="124756"/>
                      <a:pt x="107623" y="145616"/>
                      <a:pt x="86877" y="1571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9" name="Freeform 768">
                <a:extLst>
                  <a:ext uri="{FF2B5EF4-FFF2-40B4-BE49-F238E27FC236}">
                    <a16:creationId xmlns:a16="http://schemas.microsoft.com/office/drawing/2014/main" id="{6AC8BC15-2C3B-E4E0-D6A5-7A11BF446970}"/>
                  </a:ext>
                </a:extLst>
              </p:cNvPr>
              <p:cNvSpPr/>
              <p:nvPr/>
            </p:nvSpPr>
            <p:spPr>
              <a:xfrm>
                <a:off x="2423976" y="690309"/>
                <a:ext cx="71217" cy="92423"/>
              </a:xfrm>
              <a:custGeom>
                <a:avLst/>
                <a:gdLst>
                  <a:gd name="connsiteX0" fmla="*/ 66995 w 71217"/>
                  <a:gd name="connsiteY0" fmla="*/ 58356 h 92423"/>
                  <a:gd name="connsiteX1" fmla="*/ 37208 w 71217"/>
                  <a:gd name="connsiteY1" fmla="*/ 44926 h 92423"/>
                  <a:gd name="connsiteX2" fmla="*/ 7136 w 71217"/>
                  <a:gd name="connsiteY2" fmla="*/ 27209 h 92423"/>
                  <a:gd name="connsiteX3" fmla="*/ 39492 w 71217"/>
                  <a:gd name="connsiteY3" fmla="*/ 14731 h 92423"/>
                  <a:gd name="connsiteX4" fmla="*/ 43965 w 71217"/>
                  <a:gd name="connsiteY4" fmla="*/ 12160 h 92423"/>
                  <a:gd name="connsiteX5" fmla="*/ 93 w 71217"/>
                  <a:gd name="connsiteY5" fmla="*/ 25495 h 92423"/>
                  <a:gd name="connsiteX6" fmla="*/ 26264 w 71217"/>
                  <a:gd name="connsiteY6" fmla="*/ 50831 h 92423"/>
                  <a:gd name="connsiteX7" fmla="*/ 41681 w 71217"/>
                  <a:gd name="connsiteY7" fmla="*/ 52736 h 92423"/>
                  <a:gd name="connsiteX8" fmla="*/ 53671 w 71217"/>
                  <a:gd name="connsiteY8" fmla="*/ 56165 h 92423"/>
                  <a:gd name="connsiteX9" fmla="*/ 51768 w 71217"/>
                  <a:gd name="connsiteY9" fmla="*/ 79025 h 92423"/>
                  <a:gd name="connsiteX10" fmla="*/ 33401 w 71217"/>
                  <a:gd name="connsiteY10" fmla="*/ 83407 h 92423"/>
                  <a:gd name="connsiteX11" fmla="*/ 37779 w 71217"/>
                  <a:gd name="connsiteY11" fmla="*/ 72834 h 92423"/>
                  <a:gd name="connsiteX12" fmla="*/ 35400 w 71217"/>
                  <a:gd name="connsiteY12" fmla="*/ 68833 h 92423"/>
                  <a:gd name="connsiteX13" fmla="*/ 26930 w 71217"/>
                  <a:gd name="connsiteY13" fmla="*/ 89407 h 92423"/>
                  <a:gd name="connsiteX14" fmla="*/ 31783 w 71217"/>
                  <a:gd name="connsiteY14" fmla="*/ 92170 h 92423"/>
                  <a:gd name="connsiteX15" fmla="*/ 66804 w 71217"/>
                  <a:gd name="connsiteY15" fmla="*/ 58356 h 92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1217" h="92423">
                    <a:moveTo>
                      <a:pt x="66995" y="58356"/>
                    </a:moveTo>
                    <a:cubicBezTo>
                      <a:pt x="59952" y="48164"/>
                      <a:pt x="48533" y="46450"/>
                      <a:pt x="37208" y="44926"/>
                    </a:cubicBezTo>
                    <a:cubicBezTo>
                      <a:pt x="24932" y="43306"/>
                      <a:pt x="10371" y="41687"/>
                      <a:pt x="7136" y="27209"/>
                    </a:cubicBezTo>
                    <a:cubicBezTo>
                      <a:pt x="2853" y="7492"/>
                      <a:pt x="29119" y="-3080"/>
                      <a:pt x="39492" y="14731"/>
                    </a:cubicBezTo>
                    <a:cubicBezTo>
                      <a:pt x="41205" y="17589"/>
                      <a:pt x="45583" y="15017"/>
                      <a:pt x="43965" y="12160"/>
                    </a:cubicBezTo>
                    <a:cubicBezTo>
                      <a:pt x="31688" y="-9843"/>
                      <a:pt x="-2000" y="63"/>
                      <a:pt x="93" y="25495"/>
                    </a:cubicBezTo>
                    <a:cubicBezTo>
                      <a:pt x="1331" y="40258"/>
                      <a:pt x="12655" y="48164"/>
                      <a:pt x="26264" y="50831"/>
                    </a:cubicBezTo>
                    <a:cubicBezTo>
                      <a:pt x="31308" y="51784"/>
                      <a:pt x="36542" y="51784"/>
                      <a:pt x="41681" y="52736"/>
                    </a:cubicBezTo>
                    <a:cubicBezTo>
                      <a:pt x="45868" y="53022"/>
                      <a:pt x="49865" y="54165"/>
                      <a:pt x="53671" y="56165"/>
                    </a:cubicBezTo>
                    <a:cubicBezTo>
                      <a:pt x="61856" y="69976"/>
                      <a:pt x="61190" y="77596"/>
                      <a:pt x="51768" y="79025"/>
                    </a:cubicBezTo>
                    <a:cubicBezTo>
                      <a:pt x="46058" y="81406"/>
                      <a:pt x="39587" y="81787"/>
                      <a:pt x="33401" y="83407"/>
                    </a:cubicBezTo>
                    <a:cubicBezTo>
                      <a:pt x="32640" y="79406"/>
                      <a:pt x="34067" y="75882"/>
                      <a:pt x="37779" y="72834"/>
                    </a:cubicBezTo>
                    <a:cubicBezTo>
                      <a:pt x="39397" y="71310"/>
                      <a:pt x="37779" y="67881"/>
                      <a:pt x="35400" y="68833"/>
                    </a:cubicBezTo>
                    <a:cubicBezTo>
                      <a:pt x="26645" y="72548"/>
                      <a:pt x="23314" y="80454"/>
                      <a:pt x="26930" y="89407"/>
                    </a:cubicBezTo>
                    <a:cubicBezTo>
                      <a:pt x="27691" y="91217"/>
                      <a:pt x="29690" y="93122"/>
                      <a:pt x="31783" y="92170"/>
                    </a:cubicBezTo>
                    <a:cubicBezTo>
                      <a:pt x="45392" y="86455"/>
                      <a:pt x="84220" y="83502"/>
                      <a:pt x="66804" y="5835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0" name="Freeform 769">
                <a:extLst>
                  <a:ext uri="{FF2B5EF4-FFF2-40B4-BE49-F238E27FC236}">
                    <a16:creationId xmlns:a16="http://schemas.microsoft.com/office/drawing/2014/main" id="{340B9220-BB5C-B1DA-E335-2482A88E21BF}"/>
                  </a:ext>
                </a:extLst>
              </p:cNvPr>
              <p:cNvSpPr/>
              <p:nvPr/>
            </p:nvSpPr>
            <p:spPr>
              <a:xfrm>
                <a:off x="2507258" y="648844"/>
                <a:ext cx="113074" cy="62651"/>
              </a:xfrm>
              <a:custGeom>
                <a:avLst/>
                <a:gdLst>
                  <a:gd name="connsiteX0" fmla="*/ 110472 w 113074"/>
                  <a:gd name="connsiteY0" fmla="*/ 35717 h 62651"/>
                  <a:gd name="connsiteX1" fmla="*/ 27012 w 113074"/>
                  <a:gd name="connsiteY1" fmla="*/ 53053 h 62651"/>
                  <a:gd name="connsiteX2" fmla="*/ 30914 w 113074"/>
                  <a:gd name="connsiteY2" fmla="*/ 5714 h 62651"/>
                  <a:gd name="connsiteX3" fmla="*/ 176 w 113074"/>
                  <a:gd name="connsiteY3" fmla="*/ 10381 h 62651"/>
                  <a:gd name="connsiteX4" fmla="*/ 5029 w 113074"/>
                  <a:gd name="connsiteY4" fmla="*/ 11714 h 62651"/>
                  <a:gd name="connsiteX5" fmla="*/ 25299 w 113074"/>
                  <a:gd name="connsiteY5" fmla="*/ 8095 h 62651"/>
                  <a:gd name="connsiteX6" fmla="*/ 33008 w 113074"/>
                  <a:gd name="connsiteY6" fmla="*/ 26192 h 62651"/>
                  <a:gd name="connsiteX7" fmla="*/ 15878 w 113074"/>
                  <a:gd name="connsiteY7" fmla="*/ 56482 h 62651"/>
                  <a:gd name="connsiteX8" fmla="*/ 19399 w 113074"/>
                  <a:gd name="connsiteY8" fmla="*/ 62578 h 62651"/>
                  <a:gd name="connsiteX9" fmla="*/ 111233 w 113074"/>
                  <a:gd name="connsiteY9" fmla="*/ 40956 h 62651"/>
                  <a:gd name="connsiteX10" fmla="*/ 110472 w 113074"/>
                  <a:gd name="connsiteY10" fmla="*/ 35717 h 6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074" h="62651">
                    <a:moveTo>
                      <a:pt x="110472" y="35717"/>
                    </a:moveTo>
                    <a:cubicBezTo>
                      <a:pt x="82874" y="37718"/>
                      <a:pt x="54229" y="45814"/>
                      <a:pt x="27012" y="53053"/>
                    </a:cubicBezTo>
                    <a:cubicBezTo>
                      <a:pt x="36719" y="38575"/>
                      <a:pt x="46426" y="18572"/>
                      <a:pt x="30914" y="5714"/>
                    </a:cubicBezTo>
                    <a:cubicBezTo>
                      <a:pt x="21017" y="-2383"/>
                      <a:pt x="5219" y="-2764"/>
                      <a:pt x="176" y="10381"/>
                    </a:cubicBezTo>
                    <a:cubicBezTo>
                      <a:pt x="-967" y="13429"/>
                      <a:pt x="3792" y="14667"/>
                      <a:pt x="5029" y="11714"/>
                    </a:cubicBezTo>
                    <a:cubicBezTo>
                      <a:pt x="8645" y="2666"/>
                      <a:pt x="19399" y="4475"/>
                      <a:pt x="25299" y="8095"/>
                    </a:cubicBezTo>
                    <a:cubicBezTo>
                      <a:pt x="31675" y="12000"/>
                      <a:pt x="33769" y="18953"/>
                      <a:pt x="33008" y="26192"/>
                    </a:cubicBezTo>
                    <a:cubicBezTo>
                      <a:pt x="31770" y="38003"/>
                      <a:pt x="23491" y="48005"/>
                      <a:pt x="15878" y="56482"/>
                    </a:cubicBezTo>
                    <a:cubicBezTo>
                      <a:pt x="13403" y="59244"/>
                      <a:pt x="15878" y="63244"/>
                      <a:pt x="19399" y="62578"/>
                    </a:cubicBezTo>
                    <a:cubicBezTo>
                      <a:pt x="49471" y="56863"/>
                      <a:pt x="82684" y="52005"/>
                      <a:pt x="111233" y="40956"/>
                    </a:cubicBezTo>
                    <a:cubicBezTo>
                      <a:pt x="113803" y="40004"/>
                      <a:pt x="113803" y="35432"/>
                      <a:pt x="110472" y="357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1" name="Freeform 770">
                <a:extLst>
                  <a:ext uri="{FF2B5EF4-FFF2-40B4-BE49-F238E27FC236}">
                    <a16:creationId xmlns:a16="http://schemas.microsoft.com/office/drawing/2014/main" id="{1416C5F5-089A-B2A4-8AF2-CBA820F16AE8}"/>
                  </a:ext>
                </a:extLst>
              </p:cNvPr>
              <p:cNvSpPr/>
              <p:nvPr/>
            </p:nvSpPr>
            <p:spPr>
              <a:xfrm>
                <a:off x="2700354" y="561460"/>
                <a:ext cx="84153" cy="12897"/>
              </a:xfrm>
              <a:custGeom>
                <a:avLst/>
                <a:gdLst>
                  <a:gd name="connsiteX0" fmla="*/ 82393 w 84153"/>
                  <a:gd name="connsiteY0" fmla="*/ 2896 h 12897"/>
                  <a:gd name="connsiteX1" fmla="*/ 39663 w 84153"/>
                  <a:gd name="connsiteY1" fmla="*/ 1277 h 12897"/>
                  <a:gd name="connsiteX2" fmla="*/ 4928 w 84153"/>
                  <a:gd name="connsiteY2" fmla="*/ 2229 h 12897"/>
                  <a:gd name="connsiteX3" fmla="*/ 5213 w 84153"/>
                  <a:gd name="connsiteY3" fmla="*/ 12897 h 12897"/>
                  <a:gd name="connsiteX4" fmla="*/ 6165 w 84153"/>
                  <a:gd name="connsiteY4" fmla="*/ 12135 h 12897"/>
                  <a:gd name="connsiteX5" fmla="*/ 6736 w 84153"/>
                  <a:gd name="connsiteY5" fmla="*/ 10611 h 12897"/>
                  <a:gd name="connsiteX6" fmla="*/ 5309 w 84153"/>
                  <a:gd name="connsiteY6" fmla="*/ 9563 h 12897"/>
                  <a:gd name="connsiteX7" fmla="*/ 42518 w 84153"/>
                  <a:gd name="connsiteY7" fmla="*/ 9087 h 12897"/>
                  <a:gd name="connsiteX8" fmla="*/ 82297 w 84153"/>
                  <a:gd name="connsiteY8" fmla="*/ 7944 h 12897"/>
                  <a:gd name="connsiteX9" fmla="*/ 82297 w 84153"/>
                  <a:gd name="connsiteY9" fmla="*/ 2991 h 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153" h="12897">
                    <a:moveTo>
                      <a:pt x="82393" y="2896"/>
                    </a:moveTo>
                    <a:cubicBezTo>
                      <a:pt x="68689" y="-438"/>
                      <a:pt x="53653" y="1277"/>
                      <a:pt x="39663" y="1277"/>
                    </a:cubicBezTo>
                    <a:cubicBezTo>
                      <a:pt x="30908" y="1277"/>
                      <a:pt x="12732" y="-2152"/>
                      <a:pt x="4928" y="2229"/>
                    </a:cubicBezTo>
                    <a:cubicBezTo>
                      <a:pt x="-306" y="5182"/>
                      <a:pt x="-2971" y="12897"/>
                      <a:pt x="5213" y="12897"/>
                    </a:cubicBezTo>
                    <a:cubicBezTo>
                      <a:pt x="5689" y="12897"/>
                      <a:pt x="5975" y="12611"/>
                      <a:pt x="6165" y="12135"/>
                    </a:cubicBezTo>
                    <a:lnTo>
                      <a:pt x="6736" y="10611"/>
                    </a:lnTo>
                    <a:cubicBezTo>
                      <a:pt x="7117" y="9754"/>
                      <a:pt x="5975" y="9182"/>
                      <a:pt x="5309" y="9563"/>
                    </a:cubicBezTo>
                    <a:cubicBezTo>
                      <a:pt x="8925" y="5182"/>
                      <a:pt x="36808" y="8992"/>
                      <a:pt x="42518" y="9087"/>
                    </a:cubicBezTo>
                    <a:cubicBezTo>
                      <a:pt x="55651" y="9278"/>
                      <a:pt x="69450" y="10897"/>
                      <a:pt x="82297" y="7944"/>
                    </a:cubicBezTo>
                    <a:cubicBezTo>
                      <a:pt x="84772" y="7373"/>
                      <a:pt x="84772" y="3563"/>
                      <a:pt x="82297" y="299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2" name="Freeform 771">
                <a:extLst>
                  <a:ext uri="{FF2B5EF4-FFF2-40B4-BE49-F238E27FC236}">
                    <a16:creationId xmlns:a16="http://schemas.microsoft.com/office/drawing/2014/main" id="{9BC8E04A-EFD7-E86D-EE2C-F85B18D1273E}"/>
                  </a:ext>
                </a:extLst>
              </p:cNvPr>
              <p:cNvSpPr/>
              <p:nvPr/>
            </p:nvSpPr>
            <p:spPr>
              <a:xfrm>
                <a:off x="2735103" y="540101"/>
                <a:ext cx="21386" cy="97121"/>
              </a:xfrm>
              <a:custGeom>
                <a:avLst/>
                <a:gdLst>
                  <a:gd name="connsiteX0" fmla="*/ 5391 w 21386"/>
                  <a:gd name="connsiteY0" fmla="*/ 1966 h 97121"/>
                  <a:gd name="connsiteX1" fmla="*/ 61 w 21386"/>
                  <a:gd name="connsiteY1" fmla="*/ 3395 h 97121"/>
                  <a:gd name="connsiteX2" fmla="*/ 13670 w 21386"/>
                  <a:gd name="connsiteY2" fmla="*/ 93406 h 97121"/>
                  <a:gd name="connsiteX3" fmla="*/ 21378 w 21386"/>
                  <a:gd name="connsiteY3" fmla="*/ 93406 h 97121"/>
                  <a:gd name="connsiteX4" fmla="*/ 5391 w 21386"/>
                  <a:gd name="connsiteY4" fmla="*/ 1966 h 97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86" h="97121">
                    <a:moveTo>
                      <a:pt x="5391" y="1966"/>
                    </a:moveTo>
                    <a:cubicBezTo>
                      <a:pt x="4344" y="-1463"/>
                      <a:pt x="-605" y="-34"/>
                      <a:pt x="61" y="3395"/>
                    </a:cubicBezTo>
                    <a:cubicBezTo>
                      <a:pt x="6247" y="33303"/>
                      <a:pt x="10625" y="63021"/>
                      <a:pt x="13670" y="93406"/>
                    </a:cubicBezTo>
                    <a:cubicBezTo>
                      <a:pt x="14146" y="98264"/>
                      <a:pt x="21664" y="98454"/>
                      <a:pt x="21378" y="93406"/>
                    </a:cubicBezTo>
                    <a:cubicBezTo>
                      <a:pt x="19570" y="62545"/>
                      <a:pt x="14051" y="31589"/>
                      <a:pt x="5391" y="19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3" name="Freeform 772">
                <a:extLst>
                  <a:ext uri="{FF2B5EF4-FFF2-40B4-BE49-F238E27FC236}">
                    <a16:creationId xmlns:a16="http://schemas.microsoft.com/office/drawing/2014/main" id="{9213AEAD-7A18-482F-3D93-87190EAB9F94}"/>
                  </a:ext>
                </a:extLst>
              </p:cNvPr>
              <p:cNvSpPr/>
              <p:nvPr/>
            </p:nvSpPr>
            <p:spPr>
              <a:xfrm>
                <a:off x="2875222" y="540804"/>
                <a:ext cx="95101" cy="88560"/>
              </a:xfrm>
              <a:custGeom>
                <a:avLst/>
                <a:gdLst>
                  <a:gd name="connsiteX0" fmla="*/ 94144 w 95101"/>
                  <a:gd name="connsiteY0" fmla="*/ 9550 h 88560"/>
                  <a:gd name="connsiteX1" fmla="*/ 17631 w 95101"/>
                  <a:gd name="connsiteY1" fmla="*/ 12407 h 88560"/>
                  <a:gd name="connsiteX2" fmla="*/ 8495 w 95101"/>
                  <a:gd name="connsiteY2" fmla="*/ 23932 h 88560"/>
                  <a:gd name="connsiteX3" fmla="*/ 4403 w 95101"/>
                  <a:gd name="connsiteY3" fmla="*/ 7359 h 88560"/>
                  <a:gd name="connsiteX4" fmla="*/ 26 w 95101"/>
                  <a:gd name="connsiteY4" fmla="*/ 8597 h 88560"/>
                  <a:gd name="connsiteX5" fmla="*/ 13920 w 95101"/>
                  <a:gd name="connsiteY5" fmla="*/ 85845 h 88560"/>
                  <a:gd name="connsiteX6" fmla="*/ 21247 w 95101"/>
                  <a:gd name="connsiteY6" fmla="*/ 84892 h 88560"/>
                  <a:gd name="connsiteX7" fmla="*/ 15728 w 95101"/>
                  <a:gd name="connsiteY7" fmla="*/ 57746 h 88560"/>
                  <a:gd name="connsiteX8" fmla="*/ 12682 w 95101"/>
                  <a:gd name="connsiteY8" fmla="*/ 42982 h 88560"/>
                  <a:gd name="connsiteX9" fmla="*/ 19915 w 95101"/>
                  <a:gd name="connsiteY9" fmla="*/ 20789 h 88560"/>
                  <a:gd name="connsiteX10" fmla="*/ 92907 w 95101"/>
                  <a:gd name="connsiteY10" fmla="*/ 13741 h 88560"/>
                  <a:gd name="connsiteX11" fmla="*/ 94049 w 95101"/>
                  <a:gd name="connsiteY11" fmla="*/ 9645 h 88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01" h="88560">
                    <a:moveTo>
                      <a:pt x="94144" y="9550"/>
                    </a:moveTo>
                    <a:cubicBezTo>
                      <a:pt x="70638" y="-1214"/>
                      <a:pt x="38758" y="-6071"/>
                      <a:pt x="17631" y="12407"/>
                    </a:cubicBezTo>
                    <a:cubicBezTo>
                      <a:pt x="13349" y="16217"/>
                      <a:pt x="10398" y="20027"/>
                      <a:pt x="8495" y="23932"/>
                    </a:cubicBezTo>
                    <a:cubicBezTo>
                      <a:pt x="7163" y="18408"/>
                      <a:pt x="5830" y="12883"/>
                      <a:pt x="4403" y="7359"/>
                    </a:cubicBezTo>
                    <a:cubicBezTo>
                      <a:pt x="3642" y="4406"/>
                      <a:pt x="-355" y="5740"/>
                      <a:pt x="26" y="8597"/>
                    </a:cubicBezTo>
                    <a:cubicBezTo>
                      <a:pt x="3642" y="34505"/>
                      <a:pt x="9066" y="60127"/>
                      <a:pt x="13920" y="85845"/>
                    </a:cubicBezTo>
                    <a:cubicBezTo>
                      <a:pt x="14776" y="90131"/>
                      <a:pt x="21152" y="88988"/>
                      <a:pt x="21247" y="84892"/>
                    </a:cubicBezTo>
                    <a:cubicBezTo>
                      <a:pt x="21533" y="76034"/>
                      <a:pt x="18297" y="66795"/>
                      <a:pt x="15728" y="57746"/>
                    </a:cubicBezTo>
                    <a:cubicBezTo>
                      <a:pt x="14681" y="52793"/>
                      <a:pt x="13729" y="47935"/>
                      <a:pt x="12682" y="42982"/>
                    </a:cubicBezTo>
                    <a:cubicBezTo>
                      <a:pt x="12016" y="35172"/>
                      <a:pt x="13444" y="27647"/>
                      <a:pt x="19915" y="20789"/>
                    </a:cubicBezTo>
                    <a:cubicBezTo>
                      <a:pt x="39519" y="-261"/>
                      <a:pt x="68735" y="10597"/>
                      <a:pt x="92907" y="13741"/>
                    </a:cubicBezTo>
                    <a:cubicBezTo>
                      <a:pt x="95096" y="14026"/>
                      <a:pt x="95952" y="10502"/>
                      <a:pt x="94049" y="96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4" name="Freeform 773">
                <a:extLst>
                  <a:ext uri="{FF2B5EF4-FFF2-40B4-BE49-F238E27FC236}">
                    <a16:creationId xmlns:a16="http://schemas.microsoft.com/office/drawing/2014/main" id="{DE37A308-1F44-7638-35C2-EBFAB71AAA55}"/>
                  </a:ext>
                </a:extLst>
              </p:cNvPr>
              <p:cNvSpPr/>
              <p:nvPr/>
            </p:nvSpPr>
            <p:spPr>
              <a:xfrm>
                <a:off x="3015862" y="481162"/>
                <a:ext cx="91491" cy="157066"/>
              </a:xfrm>
              <a:custGeom>
                <a:avLst/>
                <a:gdLst>
                  <a:gd name="connsiteX0" fmla="*/ 63896 w 91491"/>
                  <a:gd name="connsiteY0" fmla="*/ 82527 h 157066"/>
                  <a:gd name="connsiteX1" fmla="*/ 20882 w 91491"/>
                  <a:gd name="connsiteY1" fmla="*/ 56334 h 157066"/>
                  <a:gd name="connsiteX2" fmla="*/ 12793 w 91491"/>
                  <a:gd name="connsiteY2" fmla="*/ 31092 h 157066"/>
                  <a:gd name="connsiteX3" fmla="*/ 14791 w 91491"/>
                  <a:gd name="connsiteY3" fmla="*/ 16233 h 157066"/>
                  <a:gd name="connsiteX4" fmla="*/ 19740 w 91491"/>
                  <a:gd name="connsiteY4" fmla="*/ 7470 h 157066"/>
                  <a:gd name="connsiteX5" fmla="*/ 41913 w 91491"/>
                  <a:gd name="connsiteY5" fmla="*/ 14328 h 157066"/>
                  <a:gd name="connsiteX6" fmla="*/ 42674 w 91491"/>
                  <a:gd name="connsiteY6" fmla="*/ 14328 h 157066"/>
                  <a:gd name="connsiteX7" fmla="*/ 16599 w 91491"/>
                  <a:gd name="connsiteY7" fmla="*/ 4422 h 157066"/>
                  <a:gd name="connsiteX8" fmla="*/ 14601 w 91491"/>
                  <a:gd name="connsiteY8" fmla="*/ 59953 h 157066"/>
                  <a:gd name="connsiteX9" fmla="*/ 68084 w 91491"/>
                  <a:gd name="connsiteY9" fmla="*/ 92433 h 157066"/>
                  <a:gd name="connsiteX10" fmla="*/ 80741 w 91491"/>
                  <a:gd name="connsiteY10" fmla="*/ 114246 h 157066"/>
                  <a:gd name="connsiteX11" fmla="*/ 59424 w 91491"/>
                  <a:gd name="connsiteY11" fmla="*/ 134724 h 157066"/>
                  <a:gd name="connsiteX12" fmla="*/ 33539 w 91491"/>
                  <a:gd name="connsiteY12" fmla="*/ 145488 h 157066"/>
                  <a:gd name="connsiteX13" fmla="*/ 24022 w 91491"/>
                  <a:gd name="connsiteY13" fmla="*/ 147488 h 157066"/>
                  <a:gd name="connsiteX14" fmla="*/ 12697 w 91491"/>
                  <a:gd name="connsiteY14" fmla="*/ 148250 h 157066"/>
                  <a:gd name="connsiteX15" fmla="*/ 8796 w 91491"/>
                  <a:gd name="connsiteY15" fmla="*/ 145488 h 157066"/>
                  <a:gd name="connsiteX16" fmla="*/ 11270 w 91491"/>
                  <a:gd name="connsiteY16" fmla="*/ 139582 h 157066"/>
                  <a:gd name="connsiteX17" fmla="*/ 11555 w 91491"/>
                  <a:gd name="connsiteY17" fmla="*/ 156822 h 157066"/>
                  <a:gd name="connsiteX18" fmla="*/ 87212 w 91491"/>
                  <a:gd name="connsiteY18" fmla="*/ 121580 h 157066"/>
                  <a:gd name="connsiteX19" fmla="*/ 63992 w 91491"/>
                  <a:gd name="connsiteY19" fmla="*/ 82432 h 15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491" h="157066">
                    <a:moveTo>
                      <a:pt x="63896" y="82527"/>
                    </a:moveTo>
                    <a:cubicBezTo>
                      <a:pt x="47147" y="76527"/>
                      <a:pt x="31159" y="72431"/>
                      <a:pt x="20882" y="56334"/>
                    </a:cubicBezTo>
                    <a:cubicBezTo>
                      <a:pt x="16123" y="48904"/>
                      <a:pt x="12983" y="40046"/>
                      <a:pt x="12793" y="31092"/>
                    </a:cubicBezTo>
                    <a:cubicBezTo>
                      <a:pt x="12697" y="26235"/>
                      <a:pt x="13173" y="20901"/>
                      <a:pt x="14791" y="16233"/>
                    </a:cubicBezTo>
                    <a:cubicBezTo>
                      <a:pt x="16409" y="13281"/>
                      <a:pt x="18122" y="10423"/>
                      <a:pt x="19740" y="7470"/>
                    </a:cubicBezTo>
                    <a:cubicBezTo>
                      <a:pt x="30589" y="-531"/>
                      <a:pt x="37916" y="1755"/>
                      <a:pt x="41913" y="14328"/>
                    </a:cubicBezTo>
                    <a:cubicBezTo>
                      <a:pt x="41913" y="14805"/>
                      <a:pt x="42674" y="14805"/>
                      <a:pt x="42674" y="14328"/>
                    </a:cubicBezTo>
                    <a:cubicBezTo>
                      <a:pt x="42674" y="231"/>
                      <a:pt x="26306" y="-4245"/>
                      <a:pt x="16599" y="4422"/>
                    </a:cubicBezTo>
                    <a:cubicBezTo>
                      <a:pt x="1373" y="18043"/>
                      <a:pt x="5370" y="44332"/>
                      <a:pt x="14601" y="59953"/>
                    </a:cubicBezTo>
                    <a:cubicBezTo>
                      <a:pt x="26877" y="80718"/>
                      <a:pt x="47813" y="83480"/>
                      <a:pt x="68084" y="92433"/>
                    </a:cubicBezTo>
                    <a:cubicBezTo>
                      <a:pt x="77886" y="96815"/>
                      <a:pt x="86260" y="102244"/>
                      <a:pt x="80741" y="114246"/>
                    </a:cubicBezTo>
                    <a:cubicBezTo>
                      <a:pt x="76363" y="123771"/>
                      <a:pt x="68369" y="129486"/>
                      <a:pt x="59424" y="134724"/>
                    </a:cubicBezTo>
                    <a:cubicBezTo>
                      <a:pt x="51334" y="139487"/>
                      <a:pt x="42579" y="143106"/>
                      <a:pt x="33539" y="145488"/>
                    </a:cubicBezTo>
                    <a:cubicBezTo>
                      <a:pt x="30398" y="146345"/>
                      <a:pt x="27258" y="147012"/>
                      <a:pt x="24022" y="147488"/>
                    </a:cubicBezTo>
                    <a:cubicBezTo>
                      <a:pt x="20216" y="148345"/>
                      <a:pt x="16504" y="148631"/>
                      <a:pt x="12697" y="148250"/>
                    </a:cubicBezTo>
                    <a:cubicBezTo>
                      <a:pt x="10223" y="149012"/>
                      <a:pt x="8891" y="148059"/>
                      <a:pt x="8796" y="145488"/>
                    </a:cubicBezTo>
                    <a:cubicBezTo>
                      <a:pt x="12317" y="146916"/>
                      <a:pt x="14125" y="141487"/>
                      <a:pt x="11270" y="139582"/>
                    </a:cubicBezTo>
                    <a:cubicBezTo>
                      <a:pt x="326" y="132343"/>
                      <a:pt x="-7478" y="154917"/>
                      <a:pt x="11555" y="156822"/>
                    </a:cubicBezTo>
                    <a:cubicBezTo>
                      <a:pt x="36013" y="159299"/>
                      <a:pt x="73794" y="142630"/>
                      <a:pt x="87212" y="121580"/>
                    </a:cubicBezTo>
                    <a:cubicBezTo>
                      <a:pt x="100154" y="101292"/>
                      <a:pt x="81217" y="88719"/>
                      <a:pt x="63992" y="824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5" name="Freeform 774">
                <a:extLst>
                  <a:ext uri="{FF2B5EF4-FFF2-40B4-BE49-F238E27FC236}">
                    <a16:creationId xmlns:a16="http://schemas.microsoft.com/office/drawing/2014/main" id="{D79B6E7A-518D-F5E3-20CE-4FA70F81A630}"/>
                  </a:ext>
                </a:extLst>
              </p:cNvPr>
              <p:cNvSpPr/>
              <p:nvPr/>
            </p:nvSpPr>
            <p:spPr>
              <a:xfrm>
                <a:off x="3137583" y="353299"/>
                <a:ext cx="180241" cy="174932"/>
              </a:xfrm>
              <a:custGeom>
                <a:avLst/>
                <a:gdLst>
                  <a:gd name="connsiteX0" fmla="*/ 178661 w 180241"/>
                  <a:gd name="connsiteY0" fmla="*/ 105234 h 174932"/>
                  <a:gd name="connsiteX1" fmla="*/ 144116 w 180241"/>
                  <a:gd name="connsiteY1" fmla="*/ 93995 h 174932"/>
                  <a:gd name="connsiteX2" fmla="*/ 140024 w 180241"/>
                  <a:gd name="connsiteY2" fmla="*/ 25320 h 174932"/>
                  <a:gd name="connsiteX3" fmla="*/ 54756 w 180241"/>
                  <a:gd name="connsiteY3" fmla="*/ 15795 h 174932"/>
                  <a:gd name="connsiteX4" fmla="*/ 58086 w 180241"/>
                  <a:gd name="connsiteY4" fmla="*/ 19128 h 174932"/>
                  <a:gd name="connsiteX5" fmla="*/ 142308 w 180241"/>
                  <a:gd name="connsiteY5" fmla="*/ 48561 h 174932"/>
                  <a:gd name="connsiteX6" fmla="*/ 137169 w 180241"/>
                  <a:gd name="connsiteY6" fmla="*/ 92280 h 174932"/>
                  <a:gd name="connsiteX7" fmla="*/ 42765 w 180241"/>
                  <a:gd name="connsiteY7" fmla="*/ 100853 h 174932"/>
                  <a:gd name="connsiteX8" fmla="*/ 4223 w 180241"/>
                  <a:gd name="connsiteY8" fmla="*/ 140382 h 174932"/>
                  <a:gd name="connsiteX9" fmla="*/ 10123 w 180241"/>
                  <a:gd name="connsiteY9" fmla="*/ 172862 h 174932"/>
                  <a:gd name="connsiteX10" fmla="*/ 67508 w 180241"/>
                  <a:gd name="connsiteY10" fmla="*/ 161432 h 174932"/>
                  <a:gd name="connsiteX11" fmla="*/ 123560 w 180241"/>
                  <a:gd name="connsiteY11" fmla="*/ 125999 h 174932"/>
                  <a:gd name="connsiteX12" fmla="*/ 140880 w 180241"/>
                  <a:gd name="connsiteY12" fmla="*/ 101043 h 174932"/>
                  <a:gd name="connsiteX13" fmla="*/ 177329 w 180241"/>
                  <a:gd name="connsiteY13" fmla="*/ 109711 h 174932"/>
                  <a:gd name="connsiteX14" fmla="*/ 178566 w 180241"/>
                  <a:gd name="connsiteY14" fmla="*/ 105044 h 174932"/>
                  <a:gd name="connsiteX15" fmla="*/ 78452 w 180241"/>
                  <a:gd name="connsiteY15" fmla="*/ 148478 h 174932"/>
                  <a:gd name="connsiteX16" fmla="*/ 46476 w 180241"/>
                  <a:gd name="connsiteY16" fmla="*/ 160860 h 174932"/>
                  <a:gd name="connsiteX17" fmla="*/ 18022 w 180241"/>
                  <a:gd name="connsiteY17" fmla="*/ 166766 h 174932"/>
                  <a:gd name="connsiteX18" fmla="*/ 8505 w 180241"/>
                  <a:gd name="connsiteY18" fmla="*/ 151050 h 174932"/>
                  <a:gd name="connsiteX19" fmla="*/ 12978 w 180241"/>
                  <a:gd name="connsiteY19" fmla="*/ 140096 h 174932"/>
                  <a:gd name="connsiteX20" fmla="*/ 22019 w 180241"/>
                  <a:gd name="connsiteY20" fmla="*/ 126951 h 174932"/>
                  <a:gd name="connsiteX21" fmla="*/ 44763 w 180241"/>
                  <a:gd name="connsiteY21" fmla="*/ 108759 h 174932"/>
                  <a:gd name="connsiteX22" fmla="*/ 133458 w 180241"/>
                  <a:gd name="connsiteY22" fmla="*/ 99710 h 174932"/>
                  <a:gd name="connsiteX23" fmla="*/ 78452 w 180241"/>
                  <a:gd name="connsiteY23" fmla="*/ 148478 h 174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0241" h="174932">
                    <a:moveTo>
                      <a:pt x="178661" y="105234"/>
                    </a:moveTo>
                    <a:cubicBezTo>
                      <a:pt x="167622" y="100948"/>
                      <a:pt x="156012" y="97043"/>
                      <a:pt x="144116" y="93995"/>
                    </a:cubicBezTo>
                    <a:cubicBezTo>
                      <a:pt x="153157" y="71516"/>
                      <a:pt x="153918" y="45894"/>
                      <a:pt x="140024" y="25320"/>
                    </a:cubicBezTo>
                    <a:cubicBezTo>
                      <a:pt x="121562" y="-1922"/>
                      <a:pt x="77691" y="-10304"/>
                      <a:pt x="54756" y="15795"/>
                    </a:cubicBezTo>
                    <a:cubicBezTo>
                      <a:pt x="52757" y="18081"/>
                      <a:pt x="55993" y="21414"/>
                      <a:pt x="58086" y="19128"/>
                    </a:cubicBezTo>
                    <a:cubicBezTo>
                      <a:pt x="85875" y="-10875"/>
                      <a:pt x="134980" y="12366"/>
                      <a:pt x="142308" y="48561"/>
                    </a:cubicBezTo>
                    <a:cubicBezTo>
                      <a:pt x="145448" y="64277"/>
                      <a:pt x="143164" y="79041"/>
                      <a:pt x="137169" y="92280"/>
                    </a:cubicBezTo>
                    <a:cubicBezTo>
                      <a:pt x="105384" y="85232"/>
                      <a:pt x="72171" y="85232"/>
                      <a:pt x="42765" y="100853"/>
                    </a:cubicBezTo>
                    <a:cubicBezTo>
                      <a:pt x="26206" y="109616"/>
                      <a:pt x="11931" y="123141"/>
                      <a:pt x="4223" y="140382"/>
                    </a:cubicBezTo>
                    <a:cubicBezTo>
                      <a:pt x="-726" y="151621"/>
                      <a:pt x="-3961" y="167052"/>
                      <a:pt x="10123" y="172862"/>
                    </a:cubicBezTo>
                    <a:cubicBezTo>
                      <a:pt x="27062" y="179815"/>
                      <a:pt x="52186" y="167528"/>
                      <a:pt x="67508" y="161432"/>
                    </a:cubicBezTo>
                    <a:cubicBezTo>
                      <a:pt x="88064" y="153240"/>
                      <a:pt x="108144" y="142191"/>
                      <a:pt x="123560" y="125999"/>
                    </a:cubicBezTo>
                    <a:cubicBezTo>
                      <a:pt x="130412" y="118855"/>
                      <a:pt x="136312" y="110378"/>
                      <a:pt x="140880" y="101043"/>
                    </a:cubicBezTo>
                    <a:cubicBezTo>
                      <a:pt x="153252" y="103615"/>
                      <a:pt x="165433" y="106758"/>
                      <a:pt x="177329" y="109711"/>
                    </a:cubicBezTo>
                    <a:cubicBezTo>
                      <a:pt x="180374" y="110473"/>
                      <a:pt x="181421" y="106187"/>
                      <a:pt x="178566" y="105044"/>
                    </a:cubicBezTo>
                    <a:close/>
                    <a:moveTo>
                      <a:pt x="78452" y="148478"/>
                    </a:moveTo>
                    <a:cubicBezTo>
                      <a:pt x="68174" y="153431"/>
                      <a:pt x="57420" y="157336"/>
                      <a:pt x="46476" y="160860"/>
                    </a:cubicBezTo>
                    <a:cubicBezTo>
                      <a:pt x="40766" y="162670"/>
                      <a:pt x="23922" y="170100"/>
                      <a:pt x="18022" y="166766"/>
                    </a:cubicBezTo>
                    <a:cubicBezTo>
                      <a:pt x="14881" y="161527"/>
                      <a:pt x="11646" y="156288"/>
                      <a:pt x="8505" y="151050"/>
                    </a:cubicBezTo>
                    <a:cubicBezTo>
                      <a:pt x="9647" y="147240"/>
                      <a:pt x="11075" y="143620"/>
                      <a:pt x="12978" y="140096"/>
                    </a:cubicBezTo>
                    <a:cubicBezTo>
                      <a:pt x="15453" y="135333"/>
                      <a:pt x="18498" y="130952"/>
                      <a:pt x="22019" y="126951"/>
                    </a:cubicBezTo>
                    <a:cubicBezTo>
                      <a:pt x="28395" y="119617"/>
                      <a:pt x="36294" y="113521"/>
                      <a:pt x="44763" y="108759"/>
                    </a:cubicBezTo>
                    <a:cubicBezTo>
                      <a:pt x="72647" y="93138"/>
                      <a:pt x="103290" y="94185"/>
                      <a:pt x="133458" y="99710"/>
                    </a:cubicBezTo>
                    <a:cubicBezTo>
                      <a:pt x="121371" y="121046"/>
                      <a:pt x="100150" y="138000"/>
                      <a:pt x="78452" y="1484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6" name="Freeform 775">
                <a:extLst>
                  <a:ext uri="{FF2B5EF4-FFF2-40B4-BE49-F238E27FC236}">
                    <a16:creationId xmlns:a16="http://schemas.microsoft.com/office/drawing/2014/main" id="{2D1424BA-0DA0-EA61-24E0-53430A3050B1}"/>
                  </a:ext>
                </a:extLst>
              </p:cNvPr>
              <p:cNvSpPr/>
              <p:nvPr/>
            </p:nvSpPr>
            <p:spPr>
              <a:xfrm>
                <a:off x="3347434" y="367354"/>
                <a:ext cx="111422" cy="128213"/>
              </a:xfrm>
              <a:custGeom>
                <a:avLst/>
                <a:gdLst>
                  <a:gd name="connsiteX0" fmla="*/ 104421 w 111422"/>
                  <a:gd name="connsiteY0" fmla="*/ 1834 h 128213"/>
                  <a:gd name="connsiteX1" fmla="*/ 47702 w 111422"/>
                  <a:gd name="connsiteY1" fmla="*/ 113943 h 128213"/>
                  <a:gd name="connsiteX2" fmla="*/ 4402 w 111422"/>
                  <a:gd name="connsiteY2" fmla="*/ 10788 h 128213"/>
                  <a:gd name="connsiteX3" fmla="*/ 119 w 111422"/>
                  <a:gd name="connsiteY3" fmla="*/ 12597 h 128213"/>
                  <a:gd name="connsiteX4" fmla="*/ 43610 w 111422"/>
                  <a:gd name="connsiteY4" fmla="*/ 125278 h 128213"/>
                  <a:gd name="connsiteX5" fmla="*/ 50938 w 111422"/>
                  <a:gd name="connsiteY5" fmla="*/ 126231 h 128213"/>
                  <a:gd name="connsiteX6" fmla="*/ 110987 w 111422"/>
                  <a:gd name="connsiteY6" fmla="*/ 5739 h 128213"/>
                  <a:gd name="connsiteX7" fmla="*/ 104421 w 111422"/>
                  <a:gd name="connsiteY7" fmla="*/ 1834 h 128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422" h="128213">
                    <a:moveTo>
                      <a:pt x="104421" y="1834"/>
                    </a:moveTo>
                    <a:cubicBezTo>
                      <a:pt x="82247" y="36886"/>
                      <a:pt x="64737" y="75939"/>
                      <a:pt x="47702" y="113943"/>
                    </a:cubicBezTo>
                    <a:cubicBezTo>
                      <a:pt x="33903" y="79368"/>
                      <a:pt x="20675" y="44220"/>
                      <a:pt x="4402" y="10788"/>
                    </a:cubicBezTo>
                    <a:cubicBezTo>
                      <a:pt x="3260" y="8406"/>
                      <a:pt x="-737" y="10026"/>
                      <a:pt x="119" y="12597"/>
                    </a:cubicBezTo>
                    <a:cubicBezTo>
                      <a:pt x="12491" y="50793"/>
                      <a:pt x="28669" y="88035"/>
                      <a:pt x="43610" y="125278"/>
                    </a:cubicBezTo>
                    <a:cubicBezTo>
                      <a:pt x="44752" y="128040"/>
                      <a:pt x="49415" y="129755"/>
                      <a:pt x="50938" y="126231"/>
                    </a:cubicBezTo>
                    <a:cubicBezTo>
                      <a:pt x="69495" y="85273"/>
                      <a:pt x="91669" y="46221"/>
                      <a:pt x="110987" y="5739"/>
                    </a:cubicBezTo>
                    <a:cubicBezTo>
                      <a:pt x="113081" y="1358"/>
                      <a:pt x="107085" y="-2357"/>
                      <a:pt x="104421" y="18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7" name="Freeform 776">
                <a:extLst>
                  <a:ext uri="{FF2B5EF4-FFF2-40B4-BE49-F238E27FC236}">
                    <a16:creationId xmlns:a16="http://schemas.microsoft.com/office/drawing/2014/main" id="{3D0691FA-350A-CE25-9D7A-EAF0A4D5321B}"/>
                  </a:ext>
                </a:extLst>
              </p:cNvPr>
              <p:cNvSpPr/>
              <p:nvPr/>
            </p:nvSpPr>
            <p:spPr>
              <a:xfrm>
                <a:off x="3182370" y="545335"/>
                <a:ext cx="331363" cy="20431"/>
              </a:xfrm>
              <a:custGeom>
                <a:avLst/>
                <a:gdLst>
                  <a:gd name="connsiteX0" fmla="*/ 328487 w 331363"/>
                  <a:gd name="connsiteY0" fmla="*/ 1495 h 20431"/>
                  <a:gd name="connsiteX1" fmla="*/ 309644 w 331363"/>
                  <a:gd name="connsiteY1" fmla="*/ 2829 h 20431"/>
                  <a:gd name="connsiteX2" fmla="*/ 165183 w 331363"/>
                  <a:gd name="connsiteY2" fmla="*/ 11306 h 20431"/>
                  <a:gd name="connsiteX3" fmla="*/ 2641 w 331363"/>
                  <a:gd name="connsiteY3" fmla="*/ 11782 h 20431"/>
                  <a:gd name="connsiteX4" fmla="*/ 2641 w 331363"/>
                  <a:gd name="connsiteY4" fmla="*/ 17307 h 20431"/>
                  <a:gd name="connsiteX5" fmla="*/ 165183 w 331363"/>
                  <a:gd name="connsiteY5" fmla="*/ 19117 h 20431"/>
                  <a:gd name="connsiteX6" fmla="*/ 304125 w 331363"/>
                  <a:gd name="connsiteY6" fmla="*/ 11592 h 20431"/>
                  <a:gd name="connsiteX7" fmla="*/ 306694 w 331363"/>
                  <a:gd name="connsiteY7" fmla="*/ 11782 h 20431"/>
                  <a:gd name="connsiteX8" fmla="*/ 307551 w 331363"/>
                  <a:gd name="connsiteY8" fmla="*/ 11306 h 20431"/>
                  <a:gd name="connsiteX9" fmla="*/ 327440 w 331363"/>
                  <a:gd name="connsiteY9" fmla="*/ 9496 h 20431"/>
                  <a:gd name="connsiteX10" fmla="*/ 328487 w 331363"/>
                  <a:gd name="connsiteY10" fmla="*/ 1495 h 20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1363" h="20431">
                    <a:moveTo>
                      <a:pt x="328487" y="1495"/>
                    </a:moveTo>
                    <a:cubicBezTo>
                      <a:pt x="321730" y="-886"/>
                      <a:pt x="315164" y="-410"/>
                      <a:pt x="309644" y="2829"/>
                    </a:cubicBezTo>
                    <a:cubicBezTo>
                      <a:pt x="261586" y="6734"/>
                      <a:pt x="213432" y="9877"/>
                      <a:pt x="165183" y="11306"/>
                    </a:cubicBezTo>
                    <a:cubicBezTo>
                      <a:pt x="110939" y="12925"/>
                      <a:pt x="56885" y="11115"/>
                      <a:pt x="2641" y="11782"/>
                    </a:cubicBezTo>
                    <a:cubicBezTo>
                      <a:pt x="-880" y="11782"/>
                      <a:pt x="-880" y="17402"/>
                      <a:pt x="2641" y="17307"/>
                    </a:cubicBezTo>
                    <a:cubicBezTo>
                      <a:pt x="56409" y="21784"/>
                      <a:pt x="111224" y="20545"/>
                      <a:pt x="165183" y="19117"/>
                    </a:cubicBezTo>
                    <a:cubicBezTo>
                      <a:pt x="211529" y="17878"/>
                      <a:pt x="257969" y="15497"/>
                      <a:pt x="304125" y="11592"/>
                    </a:cubicBezTo>
                    <a:cubicBezTo>
                      <a:pt x="304886" y="12068"/>
                      <a:pt x="305837" y="12259"/>
                      <a:pt x="306694" y="11782"/>
                    </a:cubicBezTo>
                    <a:cubicBezTo>
                      <a:pt x="306980" y="11592"/>
                      <a:pt x="307265" y="11496"/>
                      <a:pt x="307551" y="11306"/>
                    </a:cubicBezTo>
                    <a:cubicBezTo>
                      <a:pt x="314212" y="10734"/>
                      <a:pt x="320778" y="10163"/>
                      <a:pt x="327440" y="9496"/>
                    </a:cubicBezTo>
                    <a:cubicBezTo>
                      <a:pt x="331913" y="9020"/>
                      <a:pt x="332960" y="3114"/>
                      <a:pt x="328487" y="14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8" name="Freeform 777">
                <a:extLst>
                  <a:ext uri="{FF2B5EF4-FFF2-40B4-BE49-F238E27FC236}">
                    <a16:creationId xmlns:a16="http://schemas.microsoft.com/office/drawing/2014/main" id="{3FEA5E89-2B78-20FA-3674-61F66203207B}"/>
                  </a:ext>
                </a:extLst>
              </p:cNvPr>
              <p:cNvSpPr/>
              <p:nvPr/>
            </p:nvSpPr>
            <p:spPr>
              <a:xfrm>
                <a:off x="3146814" y="615914"/>
                <a:ext cx="160006" cy="168411"/>
              </a:xfrm>
              <a:custGeom>
                <a:avLst/>
                <a:gdLst>
                  <a:gd name="connsiteX0" fmla="*/ 158295 w 160006"/>
                  <a:gd name="connsiteY0" fmla="*/ 83792 h 168411"/>
                  <a:gd name="connsiteX1" fmla="*/ 151158 w 160006"/>
                  <a:gd name="connsiteY1" fmla="*/ 82840 h 168411"/>
                  <a:gd name="connsiteX2" fmla="*/ 112616 w 160006"/>
                  <a:gd name="connsiteY2" fmla="*/ 13402 h 168411"/>
                  <a:gd name="connsiteX3" fmla="*/ 49236 w 160006"/>
                  <a:gd name="connsiteY3" fmla="*/ 3020 h 168411"/>
                  <a:gd name="connsiteX4" fmla="*/ 49902 w 160006"/>
                  <a:gd name="connsiteY4" fmla="*/ 19022 h 168411"/>
                  <a:gd name="connsiteX5" fmla="*/ 49236 w 160006"/>
                  <a:gd name="connsiteY5" fmla="*/ 14355 h 168411"/>
                  <a:gd name="connsiteX6" fmla="*/ 60656 w 160006"/>
                  <a:gd name="connsiteY6" fmla="*/ 7021 h 168411"/>
                  <a:gd name="connsiteX7" fmla="*/ 67507 w 160006"/>
                  <a:gd name="connsiteY7" fmla="*/ 6925 h 168411"/>
                  <a:gd name="connsiteX8" fmla="*/ 84828 w 160006"/>
                  <a:gd name="connsiteY8" fmla="*/ 9116 h 168411"/>
                  <a:gd name="connsiteX9" fmla="*/ 111284 w 160006"/>
                  <a:gd name="connsiteY9" fmla="*/ 20165 h 168411"/>
                  <a:gd name="connsiteX10" fmla="*/ 143735 w 160006"/>
                  <a:gd name="connsiteY10" fmla="*/ 71886 h 168411"/>
                  <a:gd name="connsiteX11" fmla="*/ 144211 w 160006"/>
                  <a:gd name="connsiteY11" fmla="*/ 82078 h 168411"/>
                  <a:gd name="connsiteX12" fmla="*/ 20020 w 160006"/>
                  <a:gd name="connsiteY12" fmla="*/ 110843 h 168411"/>
                  <a:gd name="connsiteX13" fmla="*/ 1939 w 160006"/>
                  <a:gd name="connsiteY13" fmla="*/ 156087 h 168411"/>
                  <a:gd name="connsiteX14" fmla="*/ 47238 w 160006"/>
                  <a:gd name="connsiteY14" fmla="*/ 166469 h 168411"/>
                  <a:gd name="connsiteX15" fmla="*/ 142403 w 160006"/>
                  <a:gd name="connsiteY15" fmla="*/ 114653 h 168411"/>
                  <a:gd name="connsiteX16" fmla="*/ 150682 w 160006"/>
                  <a:gd name="connsiteY16" fmla="*/ 88555 h 168411"/>
                  <a:gd name="connsiteX17" fmla="*/ 157534 w 160006"/>
                  <a:gd name="connsiteY17" fmla="*/ 88745 h 168411"/>
                  <a:gd name="connsiteX18" fmla="*/ 158200 w 160006"/>
                  <a:gd name="connsiteY18" fmla="*/ 83792 h 168411"/>
                  <a:gd name="connsiteX19" fmla="*/ 82925 w 160006"/>
                  <a:gd name="connsiteY19" fmla="*/ 150753 h 168411"/>
                  <a:gd name="connsiteX20" fmla="*/ 35151 w 160006"/>
                  <a:gd name="connsiteY20" fmla="*/ 160183 h 168411"/>
                  <a:gd name="connsiteX21" fmla="*/ 19354 w 160006"/>
                  <a:gd name="connsiteY21" fmla="*/ 159992 h 168411"/>
                  <a:gd name="connsiteX22" fmla="*/ 8220 w 160006"/>
                  <a:gd name="connsiteY22" fmla="*/ 147133 h 168411"/>
                  <a:gd name="connsiteX23" fmla="*/ 10980 w 160006"/>
                  <a:gd name="connsiteY23" fmla="*/ 136846 h 168411"/>
                  <a:gd name="connsiteX24" fmla="*/ 29156 w 160006"/>
                  <a:gd name="connsiteY24" fmla="*/ 113605 h 168411"/>
                  <a:gd name="connsiteX25" fmla="*/ 143735 w 160006"/>
                  <a:gd name="connsiteY25" fmla="*/ 88459 h 168411"/>
                  <a:gd name="connsiteX26" fmla="*/ 82925 w 160006"/>
                  <a:gd name="connsiteY26" fmla="*/ 150753 h 16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60006" h="168411">
                    <a:moveTo>
                      <a:pt x="158295" y="83792"/>
                    </a:moveTo>
                    <a:cubicBezTo>
                      <a:pt x="155916" y="83506"/>
                      <a:pt x="153537" y="83125"/>
                      <a:pt x="151158" y="82840"/>
                    </a:cubicBezTo>
                    <a:cubicBezTo>
                      <a:pt x="152014" y="55312"/>
                      <a:pt x="137074" y="27976"/>
                      <a:pt x="112616" y="13402"/>
                    </a:cubicBezTo>
                    <a:cubicBezTo>
                      <a:pt x="96343" y="3687"/>
                      <a:pt x="67793" y="-4695"/>
                      <a:pt x="49236" y="3020"/>
                    </a:cubicBezTo>
                    <a:cubicBezTo>
                      <a:pt x="40195" y="6735"/>
                      <a:pt x="37626" y="21022"/>
                      <a:pt x="49902" y="19022"/>
                    </a:cubicBezTo>
                    <a:cubicBezTo>
                      <a:pt x="52471" y="18641"/>
                      <a:pt x="51901" y="14069"/>
                      <a:pt x="49236" y="14355"/>
                    </a:cubicBezTo>
                    <a:cubicBezTo>
                      <a:pt x="52091" y="9307"/>
                      <a:pt x="55897" y="6830"/>
                      <a:pt x="60656" y="7021"/>
                    </a:cubicBezTo>
                    <a:cubicBezTo>
                      <a:pt x="62940" y="6830"/>
                      <a:pt x="65224" y="6830"/>
                      <a:pt x="67507" y="6925"/>
                    </a:cubicBezTo>
                    <a:cubicBezTo>
                      <a:pt x="73313" y="7116"/>
                      <a:pt x="79118" y="7878"/>
                      <a:pt x="84828" y="9116"/>
                    </a:cubicBezTo>
                    <a:cubicBezTo>
                      <a:pt x="94154" y="11212"/>
                      <a:pt x="103194" y="14926"/>
                      <a:pt x="111284" y="20165"/>
                    </a:cubicBezTo>
                    <a:cubicBezTo>
                      <a:pt x="129175" y="31690"/>
                      <a:pt x="141166" y="50645"/>
                      <a:pt x="143735" y="71886"/>
                    </a:cubicBezTo>
                    <a:cubicBezTo>
                      <a:pt x="144116" y="75410"/>
                      <a:pt x="144306" y="78744"/>
                      <a:pt x="144211" y="82078"/>
                    </a:cubicBezTo>
                    <a:cubicBezTo>
                      <a:pt x="100911" y="77506"/>
                      <a:pt x="53042" y="79315"/>
                      <a:pt x="20020" y="110843"/>
                    </a:cubicBezTo>
                    <a:cubicBezTo>
                      <a:pt x="9266" y="121130"/>
                      <a:pt x="-5294" y="140180"/>
                      <a:pt x="1939" y="156087"/>
                    </a:cubicBezTo>
                    <a:cubicBezTo>
                      <a:pt x="9457" y="172660"/>
                      <a:pt x="33153" y="168374"/>
                      <a:pt x="47238" y="166469"/>
                    </a:cubicBezTo>
                    <a:cubicBezTo>
                      <a:pt x="82829" y="161802"/>
                      <a:pt x="123941" y="148086"/>
                      <a:pt x="142403" y="114653"/>
                    </a:cubicBezTo>
                    <a:cubicBezTo>
                      <a:pt x="146971" y="106366"/>
                      <a:pt x="149635" y="97508"/>
                      <a:pt x="150682" y="88555"/>
                    </a:cubicBezTo>
                    <a:cubicBezTo>
                      <a:pt x="152966" y="88555"/>
                      <a:pt x="155250" y="88650"/>
                      <a:pt x="157534" y="88745"/>
                    </a:cubicBezTo>
                    <a:cubicBezTo>
                      <a:pt x="160294" y="88745"/>
                      <a:pt x="161055" y="84173"/>
                      <a:pt x="158200" y="83792"/>
                    </a:cubicBezTo>
                    <a:close/>
                    <a:moveTo>
                      <a:pt x="82925" y="150753"/>
                    </a:moveTo>
                    <a:cubicBezTo>
                      <a:pt x="67507" y="155992"/>
                      <a:pt x="51330" y="159040"/>
                      <a:pt x="35151" y="160183"/>
                    </a:cubicBezTo>
                    <a:cubicBezTo>
                      <a:pt x="31155" y="160468"/>
                      <a:pt x="22685" y="161611"/>
                      <a:pt x="19354" y="159992"/>
                    </a:cubicBezTo>
                    <a:cubicBezTo>
                      <a:pt x="15643" y="155706"/>
                      <a:pt x="11931" y="151420"/>
                      <a:pt x="8220" y="147133"/>
                    </a:cubicBezTo>
                    <a:cubicBezTo>
                      <a:pt x="8315" y="143419"/>
                      <a:pt x="9266" y="140085"/>
                      <a:pt x="10980" y="136846"/>
                    </a:cubicBezTo>
                    <a:cubicBezTo>
                      <a:pt x="14786" y="127798"/>
                      <a:pt x="21733" y="119892"/>
                      <a:pt x="29156" y="113605"/>
                    </a:cubicBezTo>
                    <a:cubicBezTo>
                      <a:pt x="61132" y="86459"/>
                      <a:pt x="103861" y="87316"/>
                      <a:pt x="143735" y="88459"/>
                    </a:cubicBezTo>
                    <a:cubicBezTo>
                      <a:pt x="139548" y="119320"/>
                      <a:pt x="112426" y="140656"/>
                      <a:pt x="82925" y="15075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9" name="Freeform 778">
                <a:extLst>
                  <a:ext uri="{FF2B5EF4-FFF2-40B4-BE49-F238E27FC236}">
                    <a16:creationId xmlns:a16="http://schemas.microsoft.com/office/drawing/2014/main" id="{E1E43335-471B-D9E0-3EA7-CBA2248F9145}"/>
                  </a:ext>
                </a:extLst>
              </p:cNvPr>
              <p:cNvSpPr/>
              <p:nvPr/>
            </p:nvSpPr>
            <p:spPr>
              <a:xfrm>
                <a:off x="3345398" y="645694"/>
                <a:ext cx="71301" cy="89417"/>
              </a:xfrm>
              <a:custGeom>
                <a:avLst/>
                <a:gdLst>
                  <a:gd name="connsiteX0" fmla="*/ 67058 w 71301"/>
                  <a:gd name="connsiteY0" fmla="*/ 53155 h 89417"/>
                  <a:gd name="connsiteX1" fmla="*/ 26898 w 71301"/>
                  <a:gd name="connsiteY1" fmla="*/ 44868 h 89417"/>
                  <a:gd name="connsiteX2" fmla="*/ 10815 w 71301"/>
                  <a:gd name="connsiteY2" fmla="*/ 41534 h 89417"/>
                  <a:gd name="connsiteX3" fmla="*/ 19285 w 71301"/>
                  <a:gd name="connsiteY3" fmla="*/ 17722 h 89417"/>
                  <a:gd name="connsiteX4" fmla="*/ 57160 w 71301"/>
                  <a:gd name="connsiteY4" fmla="*/ 3720 h 89417"/>
                  <a:gd name="connsiteX5" fmla="*/ 57160 w 71301"/>
                  <a:gd name="connsiteY5" fmla="*/ 291 h 89417"/>
                  <a:gd name="connsiteX6" fmla="*/ 15002 w 71301"/>
                  <a:gd name="connsiteY6" fmla="*/ 13435 h 89417"/>
                  <a:gd name="connsiteX7" fmla="*/ 2821 w 71301"/>
                  <a:gd name="connsiteY7" fmla="*/ 43820 h 89417"/>
                  <a:gd name="connsiteX8" fmla="*/ 40221 w 71301"/>
                  <a:gd name="connsiteY8" fmla="*/ 51535 h 89417"/>
                  <a:gd name="connsiteX9" fmla="*/ 55162 w 71301"/>
                  <a:gd name="connsiteY9" fmla="*/ 74872 h 89417"/>
                  <a:gd name="connsiteX10" fmla="*/ 13575 w 71301"/>
                  <a:gd name="connsiteY10" fmla="*/ 80968 h 89417"/>
                  <a:gd name="connsiteX11" fmla="*/ 32989 w 71301"/>
                  <a:gd name="connsiteY11" fmla="*/ 62394 h 89417"/>
                  <a:gd name="connsiteX12" fmla="*/ 32037 w 71301"/>
                  <a:gd name="connsiteY12" fmla="*/ 58965 h 89417"/>
                  <a:gd name="connsiteX13" fmla="*/ 4248 w 71301"/>
                  <a:gd name="connsiteY13" fmla="*/ 83254 h 89417"/>
                  <a:gd name="connsiteX14" fmla="*/ 7008 w 71301"/>
                  <a:gd name="connsiteY14" fmla="*/ 88207 h 89417"/>
                  <a:gd name="connsiteX15" fmla="*/ 62395 w 71301"/>
                  <a:gd name="connsiteY15" fmla="*/ 79253 h 89417"/>
                  <a:gd name="connsiteX16" fmla="*/ 66867 w 71301"/>
                  <a:gd name="connsiteY16" fmla="*/ 53155 h 89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301" h="89417">
                    <a:moveTo>
                      <a:pt x="67058" y="53155"/>
                    </a:moveTo>
                    <a:cubicBezTo>
                      <a:pt x="56589" y="41820"/>
                      <a:pt x="40316" y="45249"/>
                      <a:pt x="26898" y="44868"/>
                    </a:cubicBezTo>
                    <a:cubicBezTo>
                      <a:pt x="22711" y="44773"/>
                      <a:pt x="13860" y="44773"/>
                      <a:pt x="10815" y="41534"/>
                    </a:cubicBezTo>
                    <a:cubicBezTo>
                      <a:pt x="3107" y="33343"/>
                      <a:pt x="14146" y="22484"/>
                      <a:pt x="19285" y="17722"/>
                    </a:cubicBezTo>
                    <a:cubicBezTo>
                      <a:pt x="29753" y="8101"/>
                      <a:pt x="43076" y="3625"/>
                      <a:pt x="57160" y="3720"/>
                    </a:cubicBezTo>
                    <a:cubicBezTo>
                      <a:pt x="59445" y="3720"/>
                      <a:pt x="59349" y="481"/>
                      <a:pt x="57160" y="291"/>
                    </a:cubicBezTo>
                    <a:cubicBezTo>
                      <a:pt x="41839" y="-1233"/>
                      <a:pt x="26803" y="3244"/>
                      <a:pt x="15002" y="13435"/>
                    </a:cubicBezTo>
                    <a:cubicBezTo>
                      <a:pt x="7199" y="20198"/>
                      <a:pt x="-5744" y="33628"/>
                      <a:pt x="2821" y="43820"/>
                    </a:cubicBezTo>
                    <a:cubicBezTo>
                      <a:pt x="11862" y="54679"/>
                      <a:pt x="28040" y="51440"/>
                      <a:pt x="40221" y="51535"/>
                    </a:cubicBezTo>
                    <a:cubicBezTo>
                      <a:pt x="51736" y="51726"/>
                      <a:pt x="77907" y="62965"/>
                      <a:pt x="55162" y="74872"/>
                    </a:cubicBezTo>
                    <a:cubicBezTo>
                      <a:pt x="42791" y="81349"/>
                      <a:pt x="27374" y="82301"/>
                      <a:pt x="13575" y="80968"/>
                    </a:cubicBezTo>
                    <a:cubicBezTo>
                      <a:pt x="17286" y="72395"/>
                      <a:pt x="24138" y="66299"/>
                      <a:pt x="32989" y="62394"/>
                    </a:cubicBezTo>
                    <a:cubicBezTo>
                      <a:pt x="34606" y="61632"/>
                      <a:pt x="33845" y="58774"/>
                      <a:pt x="32037" y="58965"/>
                    </a:cubicBezTo>
                    <a:cubicBezTo>
                      <a:pt x="17952" y="60775"/>
                      <a:pt x="8626" y="69823"/>
                      <a:pt x="4248" y="83254"/>
                    </a:cubicBezTo>
                    <a:cubicBezTo>
                      <a:pt x="3678" y="85159"/>
                      <a:pt x="5010" y="87921"/>
                      <a:pt x="7008" y="88207"/>
                    </a:cubicBezTo>
                    <a:cubicBezTo>
                      <a:pt x="24614" y="90683"/>
                      <a:pt x="47263" y="90112"/>
                      <a:pt x="62395" y="79253"/>
                    </a:cubicBezTo>
                    <a:cubicBezTo>
                      <a:pt x="71245" y="72871"/>
                      <a:pt x="74861" y="61822"/>
                      <a:pt x="66867" y="531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0" name="Freeform 779">
                <a:extLst>
                  <a:ext uri="{FF2B5EF4-FFF2-40B4-BE49-F238E27FC236}">
                    <a16:creationId xmlns:a16="http://schemas.microsoft.com/office/drawing/2014/main" id="{E9BE75CD-533C-03AD-4535-F96B88F66C37}"/>
                  </a:ext>
                </a:extLst>
              </p:cNvPr>
              <p:cNvSpPr/>
              <p:nvPr/>
            </p:nvSpPr>
            <p:spPr>
              <a:xfrm>
                <a:off x="3569645" y="519546"/>
                <a:ext cx="83483" cy="9107"/>
              </a:xfrm>
              <a:custGeom>
                <a:avLst/>
                <a:gdLst>
                  <a:gd name="connsiteX0" fmla="*/ 82057 w 83483"/>
                  <a:gd name="connsiteY0" fmla="*/ 2614 h 9107"/>
                  <a:gd name="connsiteX1" fmla="*/ 2498 w 83483"/>
                  <a:gd name="connsiteY1" fmla="*/ 1947 h 9107"/>
                  <a:gd name="connsiteX2" fmla="*/ 2498 w 83483"/>
                  <a:gd name="connsiteY2" fmla="*/ 7186 h 9107"/>
                  <a:gd name="connsiteX3" fmla="*/ 82057 w 83483"/>
                  <a:gd name="connsiteY3" fmla="*/ 6519 h 9107"/>
                  <a:gd name="connsiteX4" fmla="*/ 82057 w 83483"/>
                  <a:gd name="connsiteY4" fmla="*/ 2709 h 9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483" h="9107">
                    <a:moveTo>
                      <a:pt x="82057" y="2614"/>
                    </a:moveTo>
                    <a:cubicBezTo>
                      <a:pt x="57313" y="-2625"/>
                      <a:pt x="27717" y="1566"/>
                      <a:pt x="2498" y="1947"/>
                    </a:cubicBezTo>
                    <a:cubicBezTo>
                      <a:pt x="-833" y="1947"/>
                      <a:pt x="-833" y="7091"/>
                      <a:pt x="2498" y="7186"/>
                    </a:cubicBezTo>
                    <a:cubicBezTo>
                      <a:pt x="27717" y="7471"/>
                      <a:pt x="57313" y="11758"/>
                      <a:pt x="82057" y="6519"/>
                    </a:cubicBezTo>
                    <a:cubicBezTo>
                      <a:pt x="83960" y="6138"/>
                      <a:pt x="83960" y="3090"/>
                      <a:pt x="82057" y="270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1" name="Freeform 780">
                <a:extLst>
                  <a:ext uri="{FF2B5EF4-FFF2-40B4-BE49-F238E27FC236}">
                    <a16:creationId xmlns:a16="http://schemas.microsoft.com/office/drawing/2014/main" id="{1DE8E863-977E-DC69-3823-2BC0FD682D40}"/>
                  </a:ext>
                </a:extLst>
              </p:cNvPr>
              <p:cNvSpPr/>
              <p:nvPr/>
            </p:nvSpPr>
            <p:spPr>
              <a:xfrm>
                <a:off x="3609565" y="478883"/>
                <a:ext cx="13618" cy="114516"/>
              </a:xfrm>
              <a:custGeom>
                <a:avLst/>
                <a:gdLst>
                  <a:gd name="connsiteX0" fmla="*/ 8353 w 13618"/>
                  <a:gd name="connsiteY0" fmla="*/ 1939 h 114516"/>
                  <a:gd name="connsiteX1" fmla="*/ 3024 w 13618"/>
                  <a:gd name="connsiteY1" fmla="*/ 112810 h 114516"/>
                  <a:gd name="connsiteX2" fmla="*/ 7687 w 13618"/>
                  <a:gd name="connsiteY2" fmla="*/ 112143 h 114516"/>
                  <a:gd name="connsiteX3" fmla="*/ 13587 w 13618"/>
                  <a:gd name="connsiteY3" fmla="*/ 3367 h 114516"/>
                  <a:gd name="connsiteX4" fmla="*/ 8448 w 13618"/>
                  <a:gd name="connsiteY4" fmla="*/ 1939 h 114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8" h="114516">
                    <a:moveTo>
                      <a:pt x="8353" y="1939"/>
                    </a:moveTo>
                    <a:cubicBezTo>
                      <a:pt x="2072" y="37467"/>
                      <a:pt x="-3733" y="76996"/>
                      <a:pt x="3024" y="112810"/>
                    </a:cubicBezTo>
                    <a:cubicBezTo>
                      <a:pt x="3500" y="115572"/>
                      <a:pt x="7496" y="114715"/>
                      <a:pt x="7687" y="112143"/>
                    </a:cubicBezTo>
                    <a:cubicBezTo>
                      <a:pt x="10066" y="75567"/>
                      <a:pt x="7877" y="39848"/>
                      <a:pt x="13587" y="3367"/>
                    </a:cubicBezTo>
                    <a:cubicBezTo>
                      <a:pt x="14063" y="34"/>
                      <a:pt x="9019" y="-1490"/>
                      <a:pt x="8448" y="19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2" name="Freeform 781">
                <a:extLst>
                  <a:ext uri="{FF2B5EF4-FFF2-40B4-BE49-F238E27FC236}">
                    <a16:creationId xmlns:a16="http://schemas.microsoft.com/office/drawing/2014/main" id="{8356EB2D-F68C-E9C6-5A49-CC1FDD4274DA}"/>
                  </a:ext>
                </a:extLst>
              </p:cNvPr>
              <p:cNvSpPr/>
              <p:nvPr/>
            </p:nvSpPr>
            <p:spPr>
              <a:xfrm>
                <a:off x="3671099" y="355778"/>
                <a:ext cx="165468" cy="185364"/>
              </a:xfrm>
              <a:custGeom>
                <a:avLst/>
                <a:gdLst>
                  <a:gd name="connsiteX0" fmla="*/ 146286 w 165468"/>
                  <a:gd name="connsiteY0" fmla="*/ 73037 h 185364"/>
                  <a:gd name="connsiteX1" fmla="*/ 147142 w 165468"/>
                  <a:gd name="connsiteY1" fmla="*/ 72751 h 185364"/>
                  <a:gd name="connsiteX2" fmla="*/ 145429 w 165468"/>
                  <a:gd name="connsiteY2" fmla="*/ 66560 h 185364"/>
                  <a:gd name="connsiteX3" fmla="*/ 141242 w 165468"/>
                  <a:gd name="connsiteY3" fmla="*/ 67798 h 185364"/>
                  <a:gd name="connsiteX4" fmla="*/ 17527 w 165468"/>
                  <a:gd name="connsiteY4" fmla="*/ 75 h 185364"/>
                  <a:gd name="connsiteX5" fmla="*/ 16099 w 165468"/>
                  <a:gd name="connsiteY5" fmla="*/ 5409 h 185364"/>
                  <a:gd name="connsiteX6" fmla="*/ 126587 w 165468"/>
                  <a:gd name="connsiteY6" fmla="*/ 63226 h 185364"/>
                  <a:gd name="connsiteX7" fmla="*/ 133819 w 165468"/>
                  <a:gd name="connsiteY7" fmla="*/ 69989 h 185364"/>
                  <a:gd name="connsiteX8" fmla="*/ 77386 w 165468"/>
                  <a:gd name="connsiteY8" fmla="*/ 91706 h 185364"/>
                  <a:gd name="connsiteX9" fmla="*/ 19526 w 165468"/>
                  <a:gd name="connsiteY9" fmla="*/ 123805 h 185364"/>
                  <a:gd name="connsiteX10" fmla="*/ 397 w 165468"/>
                  <a:gd name="connsiteY10" fmla="*/ 161048 h 185364"/>
                  <a:gd name="connsiteX11" fmla="*/ 29137 w 165468"/>
                  <a:gd name="connsiteY11" fmla="*/ 184003 h 185364"/>
                  <a:gd name="connsiteX12" fmla="*/ 137816 w 165468"/>
                  <a:gd name="connsiteY12" fmla="*/ 157428 h 185364"/>
                  <a:gd name="connsiteX13" fmla="*/ 165033 w 165468"/>
                  <a:gd name="connsiteY13" fmla="*/ 116757 h 185364"/>
                  <a:gd name="connsiteX14" fmla="*/ 146286 w 165468"/>
                  <a:gd name="connsiteY14" fmla="*/ 73037 h 185364"/>
                  <a:gd name="connsiteX15" fmla="*/ 153328 w 165468"/>
                  <a:gd name="connsiteY15" fmla="*/ 128091 h 185364"/>
                  <a:gd name="connsiteX16" fmla="*/ 100606 w 165468"/>
                  <a:gd name="connsiteY16" fmla="*/ 168001 h 185364"/>
                  <a:gd name="connsiteX17" fmla="*/ 43126 w 165468"/>
                  <a:gd name="connsiteY17" fmla="*/ 176955 h 185364"/>
                  <a:gd name="connsiteX18" fmla="*/ 13530 w 165468"/>
                  <a:gd name="connsiteY18" fmla="*/ 168763 h 185364"/>
                  <a:gd name="connsiteX19" fmla="*/ 21619 w 165468"/>
                  <a:gd name="connsiteY19" fmla="*/ 132568 h 185364"/>
                  <a:gd name="connsiteX20" fmla="*/ 78813 w 165468"/>
                  <a:gd name="connsiteY20" fmla="*/ 99897 h 185364"/>
                  <a:gd name="connsiteX21" fmla="*/ 139243 w 165468"/>
                  <a:gd name="connsiteY21" fmla="*/ 75799 h 185364"/>
                  <a:gd name="connsiteX22" fmla="*/ 153328 w 165468"/>
                  <a:gd name="connsiteY22" fmla="*/ 128187 h 18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5468" h="185364">
                    <a:moveTo>
                      <a:pt x="146286" y="73037"/>
                    </a:moveTo>
                    <a:cubicBezTo>
                      <a:pt x="146286" y="73037"/>
                      <a:pt x="146857" y="72846"/>
                      <a:pt x="147142" y="72751"/>
                    </a:cubicBezTo>
                    <a:cubicBezTo>
                      <a:pt x="150949" y="71418"/>
                      <a:pt x="149521" y="65512"/>
                      <a:pt x="145429" y="66560"/>
                    </a:cubicBezTo>
                    <a:cubicBezTo>
                      <a:pt x="144002" y="66941"/>
                      <a:pt x="142669" y="67322"/>
                      <a:pt x="141242" y="67798"/>
                    </a:cubicBezTo>
                    <a:cubicBezTo>
                      <a:pt x="107553" y="33603"/>
                      <a:pt x="64253" y="10458"/>
                      <a:pt x="17527" y="75"/>
                    </a:cubicBezTo>
                    <a:cubicBezTo>
                      <a:pt x="14101" y="-687"/>
                      <a:pt x="12578" y="4552"/>
                      <a:pt x="16099" y="5409"/>
                    </a:cubicBezTo>
                    <a:cubicBezTo>
                      <a:pt x="57211" y="14934"/>
                      <a:pt x="95467" y="34461"/>
                      <a:pt x="126587" y="63226"/>
                    </a:cubicBezTo>
                    <a:cubicBezTo>
                      <a:pt x="128966" y="65417"/>
                      <a:pt x="131345" y="67703"/>
                      <a:pt x="133819" y="69989"/>
                    </a:cubicBezTo>
                    <a:cubicBezTo>
                      <a:pt x="114596" y="75894"/>
                      <a:pt x="95753" y="83324"/>
                      <a:pt x="77386" y="91706"/>
                    </a:cubicBezTo>
                    <a:cubicBezTo>
                      <a:pt x="57782" y="100659"/>
                      <a:pt x="36179" y="109899"/>
                      <a:pt x="19526" y="123805"/>
                    </a:cubicBezTo>
                    <a:cubicBezTo>
                      <a:pt x="8962" y="132663"/>
                      <a:pt x="-2267" y="146189"/>
                      <a:pt x="397" y="161048"/>
                    </a:cubicBezTo>
                    <a:cubicBezTo>
                      <a:pt x="2967" y="175240"/>
                      <a:pt x="16099" y="182003"/>
                      <a:pt x="29137" y="184003"/>
                    </a:cubicBezTo>
                    <a:cubicBezTo>
                      <a:pt x="64253" y="189242"/>
                      <a:pt x="109552" y="179145"/>
                      <a:pt x="137816" y="157428"/>
                    </a:cubicBezTo>
                    <a:cubicBezTo>
                      <a:pt x="150759" y="147427"/>
                      <a:pt x="162559" y="133425"/>
                      <a:pt x="165033" y="116757"/>
                    </a:cubicBezTo>
                    <a:cubicBezTo>
                      <a:pt x="167698" y="99135"/>
                      <a:pt x="157705" y="85229"/>
                      <a:pt x="146286" y="73037"/>
                    </a:cubicBezTo>
                    <a:close/>
                    <a:moveTo>
                      <a:pt x="153328" y="128091"/>
                    </a:moveTo>
                    <a:cubicBezTo>
                      <a:pt x="143240" y="148380"/>
                      <a:pt x="121352" y="161238"/>
                      <a:pt x="100606" y="168001"/>
                    </a:cubicBezTo>
                    <a:cubicBezTo>
                      <a:pt x="82239" y="174002"/>
                      <a:pt x="62445" y="176669"/>
                      <a:pt x="43126" y="176955"/>
                    </a:cubicBezTo>
                    <a:cubicBezTo>
                      <a:pt x="32849" y="177050"/>
                      <a:pt x="21048" y="176669"/>
                      <a:pt x="13530" y="168763"/>
                    </a:cubicBezTo>
                    <a:cubicBezTo>
                      <a:pt x="1920" y="156476"/>
                      <a:pt x="11532" y="141998"/>
                      <a:pt x="21619" y="132568"/>
                    </a:cubicBezTo>
                    <a:cubicBezTo>
                      <a:pt x="37321" y="117900"/>
                      <a:pt x="59495" y="108756"/>
                      <a:pt x="78813" y="99897"/>
                    </a:cubicBezTo>
                    <a:cubicBezTo>
                      <a:pt x="98513" y="90753"/>
                      <a:pt x="118878" y="83133"/>
                      <a:pt x="139243" y="75799"/>
                    </a:cubicBezTo>
                    <a:cubicBezTo>
                      <a:pt x="153042" y="90372"/>
                      <a:pt x="163606" y="107613"/>
                      <a:pt x="153328" y="12818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3" name="Freeform 782">
                <a:extLst>
                  <a:ext uri="{FF2B5EF4-FFF2-40B4-BE49-F238E27FC236}">
                    <a16:creationId xmlns:a16="http://schemas.microsoft.com/office/drawing/2014/main" id="{3AFF31D8-A1E9-BD4A-12F8-4714B2F6FCC9}"/>
                  </a:ext>
                </a:extLst>
              </p:cNvPr>
              <p:cNvSpPr/>
              <p:nvPr/>
            </p:nvSpPr>
            <p:spPr>
              <a:xfrm>
                <a:off x="3843736" y="342946"/>
                <a:ext cx="101784" cy="107608"/>
              </a:xfrm>
              <a:custGeom>
                <a:avLst/>
                <a:gdLst>
                  <a:gd name="connsiteX0" fmla="*/ 98696 w 101784"/>
                  <a:gd name="connsiteY0" fmla="*/ 620 h 107608"/>
                  <a:gd name="connsiteX1" fmla="*/ 70527 w 101784"/>
                  <a:gd name="connsiteY1" fmla="*/ 48436 h 107608"/>
                  <a:gd name="connsiteX2" fmla="*/ 44166 w 101784"/>
                  <a:gd name="connsiteY2" fmla="*/ 97680 h 107608"/>
                  <a:gd name="connsiteX3" fmla="*/ 5053 w 101784"/>
                  <a:gd name="connsiteY3" fmla="*/ 34243 h 107608"/>
                  <a:gd name="connsiteX4" fmla="*/ 104 w 101784"/>
                  <a:gd name="connsiteY4" fmla="*/ 35577 h 107608"/>
                  <a:gd name="connsiteX5" fmla="*/ 42358 w 101784"/>
                  <a:gd name="connsiteY5" fmla="*/ 106538 h 107608"/>
                  <a:gd name="connsiteX6" fmla="*/ 48258 w 101784"/>
                  <a:gd name="connsiteY6" fmla="*/ 105776 h 107608"/>
                  <a:gd name="connsiteX7" fmla="*/ 77093 w 101784"/>
                  <a:gd name="connsiteY7" fmla="*/ 52246 h 107608"/>
                  <a:gd name="connsiteX8" fmla="*/ 101741 w 101784"/>
                  <a:gd name="connsiteY8" fmla="*/ 2335 h 107608"/>
                  <a:gd name="connsiteX9" fmla="*/ 98600 w 101784"/>
                  <a:gd name="connsiteY9" fmla="*/ 525 h 1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784" h="107608">
                    <a:moveTo>
                      <a:pt x="98696" y="620"/>
                    </a:moveTo>
                    <a:cubicBezTo>
                      <a:pt x="86229" y="13574"/>
                      <a:pt x="78996" y="32624"/>
                      <a:pt x="70527" y="48436"/>
                    </a:cubicBezTo>
                    <a:cubicBezTo>
                      <a:pt x="61676" y="64819"/>
                      <a:pt x="52921" y="81297"/>
                      <a:pt x="44166" y="97680"/>
                    </a:cubicBezTo>
                    <a:cubicBezTo>
                      <a:pt x="26275" y="79297"/>
                      <a:pt x="13808" y="58627"/>
                      <a:pt x="5053" y="34243"/>
                    </a:cubicBezTo>
                    <a:cubicBezTo>
                      <a:pt x="3911" y="31195"/>
                      <a:pt x="-752" y="32338"/>
                      <a:pt x="104" y="35577"/>
                    </a:cubicBezTo>
                    <a:cubicBezTo>
                      <a:pt x="7432" y="62628"/>
                      <a:pt x="22373" y="87012"/>
                      <a:pt x="42358" y="106538"/>
                    </a:cubicBezTo>
                    <a:cubicBezTo>
                      <a:pt x="44071" y="108157"/>
                      <a:pt x="47116" y="107967"/>
                      <a:pt x="48258" y="105776"/>
                    </a:cubicBezTo>
                    <a:cubicBezTo>
                      <a:pt x="57869" y="87869"/>
                      <a:pt x="67481" y="70057"/>
                      <a:pt x="77093" y="52246"/>
                    </a:cubicBezTo>
                    <a:cubicBezTo>
                      <a:pt x="85658" y="36434"/>
                      <a:pt x="97649" y="19956"/>
                      <a:pt x="101741" y="2335"/>
                    </a:cubicBezTo>
                    <a:cubicBezTo>
                      <a:pt x="102122" y="620"/>
                      <a:pt x="99933" y="-809"/>
                      <a:pt x="98600" y="5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4" name="Freeform 783">
                <a:extLst>
                  <a:ext uri="{FF2B5EF4-FFF2-40B4-BE49-F238E27FC236}">
                    <a16:creationId xmlns:a16="http://schemas.microsoft.com/office/drawing/2014/main" id="{4BB74FAB-31E6-9DEF-CC4A-6C2D56D62F49}"/>
                  </a:ext>
                </a:extLst>
              </p:cNvPr>
              <p:cNvSpPr/>
              <p:nvPr/>
            </p:nvSpPr>
            <p:spPr>
              <a:xfrm>
                <a:off x="3679370" y="533487"/>
                <a:ext cx="279514" cy="32880"/>
              </a:xfrm>
              <a:custGeom>
                <a:avLst/>
                <a:gdLst>
                  <a:gd name="connsiteX0" fmla="*/ 274862 w 279514"/>
                  <a:gd name="connsiteY0" fmla="*/ 103 h 32880"/>
                  <a:gd name="connsiteX1" fmla="*/ 136967 w 279514"/>
                  <a:gd name="connsiteY1" fmla="*/ 22011 h 32880"/>
                  <a:gd name="connsiteX2" fmla="*/ 2213 w 279514"/>
                  <a:gd name="connsiteY2" fmla="*/ 24106 h 32880"/>
                  <a:gd name="connsiteX3" fmla="*/ 2213 w 279514"/>
                  <a:gd name="connsiteY3" fmla="*/ 28774 h 32880"/>
                  <a:gd name="connsiteX4" fmla="*/ 276860 w 279514"/>
                  <a:gd name="connsiteY4" fmla="*/ 7342 h 32880"/>
                  <a:gd name="connsiteX5" fmla="*/ 274862 w 279514"/>
                  <a:gd name="connsiteY5" fmla="*/ 103 h 3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514" h="32880">
                    <a:moveTo>
                      <a:pt x="274862" y="103"/>
                    </a:moveTo>
                    <a:cubicBezTo>
                      <a:pt x="229373" y="10581"/>
                      <a:pt x="183408" y="18106"/>
                      <a:pt x="136967" y="22011"/>
                    </a:cubicBezTo>
                    <a:cubicBezTo>
                      <a:pt x="91954" y="25726"/>
                      <a:pt x="47322" y="24392"/>
                      <a:pt x="2213" y="24106"/>
                    </a:cubicBezTo>
                    <a:cubicBezTo>
                      <a:pt x="-832" y="24106"/>
                      <a:pt x="-642" y="28393"/>
                      <a:pt x="2213" y="28774"/>
                    </a:cubicBezTo>
                    <a:cubicBezTo>
                      <a:pt x="92430" y="39537"/>
                      <a:pt x="188833" y="28012"/>
                      <a:pt x="276860" y="7342"/>
                    </a:cubicBezTo>
                    <a:cubicBezTo>
                      <a:pt x="281523" y="6295"/>
                      <a:pt x="279525" y="-944"/>
                      <a:pt x="274862" y="1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5" name="Freeform 784">
                <a:extLst>
                  <a:ext uri="{FF2B5EF4-FFF2-40B4-BE49-F238E27FC236}">
                    <a16:creationId xmlns:a16="http://schemas.microsoft.com/office/drawing/2014/main" id="{3A647257-7DF3-EC50-DBB7-08FF021D9CF4}"/>
                  </a:ext>
                </a:extLst>
              </p:cNvPr>
              <p:cNvSpPr/>
              <p:nvPr/>
            </p:nvSpPr>
            <p:spPr>
              <a:xfrm>
                <a:off x="3659385" y="629876"/>
                <a:ext cx="159152" cy="171945"/>
              </a:xfrm>
              <a:custGeom>
                <a:avLst/>
                <a:gdLst>
                  <a:gd name="connsiteX0" fmla="*/ 157048 w 159152"/>
                  <a:gd name="connsiteY0" fmla="*/ 64591 h 171945"/>
                  <a:gd name="connsiteX1" fmla="*/ 141346 w 159152"/>
                  <a:gd name="connsiteY1" fmla="*/ 62210 h 171945"/>
                  <a:gd name="connsiteX2" fmla="*/ 132495 w 159152"/>
                  <a:gd name="connsiteY2" fmla="*/ 33539 h 171945"/>
                  <a:gd name="connsiteX3" fmla="*/ 28670 w 159152"/>
                  <a:gd name="connsiteY3" fmla="*/ 16680 h 171945"/>
                  <a:gd name="connsiteX4" fmla="*/ 31811 w 159152"/>
                  <a:gd name="connsiteY4" fmla="*/ 19823 h 171945"/>
                  <a:gd name="connsiteX5" fmla="*/ 135350 w 159152"/>
                  <a:gd name="connsiteY5" fmla="*/ 62019 h 171945"/>
                  <a:gd name="connsiteX6" fmla="*/ 42088 w 159152"/>
                  <a:gd name="connsiteY6" fmla="*/ 95452 h 171945"/>
                  <a:gd name="connsiteX7" fmla="*/ 12968 w 159152"/>
                  <a:gd name="connsiteY7" fmla="*/ 170890 h 171945"/>
                  <a:gd name="connsiteX8" fmla="*/ 63500 w 159152"/>
                  <a:gd name="connsiteY8" fmla="*/ 156602 h 171945"/>
                  <a:gd name="connsiteX9" fmla="*/ 113367 w 159152"/>
                  <a:gd name="connsiteY9" fmla="*/ 125741 h 171945"/>
                  <a:gd name="connsiteX10" fmla="*/ 141441 w 159152"/>
                  <a:gd name="connsiteY10" fmla="*/ 70401 h 171945"/>
                  <a:gd name="connsiteX11" fmla="*/ 156382 w 159152"/>
                  <a:gd name="connsiteY11" fmla="*/ 70211 h 171945"/>
                  <a:gd name="connsiteX12" fmla="*/ 157143 w 159152"/>
                  <a:gd name="connsiteY12" fmla="*/ 64686 h 171945"/>
                  <a:gd name="connsiteX13" fmla="*/ 71494 w 159152"/>
                  <a:gd name="connsiteY13" fmla="*/ 145172 h 171945"/>
                  <a:gd name="connsiteX14" fmla="*/ 45324 w 159152"/>
                  <a:gd name="connsiteY14" fmla="*/ 156698 h 171945"/>
                  <a:gd name="connsiteX15" fmla="*/ 8209 w 159152"/>
                  <a:gd name="connsiteY15" fmla="*/ 153173 h 171945"/>
                  <a:gd name="connsiteX16" fmla="*/ 43040 w 159152"/>
                  <a:gd name="connsiteY16" fmla="*/ 104024 h 171945"/>
                  <a:gd name="connsiteX17" fmla="*/ 135445 w 159152"/>
                  <a:gd name="connsiteY17" fmla="*/ 70687 h 171945"/>
                  <a:gd name="connsiteX18" fmla="*/ 71494 w 159152"/>
                  <a:gd name="connsiteY18" fmla="*/ 145268 h 17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152" h="171945">
                    <a:moveTo>
                      <a:pt x="157048" y="64591"/>
                    </a:moveTo>
                    <a:cubicBezTo>
                      <a:pt x="151909" y="63353"/>
                      <a:pt x="146675" y="62591"/>
                      <a:pt x="141346" y="62210"/>
                    </a:cubicBezTo>
                    <a:cubicBezTo>
                      <a:pt x="140680" y="52589"/>
                      <a:pt x="137825" y="42874"/>
                      <a:pt x="132495" y="33539"/>
                    </a:cubicBezTo>
                    <a:cubicBezTo>
                      <a:pt x="110893" y="-4084"/>
                      <a:pt x="61217" y="-10561"/>
                      <a:pt x="28670" y="16680"/>
                    </a:cubicBezTo>
                    <a:cubicBezTo>
                      <a:pt x="26481" y="18490"/>
                      <a:pt x="29622" y="21633"/>
                      <a:pt x="31811" y="19823"/>
                    </a:cubicBezTo>
                    <a:cubicBezTo>
                      <a:pt x="70638" y="-12085"/>
                      <a:pt x="131353" y="10775"/>
                      <a:pt x="135350" y="62019"/>
                    </a:cubicBezTo>
                    <a:cubicBezTo>
                      <a:pt x="102138" y="61543"/>
                      <a:pt x="67212" y="75926"/>
                      <a:pt x="42088" y="95452"/>
                    </a:cubicBezTo>
                    <a:cubicBezTo>
                      <a:pt x="29431" y="105263"/>
                      <a:pt x="-24337" y="158793"/>
                      <a:pt x="12968" y="170890"/>
                    </a:cubicBezTo>
                    <a:cubicBezTo>
                      <a:pt x="28099" y="175748"/>
                      <a:pt x="49987" y="162603"/>
                      <a:pt x="63500" y="156602"/>
                    </a:cubicBezTo>
                    <a:cubicBezTo>
                      <a:pt x="81297" y="148601"/>
                      <a:pt x="98712" y="138886"/>
                      <a:pt x="113367" y="125741"/>
                    </a:cubicBezTo>
                    <a:cubicBezTo>
                      <a:pt x="129736" y="110882"/>
                      <a:pt x="140394" y="91070"/>
                      <a:pt x="141441" y="70401"/>
                    </a:cubicBezTo>
                    <a:cubicBezTo>
                      <a:pt x="146390" y="70211"/>
                      <a:pt x="151338" y="70115"/>
                      <a:pt x="156382" y="70211"/>
                    </a:cubicBezTo>
                    <a:cubicBezTo>
                      <a:pt x="159522" y="70211"/>
                      <a:pt x="160284" y="65448"/>
                      <a:pt x="157143" y="64686"/>
                    </a:cubicBezTo>
                    <a:close/>
                    <a:moveTo>
                      <a:pt x="71494" y="145172"/>
                    </a:moveTo>
                    <a:cubicBezTo>
                      <a:pt x="62929" y="149459"/>
                      <a:pt x="54174" y="153173"/>
                      <a:pt x="45324" y="156698"/>
                    </a:cubicBezTo>
                    <a:cubicBezTo>
                      <a:pt x="35427" y="160603"/>
                      <a:pt x="10494" y="173747"/>
                      <a:pt x="8209" y="153173"/>
                    </a:cubicBezTo>
                    <a:cubicBezTo>
                      <a:pt x="6306" y="135552"/>
                      <a:pt x="30954" y="113930"/>
                      <a:pt x="43040" y="104024"/>
                    </a:cubicBezTo>
                    <a:cubicBezTo>
                      <a:pt x="70733" y="81069"/>
                      <a:pt x="101757" y="72687"/>
                      <a:pt x="135445" y="70687"/>
                    </a:cubicBezTo>
                    <a:cubicBezTo>
                      <a:pt x="133447" y="106310"/>
                      <a:pt x="101281" y="130313"/>
                      <a:pt x="71494" y="1452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6" name="Freeform 785">
                <a:extLst>
                  <a:ext uri="{FF2B5EF4-FFF2-40B4-BE49-F238E27FC236}">
                    <a16:creationId xmlns:a16="http://schemas.microsoft.com/office/drawing/2014/main" id="{6C64C382-E4C6-A455-5BE1-58D498E1140C}"/>
                  </a:ext>
                </a:extLst>
              </p:cNvPr>
              <p:cNvSpPr/>
              <p:nvPr/>
            </p:nvSpPr>
            <p:spPr>
              <a:xfrm>
                <a:off x="3848694" y="631543"/>
                <a:ext cx="85598" cy="107081"/>
              </a:xfrm>
              <a:custGeom>
                <a:avLst/>
                <a:gdLst>
                  <a:gd name="connsiteX0" fmla="*/ 79558 w 85598"/>
                  <a:gd name="connsiteY0" fmla="*/ 65115 h 107081"/>
                  <a:gd name="connsiteX1" fmla="*/ 76323 w 85598"/>
                  <a:gd name="connsiteY1" fmla="*/ 67592 h 107081"/>
                  <a:gd name="connsiteX2" fmla="*/ 55862 w 85598"/>
                  <a:gd name="connsiteY2" fmla="*/ 99120 h 107081"/>
                  <a:gd name="connsiteX3" fmla="*/ 21603 w 85598"/>
                  <a:gd name="connsiteY3" fmla="*/ 74736 h 107081"/>
                  <a:gd name="connsiteX4" fmla="*/ 4949 w 85598"/>
                  <a:gd name="connsiteY4" fmla="*/ 1965 h 107081"/>
                  <a:gd name="connsiteX5" fmla="*/ 952 w 85598"/>
                  <a:gd name="connsiteY5" fmla="*/ 1965 h 107081"/>
                  <a:gd name="connsiteX6" fmla="*/ 41968 w 85598"/>
                  <a:gd name="connsiteY6" fmla="*/ 104073 h 107081"/>
                  <a:gd name="connsiteX7" fmla="*/ 78987 w 85598"/>
                  <a:gd name="connsiteY7" fmla="*/ 96357 h 107081"/>
                  <a:gd name="connsiteX8" fmla="*/ 79558 w 85598"/>
                  <a:gd name="connsiteY8" fmla="*/ 64925 h 10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598" h="107081">
                    <a:moveTo>
                      <a:pt x="79558" y="65115"/>
                    </a:moveTo>
                    <a:cubicBezTo>
                      <a:pt x="77846" y="63496"/>
                      <a:pt x="75276" y="65496"/>
                      <a:pt x="76323" y="67592"/>
                    </a:cubicBezTo>
                    <a:cubicBezTo>
                      <a:pt x="83650" y="82356"/>
                      <a:pt x="72231" y="99596"/>
                      <a:pt x="55862" y="99120"/>
                    </a:cubicBezTo>
                    <a:cubicBezTo>
                      <a:pt x="41112" y="98739"/>
                      <a:pt x="28835" y="86451"/>
                      <a:pt x="21603" y="74736"/>
                    </a:cubicBezTo>
                    <a:cubicBezTo>
                      <a:pt x="7899" y="52638"/>
                      <a:pt x="6472" y="27206"/>
                      <a:pt x="4949" y="1965"/>
                    </a:cubicBezTo>
                    <a:cubicBezTo>
                      <a:pt x="4758" y="-702"/>
                      <a:pt x="1237" y="-607"/>
                      <a:pt x="952" y="1965"/>
                    </a:cubicBezTo>
                    <a:cubicBezTo>
                      <a:pt x="-3140" y="36731"/>
                      <a:pt x="5139" y="88642"/>
                      <a:pt x="41968" y="104073"/>
                    </a:cubicBezTo>
                    <a:cubicBezTo>
                      <a:pt x="55196" y="109597"/>
                      <a:pt x="69661" y="107787"/>
                      <a:pt x="78987" y="96357"/>
                    </a:cubicBezTo>
                    <a:cubicBezTo>
                      <a:pt x="86505" y="87213"/>
                      <a:pt x="88789" y="73593"/>
                      <a:pt x="79558" y="649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7" name="Freeform 786">
                <a:extLst>
                  <a:ext uri="{FF2B5EF4-FFF2-40B4-BE49-F238E27FC236}">
                    <a16:creationId xmlns:a16="http://schemas.microsoft.com/office/drawing/2014/main" id="{EA57FED5-FF2A-E9C8-A142-44A939A18632}"/>
                  </a:ext>
                </a:extLst>
              </p:cNvPr>
              <p:cNvSpPr/>
              <p:nvPr/>
            </p:nvSpPr>
            <p:spPr>
              <a:xfrm>
                <a:off x="3800797" y="674345"/>
                <a:ext cx="88839" cy="17704"/>
              </a:xfrm>
              <a:custGeom>
                <a:avLst/>
                <a:gdLst>
                  <a:gd name="connsiteX0" fmla="*/ 86819 w 88839"/>
                  <a:gd name="connsiteY0" fmla="*/ 25 h 17704"/>
                  <a:gd name="connsiteX1" fmla="*/ 47135 w 88839"/>
                  <a:gd name="connsiteY1" fmla="*/ 8121 h 17704"/>
                  <a:gd name="connsiteX2" fmla="*/ 2312 w 88839"/>
                  <a:gd name="connsiteY2" fmla="*/ 11836 h 17704"/>
                  <a:gd name="connsiteX3" fmla="*/ 1646 w 88839"/>
                  <a:gd name="connsiteY3" fmla="*/ 16408 h 17704"/>
                  <a:gd name="connsiteX4" fmla="*/ 88056 w 88839"/>
                  <a:gd name="connsiteY4" fmla="*/ 2882 h 17704"/>
                  <a:gd name="connsiteX5" fmla="*/ 86914 w 88839"/>
                  <a:gd name="connsiteY5" fmla="*/ 25 h 1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839" h="17704">
                    <a:moveTo>
                      <a:pt x="86819" y="25"/>
                    </a:moveTo>
                    <a:cubicBezTo>
                      <a:pt x="73496" y="2311"/>
                      <a:pt x="60458" y="5835"/>
                      <a:pt x="47135" y="8121"/>
                    </a:cubicBezTo>
                    <a:cubicBezTo>
                      <a:pt x="32194" y="10597"/>
                      <a:pt x="17348" y="10693"/>
                      <a:pt x="2312" y="11836"/>
                    </a:cubicBezTo>
                    <a:cubicBezTo>
                      <a:pt x="-67" y="12026"/>
                      <a:pt x="-1114" y="16027"/>
                      <a:pt x="1646" y="16408"/>
                    </a:cubicBezTo>
                    <a:cubicBezTo>
                      <a:pt x="29434" y="20122"/>
                      <a:pt x="63028" y="15931"/>
                      <a:pt x="88056" y="2882"/>
                    </a:cubicBezTo>
                    <a:cubicBezTo>
                      <a:pt x="89674" y="2025"/>
                      <a:pt x="88532" y="-261"/>
                      <a:pt x="86914" y="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8" name="Freeform 787">
                <a:extLst>
                  <a:ext uri="{FF2B5EF4-FFF2-40B4-BE49-F238E27FC236}">
                    <a16:creationId xmlns:a16="http://schemas.microsoft.com/office/drawing/2014/main" id="{3A2CD75C-855D-8B03-E61D-F0644262999A}"/>
                  </a:ext>
                </a:extLst>
              </p:cNvPr>
              <p:cNvSpPr/>
              <p:nvPr/>
            </p:nvSpPr>
            <p:spPr>
              <a:xfrm>
                <a:off x="4001482" y="520469"/>
                <a:ext cx="65164" cy="7191"/>
              </a:xfrm>
              <a:custGeom>
                <a:avLst/>
                <a:gdLst>
                  <a:gd name="connsiteX0" fmla="*/ 63523 w 65164"/>
                  <a:gd name="connsiteY0" fmla="*/ 1500 h 7191"/>
                  <a:gd name="connsiteX1" fmla="*/ 34878 w 65164"/>
                  <a:gd name="connsiteY1" fmla="*/ 357 h 7191"/>
                  <a:gd name="connsiteX2" fmla="*/ 2141 w 65164"/>
                  <a:gd name="connsiteY2" fmla="*/ 1405 h 7191"/>
                  <a:gd name="connsiteX3" fmla="*/ 2141 w 65164"/>
                  <a:gd name="connsiteY3" fmla="*/ 5786 h 7191"/>
                  <a:gd name="connsiteX4" fmla="*/ 34878 w 65164"/>
                  <a:gd name="connsiteY4" fmla="*/ 6834 h 7191"/>
                  <a:gd name="connsiteX5" fmla="*/ 63523 w 65164"/>
                  <a:gd name="connsiteY5" fmla="*/ 5691 h 7191"/>
                  <a:gd name="connsiteX6" fmla="*/ 63523 w 65164"/>
                  <a:gd name="connsiteY6" fmla="*/ 1310 h 7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164" h="7191">
                    <a:moveTo>
                      <a:pt x="63523" y="1500"/>
                    </a:moveTo>
                    <a:cubicBezTo>
                      <a:pt x="54292" y="-881"/>
                      <a:pt x="44300" y="262"/>
                      <a:pt x="34878" y="357"/>
                    </a:cubicBezTo>
                    <a:cubicBezTo>
                      <a:pt x="23934" y="452"/>
                      <a:pt x="13085" y="643"/>
                      <a:pt x="2141" y="1405"/>
                    </a:cubicBezTo>
                    <a:cubicBezTo>
                      <a:pt x="-714" y="1595"/>
                      <a:pt x="-714" y="5596"/>
                      <a:pt x="2141" y="5786"/>
                    </a:cubicBezTo>
                    <a:cubicBezTo>
                      <a:pt x="13085" y="6644"/>
                      <a:pt x="23934" y="6739"/>
                      <a:pt x="34878" y="6834"/>
                    </a:cubicBezTo>
                    <a:cubicBezTo>
                      <a:pt x="44395" y="6929"/>
                      <a:pt x="54292" y="8072"/>
                      <a:pt x="63523" y="5691"/>
                    </a:cubicBezTo>
                    <a:cubicBezTo>
                      <a:pt x="65712" y="5120"/>
                      <a:pt x="65712" y="1881"/>
                      <a:pt x="63523" y="13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9" name="Freeform 788">
                <a:extLst>
                  <a:ext uri="{FF2B5EF4-FFF2-40B4-BE49-F238E27FC236}">
                    <a16:creationId xmlns:a16="http://schemas.microsoft.com/office/drawing/2014/main" id="{6EEAEC79-C581-6520-A082-1E6B0D0810DB}"/>
                  </a:ext>
                </a:extLst>
              </p:cNvPr>
              <p:cNvSpPr/>
              <p:nvPr/>
            </p:nvSpPr>
            <p:spPr>
              <a:xfrm>
                <a:off x="4097425" y="484675"/>
                <a:ext cx="97012" cy="107839"/>
              </a:xfrm>
              <a:custGeom>
                <a:avLst/>
                <a:gdLst>
                  <a:gd name="connsiteX0" fmla="*/ 95578 w 97012"/>
                  <a:gd name="connsiteY0" fmla="*/ 13863 h 107839"/>
                  <a:gd name="connsiteX1" fmla="*/ 42380 w 97012"/>
                  <a:gd name="connsiteY1" fmla="*/ 31294 h 107839"/>
                  <a:gd name="connsiteX2" fmla="*/ 28201 w 97012"/>
                  <a:gd name="connsiteY2" fmla="*/ 62917 h 107839"/>
                  <a:gd name="connsiteX3" fmla="*/ 17066 w 97012"/>
                  <a:gd name="connsiteY3" fmla="*/ 2242 h 107839"/>
                  <a:gd name="connsiteX4" fmla="*/ 12594 w 97012"/>
                  <a:gd name="connsiteY4" fmla="*/ 433 h 107839"/>
                  <a:gd name="connsiteX5" fmla="*/ 2696 w 97012"/>
                  <a:gd name="connsiteY5" fmla="*/ 33865 h 107839"/>
                  <a:gd name="connsiteX6" fmla="*/ 7169 w 97012"/>
                  <a:gd name="connsiteY6" fmla="*/ 31960 h 107839"/>
                  <a:gd name="connsiteX7" fmla="*/ 12213 w 97012"/>
                  <a:gd name="connsiteY7" fmla="*/ 8338 h 107839"/>
                  <a:gd name="connsiteX8" fmla="*/ 24394 w 97012"/>
                  <a:gd name="connsiteY8" fmla="*/ 104446 h 107839"/>
                  <a:gd name="connsiteX9" fmla="*/ 31436 w 97012"/>
                  <a:gd name="connsiteY9" fmla="*/ 104446 h 107839"/>
                  <a:gd name="connsiteX10" fmla="*/ 43427 w 97012"/>
                  <a:gd name="connsiteY10" fmla="*/ 43009 h 107839"/>
                  <a:gd name="connsiteX11" fmla="*/ 94436 w 97012"/>
                  <a:gd name="connsiteY11" fmla="*/ 18721 h 107839"/>
                  <a:gd name="connsiteX12" fmla="*/ 95768 w 97012"/>
                  <a:gd name="connsiteY12" fmla="*/ 13768 h 107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012" h="107839">
                    <a:moveTo>
                      <a:pt x="95578" y="13863"/>
                    </a:moveTo>
                    <a:cubicBezTo>
                      <a:pt x="77306" y="3481"/>
                      <a:pt x="54086" y="16625"/>
                      <a:pt x="42380" y="31294"/>
                    </a:cubicBezTo>
                    <a:cubicBezTo>
                      <a:pt x="35052" y="40533"/>
                      <a:pt x="30770" y="51391"/>
                      <a:pt x="28201" y="62917"/>
                    </a:cubicBezTo>
                    <a:cubicBezTo>
                      <a:pt x="25821" y="42533"/>
                      <a:pt x="22110" y="22245"/>
                      <a:pt x="17066" y="2242"/>
                    </a:cubicBezTo>
                    <a:cubicBezTo>
                      <a:pt x="16590" y="337"/>
                      <a:pt x="14211" y="-615"/>
                      <a:pt x="12594" y="433"/>
                    </a:cubicBezTo>
                    <a:cubicBezTo>
                      <a:pt x="793" y="8053"/>
                      <a:pt x="-3204" y="21102"/>
                      <a:pt x="2696" y="33865"/>
                    </a:cubicBezTo>
                    <a:cubicBezTo>
                      <a:pt x="3838" y="36342"/>
                      <a:pt x="8121" y="34627"/>
                      <a:pt x="7169" y="31960"/>
                    </a:cubicBezTo>
                    <a:cubicBezTo>
                      <a:pt x="3934" y="22912"/>
                      <a:pt x="5456" y="14434"/>
                      <a:pt x="12213" y="8338"/>
                    </a:cubicBezTo>
                    <a:cubicBezTo>
                      <a:pt x="19636" y="39961"/>
                      <a:pt x="23823" y="71965"/>
                      <a:pt x="24394" y="104446"/>
                    </a:cubicBezTo>
                    <a:cubicBezTo>
                      <a:pt x="24394" y="109018"/>
                      <a:pt x="31151" y="108922"/>
                      <a:pt x="31436" y="104446"/>
                    </a:cubicBezTo>
                    <a:cubicBezTo>
                      <a:pt x="32483" y="83681"/>
                      <a:pt x="32864" y="61583"/>
                      <a:pt x="43427" y="43009"/>
                    </a:cubicBezTo>
                    <a:cubicBezTo>
                      <a:pt x="54752" y="23007"/>
                      <a:pt x="72833" y="17101"/>
                      <a:pt x="94436" y="18721"/>
                    </a:cubicBezTo>
                    <a:cubicBezTo>
                      <a:pt x="97100" y="18911"/>
                      <a:pt x="97957" y="15006"/>
                      <a:pt x="95768" y="137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0" name="Freeform 789">
                <a:extLst>
                  <a:ext uri="{FF2B5EF4-FFF2-40B4-BE49-F238E27FC236}">
                    <a16:creationId xmlns:a16="http://schemas.microsoft.com/office/drawing/2014/main" id="{C4FAEBAD-2C32-2E2A-793F-0F955E22E8D9}"/>
                  </a:ext>
                </a:extLst>
              </p:cNvPr>
              <p:cNvSpPr/>
              <p:nvPr/>
            </p:nvSpPr>
            <p:spPr>
              <a:xfrm>
                <a:off x="4213161" y="534136"/>
                <a:ext cx="35679" cy="23732"/>
              </a:xfrm>
              <a:custGeom>
                <a:avLst/>
                <a:gdLst>
                  <a:gd name="connsiteX0" fmla="*/ 33038 w 35679"/>
                  <a:gd name="connsiteY0" fmla="*/ 121 h 23732"/>
                  <a:gd name="connsiteX1" fmla="*/ 1539 w 35679"/>
                  <a:gd name="connsiteY1" fmla="*/ 17647 h 23732"/>
                  <a:gd name="connsiteX2" fmla="*/ 4774 w 35679"/>
                  <a:gd name="connsiteY2" fmla="*/ 23266 h 23732"/>
                  <a:gd name="connsiteX3" fmla="*/ 35037 w 35679"/>
                  <a:gd name="connsiteY3" fmla="*/ 3740 h 23732"/>
                  <a:gd name="connsiteX4" fmla="*/ 32943 w 35679"/>
                  <a:gd name="connsiteY4" fmla="*/ 121 h 23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679" h="23732">
                    <a:moveTo>
                      <a:pt x="33038" y="121"/>
                    </a:moveTo>
                    <a:cubicBezTo>
                      <a:pt x="21809" y="4597"/>
                      <a:pt x="11816" y="11265"/>
                      <a:pt x="1539" y="17647"/>
                    </a:cubicBezTo>
                    <a:cubicBezTo>
                      <a:pt x="-1983" y="19837"/>
                      <a:pt x="1158" y="25362"/>
                      <a:pt x="4774" y="23266"/>
                    </a:cubicBezTo>
                    <a:cubicBezTo>
                      <a:pt x="15147" y="17266"/>
                      <a:pt x="25806" y="11551"/>
                      <a:pt x="35037" y="3740"/>
                    </a:cubicBezTo>
                    <a:cubicBezTo>
                      <a:pt x="36655" y="2407"/>
                      <a:pt x="34941" y="-641"/>
                      <a:pt x="32943" y="12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1" name="Freeform 790">
                <a:extLst>
                  <a:ext uri="{FF2B5EF4-FFF2-40B4-BE49-F238E27FC236}">
                    <a16:creationId xmlns:a16="http://schemas.microsoft.com/office/drawing/2014/main" id="{091CA9C8-6B55-D739-C518-BC6500AC7DEA}"/>
                  </a:ext>
                </a:extLst>
              </p:cNvPr>
              <p:cNvSpPr/>
              <p:nvPr/>
            </p:nvSpPr>
            <p:spPr>
              <a:xfrm>
                <a:off x="4251743" y="417769"/>
                <a:ext cx="131045" cy="139371"/>
              </a:xfrm>
              <a:custGeom>
                <a:avLst/>
                <a:gdLst>
                  <a:gd name="connsiteX0" fmla="*/ 129306 w 131045"/>
                  <a:gd name="connsiteY0" fmla="*/ 18570 h 139371"/>
                  <a:gd name="connsiteX1" fmla="*/ 111320 w 131045"/>
                  <a:gd name="connsiteY1" fmla="*/ 17808 h 139371"/>
                  <a:gd name="connsiteX2" fmla="*/ 107418 w 131045"/>
                  <a:gd name="connsiteY2" fmla="*/ 20761 h 139371"/>
                  <a:gd name="connsiteX3" fmla="*/ 64403 w 131045"/>
                  <a:gd name="connsiteY3" fmla="*/ 126298 h 139371"/>
                  <a:gd name="connsiteX4" fmla="*/ 4544 w 131045"/>
                  <a:gd name="connsiteY4" fmla="*/ 1140 h 139371"/>
                  <a:gd name="connsiteX5" fmla="*/ 166 w 131045"/>
                  <a:gd name="connsiteY5" fmla="*/ 2949 h 139371"/>
                  <a:gd name="connsiteX6" fmla="*/ 60977 w 131045"/>
                  <a:gd name="connsiteY6" fmla="*/ 137442 h 139371"/>
                  <a:gd name="connsiteX7" fmla="*/ 67829 w 131045"/>
                  <a:gd name="connsiteY7" fmla="*/ 137442 h 139371"/>
                  <a:gd name="connsiteX8" fmla="*/ 96093 w 131045"/>
                  <a:gd name="connsiteY8" fmla="*/ 75435 h 139371"/>
                  <a:gd name="connsiteX9" fmla="*/ 108084 w 131045"/>
                  <a:gd name="connsiteY9" fmla="*/ 44097 h 139371"/>
                  <a:gd name="connsiteX10" fmla="*/ 113604 w 131045"/>
                  <a:gd name="connsiteY10" fmla="*/ 28191 h 139371"/>
                  <a:gd name="connsiteX11" fmla="*/ 129401 w 131045"/>
                  <a:gd name="connsiteY11" fmla="*/ 22952 h 139371"/>
                  <a:gd name="connsiteX12" fmla="*/ 129401 w 131045"/>
                  <a:gd name="connsiteY12" fmla="*/ 18475 h 13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1045" h="139371">
                    <a:moveTo>
                      <a:pt x="129306" y="18570"/>
                    </a:moveTo>
                    <a:cubicBezTo>
                      <a:pt x="123215" y="17713"/>
                      <a:pt x="117505" y="17523"/>
                      <a:pt x="111320" y="17808"/>
                    </a:cubicBezTo>
                    <a:cubicBezTo>
                      <a:pt x="109416" y="17808"/>
                      <a:pt x="107989" y="19047"/>
                      <a:pt x="107418" y="20761"/>
                    </a:cubicBezTo>
                    <a:cubicBezTo>
                      <a:pt x="94951" y="56766"/>
                      <a:pt x="80962" y="92008"/>
                      <a:pt x="64403" y="126298"/>
                    </a:cubicBezTo>
                    <a:cubicBezTo>
                      <a:pt x="44704" y="84483"/>
                      <a:pt x="25671" y="42288"/>
                      <a:pt x="4544" y="1140"/>
                    </a:cubicBezTo>
                    <a:cubicBezTo>
                      <a:pt x="3307" y="-1242"/>
                      <a:pt x="-880" y="473"/>
                      <a:pt x="166" y="2949"/>
                    </a:cubicBezTo>
                    <a:cubicBezTo>
                      <a:pt x="19104" y="48288"/>
                      <a:pt x="40517" y="92675"/>
                      <a:pt x="60977" y="137442"/>
                    </a:cubicBezTo>
                    <a:cubicBezTo>
                      <a:pt x="62214" y="140109"/>
                      <a:pt x="66592" y="139919"/>
                      <a:pt x="67829" y="137442"/>
                    </a:cubicBezTo>
                    <a:cubicBezTo>
                      <a:pt x="78012" y="117154"/>
                      <a:pt x="87528" y="96485"/>
                      <a:pt x="96093" y="75435"/>
                    </a:cubicBezTo>
                    <a:cubicBezTo>
                      <a:pt x="100280" y="65052"/>
                      <a:pt x="104372" y="54575"/>
                      <a:pt x="108084" y="44097"/>
                    </a:cubicBezTo>
                    <a:cubicBezTo>
                      <a:pt x="109416" y="40287"/>
                      <a:pt x="110653" y="31334"/>
                      <a:pt x="113604" y="28191"/>
                    </a:cubicBezTo>
                    <a:cubicBezTo>
                      <a:pt x="117696" y="23904"/>
                      <a:pt x="123881" y="24381"/>
                      <a:pt x="129401" y="22952"/>
                    </a:cubicBezTo>
                    <a:cubicBezTo>
                      <a:pt x="131399" y="22380"/>
                      <a:pt x="131780" y="18856"/>
                      <a:pt x="129401" y="184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2" name="Freeform 791">
                <a:extLst>
                  <a:ext uri="{FF2B5EF4-FFF2-40B4-BE49-F238E27FC236}">
                    <a16:creationId xmlns:a16="http://schemas.microsoft.com/office/drawing/2014/main" id="{99416990-88CD-F68D-6AFB-16D7D023BFBD}"/>
                  </a:ext>
                </a:extLst>
              </p:cNvPr>
              <p:cNvSpPr/>
              <p:nvPr/>
            </p:nvSpPr>
            <p:spPr>
              <a:xfrm>
                <a:off x="4457121" y="466701"/>
                <a:ext cx="51903" cy="16931"/>
              </a:xfrm>
              <a:custGeom>
                <a:avLst/>
                <a:gdLst>
                  <a:gd name="connsiteX0" fmla="*/ 51734 w 51903"/>
                  <a:gd name="connsiteY0" fmla="*/ 14596 h 16931"/>
                  <a:gd name="connsiteX1" fmla="*/ 1297 w 51903"/>
                  <a:gd name="connsiteY1" fmla="*/ 6786 h 16931"/>
                  <a:gd name="connsiteX2" fmla="*/ 4152 w 51903"/>
                  <a:gd name="connsiteY2" fmla="*/ 11739 h 16931"/>
                  <a:gd name="connsiteX3" fmla="*/ 49641 w 51903"/>
                  <a:gd name="connsiteY3" fmla="*/ 16692 h 16931"/>
                  <a:gd name="connsiteX4" fmla="*/ 51734 w 51903"/>
                  <a:gd name="connsiteY4" fmla="*/ 14596 h 16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903" h="16931">
                    <a:moveTo>
                      <a:pt x="51734" y="14596"/>
                    </a:moveTo>
                    <a:cubicBezTo>
                      <a:pt x="42028" y="-2739"/>
                      <a:pt x="16143" y="-3692"/>
                      <a:pt x="1297" y="6786"/>
                    </a:cubicBezTo>
                    <a:cubicBezTo>
                      <a:pt x="-1653" y="8881"/>
                      <a:pt x="916" y="13549"/>
                      <a:pt x="4152" y="11739"/>
                    </a:cubicBezTo>
                    <a:cubicBezTo>
                      <a:pt x="20045" y="2595"/>
                      <a:pt x="35461" y="7262"/>
                      <a:pt x="49641" y="16692"/>
                    </a:cubicBezTo>
                    <a:cubicBezTo>
                      <a:pt x="50973" y="17549"/>
                      <a:pt x="52401" y="15930"/>
                      <a:pt x="51734" y="1459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3" name="Freeform 792">
                <a:extLst>
                  <a:ext uri="{FF2B5EF4-FFF2-40B4-BE49-F238E27FC236}">
                    <a16:creationId xmlns:a16="http://schemas.microsoft.com/office/drawing/2014/main" id="{418D8257-BB25-8DC8-E52F-7DF84705A448}"/>
                  </a:ext>
                </a:extLst>
              </p:cNvPr>
              <p:cNvSpPr/>
              <p:nvPr/>
            </p:nvSpPr>
            <p:spPr>
              <a:xfrm>
                <a:off x="4475155" y="508920"/>
                <a:ext cx="71277" cy="12782"/>
              </a:xfrm>
              <a:custGeom>
                <a:avLst/>
                <a:gdLst>
                  <a:gd name="connsiteX0" fmla="*/ 69292 w 71277"/>
                  <a:gd name="connsiteY0" fmla="*/ 95 h 12782"/>
                  <a:gd name="connsiteX1" fmla="*/ 2677 w 71277"/>
                  <a:gd name="connsiteY1" fmla="*/ 7144 h 12782"/>
                  <a:gd name="connsiteX2" fmla="*/ 2677 w 71277"/>
                  <a:gd name="connsiteY2" fmla="*/ 12764 h 12782"/>
                  <a:gd name="connsiteX3" fmla="*/ 69863 w 71277"/>
                  <a:gd name="connsiteY3" fmla="*/ 3905 h 12782"/>
                  <a:gd name="connsiteX4" fmla="*/ 69292 w 71277"/>
                  <a:gd name="connsiteY4" fmla="*/ 0 h 1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277" h="12782">
                    <a:moveTo>
                      <a:pt x="69292" y="95"/>
                    </a:moveTo>
                    <a:cubicBezTo>
                      <a:pt x="47119" y="0"/>
                      <a:pt x="24660" y="4286"/>
                      <a:pt x="2677" y="7144"/>
                    </a:cubicBezTo>
                    <a:cubicBezTo>
                      <a:pt x="-844" y="7620"/>
                      <a:pt x="-940" y="13144"/>
                      <a:pt x="2677" y="12764"/>
                    </a:cubicBezTo>
                    <a:cubicBezTo>
                      <a:pt x="24945" y="10382"/>
                      <a:pt x="48070" y="9334"/>
                      <a:pt x="69863" y="3905"/>
                    </a:cubicBezTo>
                    <a:cubicBezTo>
                      <a:pt x="72052" y="3334"/>
                      <a:pt x="71576" y="0"/>
                      <a:pt x="69292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4" name="Freeform 793">
                <a:extLst>
                  <a:ext uri="{FF2B5EF4-FFF2-40B4-BE49-F238E27FC236}">
                    <a16:creationId xmlns:a16="http://schemas.microsoft.com/office/drawing/2014/main" id="{716E26BE-FC5D-D2CF-965E-4230BB735DDB}"/>
                  </a:ext>
                </a:extLst>
              </p:cNvPr>
              <p:cNvSpPr/>
              <p:nvPr/>
            </p:nvSpPr>
            <p:spPr>
              <a:xfrm>
                <a:off x="4558340" y="434219"/>
                <a:ext cx="167262" cy="173161"/>
              </a:xfrm>
              <a:custGeom>
                <a:avLst/>
                <a:gdLst>
                  <a:gd name="connsiteX0" fmla="*/ 158357 w 167262"/>
                  <a:gd name="connsiteY0" fmla="*/ 48508 h 173161"/>
                  <a:gd name="connsiteX1" fmla="*/ 78037 w 167262"/>
                  <a:gd name="connsiteY1" fmla="*/ 29744 h 173161"/>
                  <a:gd name="connsiteX2" fmla="*/ 81273 w 167262"/>
                  <a:gd name="connsiteY2" fmla="*/ 33839 h 173161"/>
                  <a:gd name="connsiteX3" fmla="*/ 156644 w 167262"/>
                  <a:gd name="connsiteY3" fmla="*/ 70606 h 173161"/>
                  <a:gd name="connsiteX4" fmla="*/ 93549 w 167262"/>
                  <a:gd name="connsiteY4" fmla="*/ 163379 h 173161"/>
                  <a:gd name="connsiteX5" fmla="*/ 59765 w 167262"/>
                  <a:gd name="connsiteY5" fmla="*/ 4979 h 173161"/>
                  <a:gd name="connsiteX6" fmla="*/ 59765 w 167262"/>
                  <a:gd name="connsiteY6" fmla="*/ 26 h 173161"/>
                  <a:gd name="connsiteX7" fmla="*/ 2 w 167262"/>
                  <a:gd name="connsiteY7" fmla="*/ 70892 h 173161"/>
                  <a:gd name="connsiteX8" fmla="*/ 45871 w 167262"/>
                  <a:gd name="connsiteY8" fmla="*/ 162903 h 173161"/>
                  <a:gd name="connsiteX9" fmla="*/ 158452 w 167262"/>
                  <a:gd name="connsiteY9" fmla="*/ 48317 h 173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7262" h="173161">
                    <a:moveTo>
                      <a:pt x="158357" y="48508"/>
                    </a:moveTo>
                    <a:cubicBezTo>
                      <a:pt x="143511" y="23457"/>
                      <a:pt x="100972" y="4312"/>
                      <a:pt x="78037" y="29744"/>
                    </a:cubicBezTo>
                    <a:cubicBezTo>
                      <a:pt x="76039" y="32030"/>
                      <a:pt x="78513" y="35173"/>
                      <a:pt x="81273" y="33839"/>
                    </a:cubicBezTo>
                    <a:cubicBezTo>
                      <a:pt x="112297" y="18695"/>
                      <a:pt x="150649" y="35078"/>
                      <a:pt x="156644" y="70606"/>
                    </a:cubicBezTo>
                    <a:cubicBezTo>
                      <a:pt x="163115" y="109373"/>
                      <a:pt x="130664" y="153759"/>
                      <a:pt x="93549" y="163379"/>
                    </a:cubicBezTo>
                    <a:cubicBezTo>
                      <a:pt x="7615" y="185763"/>
                      <a:pt x="-30737" y="5645"/>
                      <a:pt x="59765" y="4979"/>
                    </a:cubicBezTo>
                    <a:cubicBezTo>
                      <a:pt x="62906" y="4979"/>
                      <a:pt x="62906" y="121"/>
                      <a:pt x="59765" y="26"/>
                    </a:cubicBezTo>
                    <a:cubicBezTo>
                      <a:pt x="20843" y="-1117"/>
                      <a:pt x="192" y="36030"/>
                      <a:pt x="2" y="70892"/>
                    </a:cubicBezTo>
                    <a:cubicBezTo>
                      <a:pt x="-189" y="105944"/>
                      <a:pt x="15894" y="143186"/>
                      <a:pt x="45871" y="162903"/>
                    </a:cubicBezTo>
                    <a:cubicBezTo>
                      <a:pt x="109156" y="204432"/>
                      <a:pt x="195186" y="110516"/>
                      <a:pt x="158452" y="483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95" name="Graphic 7">
              <a:extLst>
                <a:ext uri="{FF2B5EF4-FFF2-40B4-BE49-F238E27FC236}">
                  <a16:creationId xmlns:a16="http://schemas.microsoft.com/office/drawing/2014/main" id="{2B2BC2E9-E408-2328-CEB1-E5E969F9555B}"/>
                </a:ext>
              </a:extLst>
            </p:cNvPr>
            <p:cNvGrpSpPr/>
            <p:nvPr/>
          </p:nvGrpSpPr>
          <p:grpSpPr>
            <a:xfrm>
              <a:off x="5904630" y="6815171"/>
              <a:ext cx="4213085" cy="873460"/>
              <a:chOff x="3744476" y="4463874"/>
              <a:chExt cx="2382560" cy="493954"/>
            </a:xfrm>
            <a:solidFill>
              <a:schemeClr val="bg1">
                <a:alpha val="20000"/>
              </a:schemeClr>
            </a:solidFill>
          </p:grpSpPr>
          <p:sp>
            <p:nvSpPr>
              <p:cNvPr id="796" name="Freeform 795">
                <a:extLst>
                  <a:ext uri="{FF2B5EF4-FFF2-40B4-BE49-F238E27FC236}">
                    <a16:creationId xmlns:a16="http://schemas.microsoft.com/office/drawing/2014/main" id="{6CE5F542-A66A-0A43-1ADC-81EC073F2122}"/>
                  </a:ext>
                </a:extLst>
              </p:cNvPr>
              <p:cNvSpPr/>
              <p:nvPr/>
            </p:nvSpPr>
            <p:spPr>
              <a:xfrm>
                <a:off x="3786991" y="4463874"/>
                <a:ext cx="26086" cy="123274"/>
              </a:xfrm>
              <a:custGeom>
                <a:avLst/>
                <a:gdLst>
                  <a:gd name="connsiteX0" fmla="*/ 23447 w 26086"/>
                  <a:gd name="connsiteY0" fmla="*/ 97934 h 123274"/>
                  <a:gd name="connsiteX1" fmla="*/ 16976 w 26086"/>
                  <a:gd name="connsiteY1" fmla="*/ 63929 h 123274"/>
                  <a:gd name="connsiteX2" fmla="*/ 4604 w 26086"/>
                  <a:gd name="connsiteY2" fmla="*/ 1731 h 123274"/>
                  <a:gd name="connsiteX3" fmla="*/ 36 w 26086"/>
                  <a:gd name="connsiteY3" fmla="*/ 2969 h 123274"/>
                  <a:gd name="connsiteX4" fmla="*/ 16595 w 26086"/>
                  <a:gd name="connsiteY4" fmla="*/ 110888 h 123274"/>
                  <a:gd name="connsiteX5" fmla="*/ 14311 w 26086"/>
                  <a:gd name="connsiteY5" fmla="*/ 111174 h 123274"/>
                  <a:gd name="connsiteX6" fmla="*/ 25826 w 26086"/>
                  <a:gd name="connsiteY6" fmla="*/ 114507 h 123274"/>
                  <a:gd name="connsiteX7" fmla="*/ 23447 w 26086"/>
                  <a:gd name="connsiteY7" fmla="*/ 97839 h 12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086" h="123274">
                    <a:moveTo>
                      <a:pt x="23447" y="97934"/>
                    </a:moveTo>
                    <a:cubicBezTo>
                      <a:pt x="21258" y="86599"/>
                      <a:pt x="19164" y="75264"/>
                      <a:pt x="16976" y="63929"/>
                    </a:cubicBezTo>
                    <a:cubicBezTo>
                      <a:pt x="12978" y="43165"/>
                      <a:pt x="8886" y="22401"/>
                      <a:pt x="4604" y="1731"/>
                    </a:cubicBezTo>
                    <a:cubicBezTo>
                      <a:pt x="3938" y="-1317"/>
                      <a:pt x="-440" y="17"/>
                      <a:pt x="36" y="2969"/>
                    </a:cubicBezTo>
                    <a:cubicBezTo>
                      <a:pt x="1273" y="11066"/>
                      <a:pt x="13264" y="88314"/>
                      <a:pt x="16595" y="110888"/>
                    </a:cubicBezTo>
                    <a:cubicBezTo>
                      <a:pt x="15834" y="110697"/>
                      <a:pt x="14977" y="110697"/>
                      <a:pt x="14311" y="111174"/>
                    </a:cubicBezTo>
                    <a:cubicBezTo>
                      <a:pt x="3462" y="119365"/>
                      <a:pt x="22495" y="131938"/>
                      <a:pt x="25826" y="114507"/>
                    </a:cubicBezTo>
                    <a:cubicBezTo>
                      <a:pt x="26872" y="109173"/>
                      <a:pt x="24493" y="102982"/>
                      <a:pt x="23447" y="978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7" name="Freeform 796">
                <a:extLst>
                  <a:ext uri="{FF2B5EF4-FFF2-40B4-BE49-F238E27FC236}">
                    <a16:creationId xmlns:a16="http://schemas.microsoft.com/office/drawing/2014/main" id="{EBEF05D0-99E5-CCE0-2F9C-C8441AEE6D0E}"/>
                  </a:ext>
                </a:extLst>
              </p:cNvPr>
              <p:cNvSpPr/>
              <p:nvPr/>
            </p:nvSpPr>
            <p:spPr>
              <a:xfrm>
                <a:off x="3744476" y="4631912"/>
                <a:ext cx="133537" cy="19287"/>
              </a:xfrm>
              <a:custGeom>
                <a:avLst/>
                <a:gdLst>
                  <a:gd name="connsiteX0" fmla="*/ 105455 w 133537"/>
                  <a:gd name="connsiteY0" fmla="*/ 0 h 19287"/>
                  <a:gd name="connsiteX1" fmla="*/ 2391 w 133537"/>
                  <a:gd name="connsiteY1" fmla="*/ 1905 h 19287"/>
                  <a:gd name="connsiteX2" fmla="*/ 2391 w 133537"/>
                  <a:gd name="connsiteY2" fmla="*/ 6858 h 19287"/>
                  <a:gd name="connsiteX3" fmla="*/ 66057 w 133537"/>
                  <a:gd name="connsiteY3" fmla="*/ 7429 h 19287"/>
                  <a:gd name="connsiteX4" fmla="*/ 128580 w 133537"/>
                  <a:gd name="connsiteY4" fmla="*/ 17431 h 19287"/>
                  <a:gd name="connsiteX5" fmla="*/ 132006 w 133537"/>
                  <a:gd name="connsiteY5" fmla="*/ 18383 h 19287"/>
                  <a:gd name="connsiteX6" fmla="*/ 105455 w 133537"/>
                  <a:gd name="connsiteY6" fmla="*/ 95 h 1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537" h="19287">
                    <a:moveTo>
                      <a:pt x="105455" y="0"/>
                    </a:moveTo>
                    <a:cubicBezTo>
                      <a:pt x="71101" y="0"/>
                      <a:pt x="36651" y="0"/>
                      <a:pt x="2391" y="1905"/>
                    </a:cubicBezTo>
                    <a:cubicBezTo>
                      <a:pt x="-749" y="2096"/>
                      <a:pt x="-844" y="6763"/>
                      <a:pt x="2391" y="6858"/>
                    </a:cubicBezTo>
                    <a:cubicBezTo>
                      <a:pt x="23613" y="7715"/>
                      <a:pt x="44835" y="7525"/>
                      <a:pt x="66057" y="7429"/>
                    </a:cubicBezTo>
                    <a:cubicBezTo>
                      <a:pt x="76810" y="7429"/>
                      <a:pt x="127724" y="667"/>
                      <a:pt x="128580" y="17431"/>
                    </a:cubicBezTo>
                    <a:cubicBezTo>
                      <a:pt x="128580" y="19145"/>
                      <a:pt x="131150" y="20098"/>
                      <a:pt x="132006" y="18383"/>
                    </a:cubicBezTo>
                    <a:cubicBezTo>
                      <a:pt x="139905" y="2667"/>
                      <a:pt x="115162" y="95"/>
                      <a:pt x="105455" y="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8" name="Freeform 797">
                <a:extLst>
                  <a:ext uri="{FF2B5EF4-FFF2-40B4-BE49-F238E27FC236}">
                    <a16:creationId xmlns:a16="http://schemas.microsoft.com/office/drawing/2014/main" id="{7D010F85-F38B-D8A7-DC4B-50F527865E54}"/>
                  </a:ext>
                </a:extLst>
              </p:cNvPr>
              <p:cNvSpPr/>
              <p:nvPr/>
            </p:nvSpPr>
            <p:spPr>
              <a:xfrm>
                <a:off x="3767774" y="4712344"/>
                <a:ext cx="110052" cy="86138"/>
              </a:xfrm>
              <a:custGeom>
                <a:avLst/>
                <a:gdLst>
                  <a:gd name="connsiteX0" fmla="*/ 106614 w 110052"/>
                  <a:gd name="connsiteY0" fmla="*/ 78159 h 86138"/>
                  <a:gd name="connsiteX1" fmla="*/ 33813 w 110052"/>
                  <a:gd name="connsiteY1" fmla="*/ 78730 h 86138"/>
                  <a:gd name="connsiteX2" fmla="*/ 49230 w 110052"/>
                  <a:gd name="connsiteY2" fmla="*/ 11865 h 86138"/>
                  <a:gd name="connsiteX3" fmla="*/ 219 w 110052"/>
                  <a:gd name="connsiteY3" fmla="*/ 13675 h 86138"/>
                  <a:gd name="connsiteX4" fmla="*/ 4121 w 110052"/>
                  <a:gd name="connsiteY4" fmla="*/ 15961 h 86138"/>
                  <a:gd name="connsiteX5" fmla="*/ 46470 w 110052"/>
                  <a:gd name="connsiteY5" fmla="*/ 18247 h 86138"/>
                  <a:gd name="connsiteX6" fmla="*/ 22678 w 110052"/>
                  <a:gd name="connsiteY6" fmla="*/ 79397 h 86138"/>
                  <a:gd name="connsiteX7" fmla="*/ 24391 w 110052"/>
                  <a:gd name="connsiteY7" fmla="*/ 85874 h 86138"/>
                  <a:gd name="connsiteX8" fmla="*/ 106519 w 110052"/>
                  <a:gd name="connsiteY8" fmla="*/ 85493 h 86138"/>
                  <a:gd name="connsiteX9" fmla="*/ 106519 w 110052"/>
                  <a:gd name="connsiteY9" fmla="*/ 78159 h 8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0052" h="86138">
                    <a:moveTo>
                      <a:pt x="106614" y="78159"/>
                    </a:moveTo>
                    <a:cubicBezTo>
                      <a:pt x="82442" y="77873"/>
                      <a:pt x="58080" y="78064"/>
                      <a:pt x="33813" y="78730"/>
                    </a:cubicBezTo>
                    <a:cubicBezTo>
                      <a:pt x="51323" y="61585"/>
                      <a:pt x="68263" y="32915"/>
                      <a:pt x="49230" y="11865"/>
                    </a:cubicBezTo>
                    <a:cubicBezTo>
                      <a:pt x="36668" y="-2042"/>
                      <a:pt x="8880" y="-6423"/>
                      <a:pt x="219" y="13675"/>
                    </a:cubicBezTo>
                    <a:cubicBezTo>
                      <a:pt x="-922" y="16246"/>
                      <a:pt x="2694" y="18628"/>
                      <a:pt x="4121" y="15961"/>
                    </a:cubicBezTo>
                    <a:cubicBezTo>
                      <a:pt x="13067" y="-422"/>
                      <a:pt x="37239" y="4721"/>
                      <a:pt x="46470" y="18247"/>
                    </a:cubicBezTo>
                    <a:cubicBezTo>
                      <a:pt x="61220" y="39964"/>
                      <a:pt x="39523" y="66824"/>
                      <a:pt x="22678" y="79397"/>
                    </a:cubicBezTo>
                    <a:cubicBezTo>
                      <a:pt x="20014" y="81397"/>
                      <a:pt x="20680" y="85779"/>
                      <a:pt x="24391" y="85874"/>
                    </a:cubicBezTo>
                    <a:cubicBezTo>
                      <a:pt x="51704" y="86350"/>
                      <a:pt x="79207" y="86160"/>
                      <a:pt x="106519" y="85493"/>
                    </a:cubicBezTo>
                    <a:cubicBezTo>
                      <a:pt x="111182" y="85398"/>
                      <a:pt x="111277" y="78254"/>
                      <a:pt x="106519" y="7815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9" name="Freeform 798">
                <a:extLst>
                  <a:ext uri="{FF2B5EF4-FFF2-40B4-BE49-F238E27FC236}">
                    <a16:creationId xmlns:a16="http://schemas.microsoft.com/office/drawing/2014/main" id="{B1A897DB-3E2F-A90D-36C0-A6FB4C0DEAF9}"/>
                  </a:ext>
                </a:extLst>
              </p:cNvPr>
              <p:cNvSpPr/>
              <p:nvPr/>
            </p:nvSpPr>
            <p:spPr>
              <a:xfrm>
                <a:off x="3954306" y="4558757"/>
                <a:ext cx="93373" cy="135803"/>
              </a:xfrm>
              <a:custGeom>
                <a:avLst/>
                <a:gdLst>
                  <a:gd name="connsiteX0" fmla="*/ 88050 w 93373"/>
                  <a:gd name="connsiteY0" fmla="*/ 86395 h 135803"/>
                  <a:gd name="connsiteX1" fmla="*/ 9253 w 93373"/>
                  <a:gd name="connsiteY1" fmla="*/ 100111 h 135803"/>
                  <a:gd name="connsiteX2" fmla="*/ 8967 w 93373"/>
                  <a:gd name="connsiteY2" fmla="*/ 100968 h 135803"/>
                  <a:gd name="connsiteX3" fmla="*/ 33996 w 93373"/>
                  <a:gd name="connsiteY3" fmla="*/ 2384 h 135803"/>
                  <a:gd name="connsiteX4" fmla="*/ 31521 w 93373"/>
                  <a:gd name="connsiteY4" fmla="*/ 479 h 135803"/>
                  <a:gd name="connsiteX5" fmla="*/ 1354 w 93373"/>
                  <a:gd name="connsiteY5" fmla="*/ 94777 h 135803"/>
                  <a:gd name="connsiteX6" fmla="*/ 58073 w 93373"/>
                  <a:gd name="connsiteY6" fmla="*/ 135163 h 135803"/>
                  <a:gd name="connsiteX7" fmla="*/ 88050 w 93373"/>
                  <a:gd name="connsiteY7" fmla="*/ 86395 h 135803"/>
                  <a:gd name="connsiteX8" fmla="*/ 65020 w 93373"/>
                  <a:gd name="connsiteY8" fmla="*/ 126114 h 135803"/>
                  <a:gd name="connsiteX9" fmla="*/ 36375 w 93373"/>
                  <a:gd name="connsiteY9" fmla="*/ 126590 h 135803"/>
                  <a:gd name="connsiteX10" fmla="*/ 9633 w 93373"/>
                  <a:gd name="connsiteY10" fmla="*/ 102587 h 135803"/>
                  <a:gd name="connsiteX11" fmla="*/ 11537 w 93373"/>
                  <a:gd name="connsiteY11" fmla="*/ 103159 h 135803"/>
                  <a:gd name="connsiteX12" fmla="*/ 41038 w 93373"/>
                  <a:gd name="connsiteY12" fmla="*/ 88967 h 135803"/>
                  <a:gd name="connsiteX13" fmla="*/ 81769 w 93373"/>
                  <a:gd name="connsiteY13" fmla="*/ 90110 h 135803"/>
                  <a:gd name="connsiteX14" fmla="*/ 65020 w 93373"/>
                  <a:gd name="connsiteY14" fmla="*/ 126209 h 13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3373" h="135803">
                    <a:moveTo>
                      <a:pt x="88050" y="86395"/>
                    </a:moveTo>
                    <a:cubicBezTo>
                      <a:pt x="71586" y="65916"/>
                      <a:pt x="20958" y="81251"/>
                      <a:pt x="9253" y="100111"/>
                    </a:cubicBezTo>
                    <a:cubicBezTo>
                      <a:pt x="9062" y="100396"/>
                      <a:pt x="9062" y="100682"/>
                      <a:pt x="8967" y="100968"/>
                    </a:cubicBezTo>
                    <a:cubicBezTo>
                      <a:pt x="-1120" y="70774"/>
                      <a:pt x="19435" y="24863"/>
                      <a:pt x="33996" y="2384"/>
                    </a:cubicBezTo>
                    <a:cubicBezTo>
                      <a:pt x="34947" y="860"/>
                      <a:pt x="32759" y="-854"/>
                      <a:pt x="31521" y="479"/>
                    </a:cubicBezTo>
                    <a:cubicBezTo>
                      <a:pt x="9443" y="24196"/>
                      <a:pt x="-4546" y="62296"/>
                      <a:pt x="1354" y="94777"/>
                    </a:cubicBezTo>
                    <a:cubicBezTo>
                      <a:pt x="6207" y="121828"/>
                      <a:pt x="30665" y="139449"/>
                      <a:pt x="58073" y="135163"/>
                    </a:cubicBezTo>
                    <a:cubicBezTo>
                      <a:pt x="78152" y="132020"/>
                      <a:pt x="104894" y="107350"/>
                      <a:pt x="88050" y="86395"/>
                    </a:cubicBezTo>
                    <a:close/>
                    <a:moveTo>
                      <a:pt x="65020" y="126114"/>
                    </a:moveTo>
                    <a:cubicBezTo>
                      <a:pt x="55979" y="129543"/>
                      <a:pt x="45511" y="129448"/>
                      <a:pt x="36375" y="126590"/>
                    </a:cubicBezTo>
                    <a:cubicBezTo>
                      <a:pt x="22005" y="122113"/>
                      <a:pt x="13726" y="113446"/>
                      <a:pt x="9633" y="102587"/>
                    </a:cubicBezTo>
                    <a:cubicBezTo>
                      <a:pt x="10109" y="103063"/>
                      <a:pt x="10775" y="103349"/>
                      <a:pt x="11537" y="103159"/>
                    </a:cubicBezTo>
                    <a:cubicBezTo>
                      <a:pt x="22005" y="99825"/>
                      <a:pt x="30284" y="92396"/>
                      <a:pt x="41038" y="88967"/>
                    </a:cubicBezTo>
                    <a:cubicBezTo>
                      <a:pt x="51316" y="85633"/>
                      <a:pt x="72633" y="80489"/>
                      <a:pt x="81769" y="90110"/>
                    </a:cubicBezTo>
                    <a:cubicBezTo>
                      <a:pt x="94521" y="103540"/>
                      <a:pt x="76535" y="121828"/>
                      <a:pt x="65020" y="12620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0" name="Freeform 799">
                <a:extLst>
                  <a:ext uri="{FF2B5EF4-FFF2-40B4-BE49-F238E27FC236}">
                    <a16:creationId xmlns:a16="http://schemas.microsoft.com/office/drawing/2014/main" id="{CB1A8E0E-C9A4-C604-AFC5-6873736067D7}"/>
                  </a:ext>
                </a:extLst>
              </p:cNvPr>
              <p:cNvSpPr/>
              <p:nvPr/>
            </p:nvSpPr>
            <p:spPr>
              <a:xfrm>
                <a:off x="4036648" y="4534238"/>
                <a:ext cx="113138" cy="45007"/>
              </a:xfrm>
              <a:custGeom>
                <a:avLst/>
                <a:gdLst>
                  <a:gd name="connsiteX0" fmla="*/ 111151 w 113138"/>
                  <a:gd name="connsiteY0" fmla="*/ 31475 h 45007"/>
                  <a:gd name="connsiteX1" fmla="*/ 42061 w 113138"/>
                  <a:gd name="connsiteY1" fmla="*/ 37095 h 45007"/>
                  <a:gd name="connsiteX2" fmla="*/ 15985 w 113138"/>
                  <a:gd name="connsiteY2" fmla="*/ 519 h 45007"/>
                  <a:gd name="connsiteX3" fmla="*/ 283 w 113138"/>
                  <a:gd name="connsiteY3" fmla="*/ 18045 h 45007"/>
                  <a:gd name="connsiteX4" fmla="*/ 11322 w 113138"/>
                  <a:gd name="connsiteY4" fmla="*/ 24808 h 45007"/>
                  <a:gd name="connsiteX5" fmla="*/ 9514 w 113138"/>
                  <a:gd name="connsiteY5" fmla="*/ 21760 h 45007"/>
                  <a:gd name="connsiteX6" fmla="*/ 20648 w 113138"/>
                  <a:gd name="connsiteY6" fmla="*/ 5948 h 45007"/>
                  <a:gd name="connsiteX7" fmla="*/ 36731 w 113138"/>
                  <a:gd name="connsiteY7" fmla="*/ 13854 h 45007"/>
                  <a:gd name="connsiteX8" fmla="*/ 32639 w 113138"/>
                  <a:gd name="connsiteY8" fmla="*/ 39096 h 45007"/>
                  <a:gd name="connsiteX9" fmla="*/ 35113 w 113138"/>
                  <a:gd name="connsiteY9" fmla="*/ 45001 h 45007"/>
                  <a:gd name="connsiteX10" fmla="*/ 111817 w 113138"/>
                  <a:gd name="connsiteY10" fmla="*/ 35095 h 45007"/>
                  <a:gd name="connsiteX11" fmla="*/ 111341 w 113138"/>
                  <a:gd name="connsiteY11" fmla="*/ 31475 h 45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138" h="45007">
                    <a:moveTo>
                      <a:pt x="111151" y="31475"/>
                    </a:moveTo>
                    <a:cubicBezTo>
                      <a:pt x="88787" y="29761"/>
                      <a:pt x="64615" y="33952"/>
                      <a:pt x="42061" y="37095"/>
                    </a:cubicBezTo>
                    <a:cubicBezTo>
                      <a:pt x="50530" y="19379"/>
                      <a:pt x="38825" y="-3767"/>
                      <a:pt x="15985" y="519"/>
                    </a:cubicBezTo>
                    <a:cubicBezTo>
                      <a:pt x="7230" y="2139"/>
                      <a:pt x="-1716" y="8139"/>
                      <a:pt x="283" y="18045"/>
                    </a:cubicBezTo>
                    <a:cubicBezTo>
                      <a:pt x="1425" y="23951"/>
                      <a:pt x="5707" y="28713"/>
                      <a:pt x="11322" y="24808"/>
                    </a:cubicBezTo>
                    <a:cubicBezTo>
                      <a:pt x="13225" y="23570"/>
                      <a:pt x="11513" y="20522"/>
                      <a:pt x="9514" y="21760"/>
                    </a:cubicBezTo>
                    <a:cubicBezTo>
                      <a:pt x="8467" y="9473"/>
                      <a:pt x="12178" y="4139"/>
                      <a:pt x="20648" y="5948"/>
                    </a:cubicBezTo>
                    <a:cubicBezTo>
                      <a:pt x="27215" y="4996"/>
                      <a:pt x="32544" y="7663"/>
                      <a:pt x="36731" y="13854"/>
                    </a:cubicBezTo>
                    <a:cubicBezTo>
                      <a:pt x="41965" y="22046"/>
                      <a:pt x="39015" y="32714"/>
                      <a:pt x="32639" y="39096"/>
                    </a:cubicBezTo>
                    <a:cubicBezTo>
                      <a:pt x="30641" y="41096"/>
                      <a:pt x="31973" y="45191"/>
                      <a:pt x="35113" y="45001"/>
                    </a:cubicBezTo>
                    <a:cubicBezTo>
                      <a:pt x="60047" y="42906"/>
                      <a:pt x="87740" y="42334"/>
                      <a:pt x="111817" y="35095"/>
                    </a:cubicBezTo>
                    <a:cubicBezTo>
                      <a:pt x="113910" y="34523"/>
                      <a:pt x="113339" y="31571"/>
                      <a:pt x="111341" y="314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1" name="Freeform 800">
                <a:extLst>
                  <a:ext uri="{FF2B5EF4-FFF2-40B4-BE49-F238E27FC236}">
                    <a16:creationId xmlns:a16="http://schemas.microsoft.com/office/drawing/2014/main" id="{1A6C2491-DD8F-D752-A194-85BF3FEE1013}"/>
                  </a:ext>
                </a:extLst>
              </p:cNvPr>
              <p:cNvSpPr/>
              <p:nvPr/>
            </p:nvSpPr>
            <p:spPr>
              <a:xfrm>
                <a:off x="3969137" y="4569420"/>
                <a:ext cx="72647" cy="10644"/>
              </a:xfrm>
              <a:custGeom>
                <a:avLst/>
                <a:gdLst>
                  <a:gd name="connsiteX0" fmla="*/ 69317 w 72647"/>
                  <a:gd name="connsiteY0" fmla="*/ 1627 h 10644"/>
                  <a:gd name="connsiteX1" fmla="*/ 1940 w 72647"/>
                  <a:gd name="connsiteY1" fmla="*/ 8 h 10644"/>
                  <a:gd name="connsiteX2" fmla="*/ 1369 w 72647"/>
                  <a:gd name="connsiteY2" fmla="*/ 4008 h 10644"/>
                  <a:gd name="connsiteX3" fmla="*/ 69222 w 72647"/>
                  <a:gd name="connsiteY3" fmla="*/ 8866 h 10644"/>
                  <a:gd name="connsiteX4" fmla="*/ 69222 w 72647"/>
                  <a:gd name="connsiteY4" fmla="*/ 1722 h 1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647" h="10644">
                    <a:moveTo>
                      <a:pt x="69317" y="1627"/>
                    </a:moveTo>
                    <a:cubicBezTo>
                      <a:pt x="46287" y="4008"/>
                      <a:pt x="24969" y="1436"/>
                      <a:pt x="1940" y="8"/>
                    </a:cubicBezTo>
                    <a:cubicBezTo>
                      <a:pt x="-440" y="-183"/>
                      <a:pt x="-630" y="3246"/>
                      <a:pt x="1369" y="4008"/>
                    </a:cubicBezTo>
                    <a:cubicBezTo>
                      <a:pt x="22305" y="11819"/>
                      <a:pt x="47429" y="11723"/>
                      <a:pt x="69222" y="8866"/>
                    </a:cubicBezTo>
                    <a:cubicBezTo>
                      <a:pt x="73694" y="8294"/>
                      <a:pt x="73885" y="1246"/>
                      <a:pt x="69222" y="172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2" name="Freeform 801">
                <a:extLst>
                  <a:ext uri="{FF2B5EF4-FFF2-40B4-BE49-F238E27FC236}">
                    <a16:creationId xmlns:a16="http://schemas.microsoft.com/office/drawing/2014/main" id="{412A5224-3361-4377-0CB6-B0E905DA1058}"/>
                  </a:ext>
                </a:extLst>
              </p:cNvPr>
              <p:cNvSpPr/>
              <p:nvPr/>
            </p:nvSpPr>
            <p:spPr>
              <a:xfrm>
                <a:off x="4181211" y="4595525"/>
                <a:ext cx="69672" cy="176311"/>
              </a:xfrm>
              <a:custGeom>
                <a:avLst/>
                <a:gdLst>
                  <a:gd name="connsiteX0" fmla="*/ 65274 w 69672"/>
                  <a:gd name="connsiteY0" fmla="*/ 101824 h 176311"/>
                  <a:gd name="connsiteX1" fmla="*/ 24733 w 69672"/>
                  <a:gd name="connsiteY1" fmla="*/ 70010 h 176311"/>
                  <a:gd name="connsiteX2" fmla="*/ 21878 w 69672"/>
                  <a:gd name="connsiteY2" fmla="*/ 22861 h 176311"/>
                  <a:gd name="connsiteX3" fmla="*/ 58231 w 69672"/>
                  <a:gd name="connsiteY3" fmla="*/ 4764 h 176311"/>
                  <a:gd name="connsiteX4" fmla="*/ 57565 w 69672"/>
                  <a:gd name="connsiteY4" fmla="*/ 2 h 176311"/>
                  <a:gd name="connsiteX5" fmla="*/ 11505 w 69672"/>
                  <a:gd name="connsiteY5" fmla="*/ 24576 h 176311"/>
                  <a:gd name="connsiteX6" fmla="*/ 4939 w 69672"/>
                  <a:gd name="connsiteY6" fmla="*/ 68772 h 176311"/>
                  <a:gd name="connsiteX7" fmla="*/ 27303 w 69672"/>
                  <a:gd name="connsiteY7" fmla="*/ 77821 h 176311"/>
                  <a:gd name="connsiteX8" fmla="*/ 58612 w 69672"/>
                  <a:gd name="connsiteY8" fmla="*/ 105158 h 176311"/>
                  <a:gd name="connsiteX9" fmla="*/ 21783 w 69672"/>
                  <a:gd name="connsiteY9" fmla="*/ 167832 h 176311"/>
                  <a:gd name="connsiteX10" fmla="*/ 23401 w 69672"/>
                  <a:gd name="connsiteY10" fmla="*/ 155926 h 176311"/>
                  <a:gd name="connsiteX11" fmla="*/ 18548 w 69672"/>
                  <a:gd name="connsiteY11" fmla="*/ 155259 h 176311"/>
                  <a:gd name="connsiteX12" fmla="*/ 13218 w 69672"/>
                  <a:gd name="connsiteY12" fmla="*/ 171356 h 176311"/>
                  <a:gd name="connsiteX13" fmla="*/ 17025 w 69672"/>
                  <a:gd name="connsiteY13" fmla="*/ 176309 h 176311"/>
                  <a:gd name="connsiteX14" fmla="*/ 65179 w 69672"/>
                  <a:gd name="connsiteY14" fmla="*/ 101824 h 17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9672" h="176311">
                    <a:moveTo>
                      <a:pt x="65274" y="101824"/>
                    </a:moveTo>
                    <a:cubicBezTo>
                      <a:pt x="56804" y="82964"/>
                      <a:pt x="42815" y="76297"/>
                      <a:pt x="24733" y="70010"/>
                    </a:cubicBezTo>
                    <a:cubicBezTo>
                      <a:pt x="-1437" y="60866"/>
                      <a:pt x="7699" y="37816"/>
                      <a:pt x="21878" y="22861"/>
                    </a:cubicBezTo>
                    <a:cubicBezTo>
                      <a:pt x="31680" y="12479"/>
                      <a:pt x="44337" y="7050"/>
                      <a:pt x="58231" y="4764"/>
                    </a:cubicBezTo>
                    <a:cubicBezTo>
                      <a:pt x="60896" y="4288"/>
                      <a:pt x="60325" y="-94"/>
                      <a:pt x="57565" y="2"/>
                    </a:cubicBezTo>
                    <a:cubicBezTo>
                      <a:pt x="39198" y="763"/>
                      <a:pt x="22449" y="9812"/>
                      <a:pt x="11505" y="24576"/>
                    </a:cubicBezTo>
                    <a:cubicBezTo>
                      <a:pt x="3131" y="35720"/>
                      <a:pt x="-5815" y="56294"/>
                      <a:pt x="4939" y="68772"/>
                    </a:cubicBezTo>
                    <a:cubicBezTo>
                      <a:pt x="10744" y="75535"/>
                      <a:pt x="19499" y="75535"/>
                      <a:pt x="27303" y="77821"/>
                    </a:cubicBezTo>
                    <a:cubicBezTo>
                      <a:pt x="41577" y="81917"/>
                      <a:pt x="52617" y="91442"/>
                      <a:pt x="58612" y="105158"/>
                    </a:cubicBezTo>
                    <a:cubicBezTo>
                      <a:pt x="71269" y="134018"/>
                      <a:pt x="50618" y="162974"/>
                      <a:pt x="21783" y="167832"/>
                    </a:cubicBezTo>
                    <a:cubicBezTo>
                      <a:pt x="22449" y="163832"/>
                      <a:pt x="23020" y="159926"/>
                      <a:pt x="23401" y="155926"/>
                    </a:cubicBezTo>
                    <a:cubicBezTo>
                      <a:pt x="23687" y="152973"/>
                      <a:pt x="19499" y="152878"/>
                      <a:pt x="18548" y="155259"/>
                    </a:cubicBezTo>
                    <a:cubicBezTo>
                      <a:pt x="16549" y="160593"/>
                      <a:pt x="14836" y="165832"/>
                      <a:pt x="13218" y="171356"/>
                    </a:cubicBezTo>
                    <a:cubicBezTo>
                      <a:pt x="12552" y="173737"/>
                      <a:pt x="14456" y="176404"/>
                      <a:pt x="17025" y="176309"/>
                    </a:cubicBezTo>
                    <a:cubicBezTo>
                      <a:pt x="53949" y="174976"/>
                      <a:pt x="80691" y="136400"/>
                      <a:pt x="65179" y="10182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3" name="Freeform 802">
                <a:extLst>
                  <a:ext uri="{FF2B5EF4-FFF2-40B4-BE49-F238E27FC236}">
                    <a16:creationId xmlns:a16="http://schemas.microsoft.com/office/drawing/2014/main" id="{5B9453CB-8E73-D4B4-40D3-A8FC9A23F645}"/>
                  </a:ext>
                </a:extLst>
              </p:cNvPr>
              <p:cNvSpPr/>
              <p:nvPr/>
            </p:nvSpPr>
            <p:spPr>
              <a:xfrm>
                <a:off x="4292217" y="4577810"/>
                <a:ext cx="93869" cy="61490"/>
              </a:xfrm>
              <a:custGeom>
                <a:avLst/>
                <a:gdLst>
                  <a:gd name="connsiteX0" fmla="*/ 92258 w 93869"/>
                  <a:gd name="connsiteY0" fmla="*/ 36481 h 61490"/>
                  <a:gd name="connsiteX1" fmla="*/ 16697 w 93869"/>
                  <a:gd name="connsiteY1" fmla="*/ 52959 h 61490"/>
                  <a:gd name="connsiteX2" fmla="*/ 15079 w 93869"/>
                  <a:gd name="connsiteY2" fmla="*/ 286 h 61490"/>
                  <a:gd name="connsiteX3" fmla="*/ 12890 w 93869"/>
                  <a:gd name="connsiteY3" fmla="*/ 286 h 61490"/>
                  <a:gd name="connsiteX4" fmla="*/ 709 w 93869"/>
                  <a:gd name="connsiteY4" fmla="*/ 8191 h 61490"/>
                  <a:gd name="connsiteX5" fmla="*/ 2231 w 93869"/>
                  <a:gd name="connsiteY5" fmla="*/ 10858 h 61490"/>
                  <a:gd name="connsiteX6" fmla="*/ 21360 w 93869"/>
                  <a:gd name="connsiteY6" fmla="*/ 14668 h 61490"/>
                  <a:gd name="connsiteX7" fmla="*/ 20503 w 93869"/>
                  <a:gd name="connsiteY7" fmla="*/ 30290 h 61490"/>
                  <a:gd name="connsiteX8" fmla="*/ 6704 w 93869"/>
                  <a:gd name="connsiteY8" fmla="*/ 56769 h 61490"/>
                  <a:gd name="connsiteX9" fmla="*/ 10225 w 93869"/>
                  <a:gd name="connsiteY9" fmla="*/ 61436 h 61490"/>
                  <a:gd name="connsiteX10" fmla="*/ 92638 w 93869"/>
                  <a:gd name="connsiteY10" fmla="*/ 40195 h 61490"/>
                  <a:gd name="connsiteX11" fmla="*/ 92163 w 93869"/>
                  <a:gd name="connsiteY11" fmla="*/ 36671 h 61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869" h="61490">
                    <a:moveTo>
                      <a:pt x="92258" y="36481"/>
                    </a:moveTo>
                    <a:cubicBezTo>
                      <a:pt x="67039" y="38386"/>
                      <a:pt x="41249" y="46006"/>
                      <a:pt x="16697" y="52959"/>
                    </a:cubicBezTo>
                    <a:cubicBezTo>
                      <a:pt x="26594" y="36195"/>
                      <a:pt x="34778" y="11525"/>
                      <a:pt x="15079" y="286"/>
                    </a:cubicBezTo>
                    <a:cubicBezTo>
                      <a:pt x="14412" y="-95"/>
                      <a:pt x="13556" y="-95"/>
                      <a:pt x="12890" y="286"/>
                    </a:cubicBezTo>
                    <a:cubicBezTo>
                      <a:pt x="8798" y="2857"/>
                      <a:pt x="4801" y="5620"/>
                      <a:pt x="709" y="8191"/>
                    </a:cubicBezTo>
                    <a:cubicBezTo>
                      <a:pt x="-909" y="9239"/>
                      <a:pt x="518" y="11716"/>
                      <a:pt x="2231" y="10858"/>
                    </a:cubicBezTo>
                    <a:cubicBezTo>
                      <a:pt x="10320" y="6477"/>
                      <a:pt x="16982" y="4000"/>
                      <a:pt x="21360" y="14668"/>
                    </a:cubicBezTo>
                    <a:cubicBezTo>
                      <a:pt x="23168" y="19145"/>
                      <a:pt x="21645" y="25813"/>
                      <a:pt x="20503" y="30290"/>
                    </a:cubicBezTo>
                    <a:cubicBezTo>
                      <a:pt x="17934" y="40005"/>
                      <a:pt x="12700" y="48768"/>
                      <a:pt x="6704" y="56769"/>
                    </a:cubicBezTo>
                    <a:cubicBezTo>
                      <a:pt x="4896" y="59150"/>
                      <a:pt x="7846" y="61912"/>
                      <a:pt x="10225" y="61436"/>
                    </a:cubicBezTo>
                    <a:cubicBezTo>
                      <a:pt x="37347" y="55912"/>
                      <a:pt x="67039" y="50959"/>
                      <a:pt x="92638" y="40195"/>
                    </a:cubicBezTo>
                    <a:cubicBezTo>
                      <a:pt x="94352" y="39529"/>
                      <a:pt x="94352" y="36481"/>
                      <a:pt x="92163" y="3667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4" name="Freeform 803">
                <a:extLst>
                  <a:ext uri="{FF2B5EF4-FFF2-40B4-BE49-F238E27FC236}">
                    <a16:creationId xmlns:a16="http://schemas.microsoft.com/office/drawing/2014/main" id="{9A9666F1-4758-58F9-BF86-627857560F51}"/>
                  </a:ext>
                </a:extLst>
              </p:cNvPr>
              <p:cNvSpPr/>
              <p:nvPr/>
            </p:nvSpPr>
            <p:spPr>
              <a:xfrm>
                <a:off x="4446327" y="4523133"/>
                <a:ext cx="154767" cy="136513"/>
              </a:xfrm>
              <a:custGeom>
                <a:avLst/>
                <a:gdLst>
                  <a:gd name="connsiteX0" fmla="*/ 151318 w 154767"/>
                  <a:gd name="connsiteY0" fmla="*/ 79156 h 136513"/>
                  <a:gd name="connsiteX1" fmla="*/ 103545 w 154767"/>
                  <a:gd name="connsiteY1" fmla="*/ 78013 h 136513"/>
                  <a:gd name="connsiteX2" fmla="*/ 87652 w 154767"/>
                  <a:gd name="connsiteY2" fmla="*/ 17625 h 136513"/>
                  <a:gd name="connsiteX3" fmla="*/ 766 w 154767"/>
                  <a:gd name="connsiteY3" fmla="*/ 15529 h 136513"/>
                  <a:gd name="connsiteX4" fmla="*/ 4097 w 154767"/>
                  <a:gd name="connsiteY4" fmla="*/ 18863 h 136513"/>
                  <a:gd name="connsiteX5" fmla="*/ 75281 w 154767"/>
                  <a:gd name="connsiteY5" fmla="*/ 16386 h 136513"/>
                  <a:gd name="connsiteX6" fmla="*/ 96217 w 154767"/>
                  <a:gd name="connsiteY6" fmla="*/ 78108 h 136513"/>
                  <a:gd name="connsiteX7" fmla="*/ 54915 w 154767"/>
                  <a:gd name="connsiteY7" fmla="*/ 80394 h 136513"/>
                  <a:gd name="connsiteX8" fmla="*/ 13709 w 154767"/>
                  <a:gd name="connsiteY8" fmla="*/ 98206 h 136513"/>
                  <a:gd name="connsiteX9" fmla="*/ 31124 w 154767"/>
                  <a:gd name="connsiteY9" fmla="*/ 134401 h 136513"/>
                  <a:gd name="connsiteX10" fmla="*/ 82894 w 154767"/>
                  <a:gd name="connsiteY10" fmla="*/ 116018 h 136513"/>
                  <a:gd name="connsiteX11" fmla="*/ 101451 w 154767"/>
                  <a:gd name="connsiteY11" fmla="*/ 84776 h 136513"/>
                  <a:gd name="connsiteX12" fmla="*/ 151128 w 154767"/>
                  <a:gd name="connsiteY12" fmla="*/ 86585 h 136513"/>
                  <a:gd name="connsiteX13" fmla="*/ 151128 w 154767"/>
                  <a:gd name="connsiteY13" fmla="*/ 78966 h 136513"/>
                  <a:gd name="connsiteX14" fmla="*/ 49206 w 154767"/>
                  <a:gd name="connsiteY14" fmla="*/ 128305 h 136513"/>
                  <a:gd name="connsiteX15" fmla="*/ 19799 w 154767"/>
                  <a:gd name="connsiteY15" fmla="*/ 108398 h 136513"/>
                  <a:gd name="connsiteX16" fmla="*/ 41783 w 154767"/>
                  <a:gd name="connsiteY16" fmla="*/ 89443 h 136513"/>
                  <a:gd name="connsiteX17" fmla="*/ 94124 w 154767"/>
                  <a:gd name="connsiteY17" fmla="*/ 84966 h 136513"/>
                  <a:gd name="connsiteX18" fmla="*/ 88033 w 154767"/>
                  <a:gd name="connsiteY18" fmla="*/ 97634 h 136513"/>
                  <a:gd name="connsiteX19" fmla="*/ 49206 w 154767"/>
                  <a:gd name="connsiteY19" fmla="*/ 128305 h 13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54767" h="136513">
                    <a:moveTo>
                      <a:pt x="151318" y="79156"/>
                    </a:moveTo>
                    <a:cubicBezTo>
                      <a:pt x="135425" y="78299"/>
                      <a:pt x="119533" y="77823"/>
                      <a:pt x="103545" y="78013"/>
                    </a:cubicBezTo>
                    <a:cubicBezTo>
                      <a:pt x="108684" y="56582"/>
                      <a:pt x="104973" y="33722"/>
                      <a:pt x="87652" y="17625"/>
                    </a:cubicBezTo>
                    <a:cubicBezTo>
                      <a:pt x="63956" y="-4378"/>
                      <a:pt x="24938" y="-6569"/>
                      <a:pt x="766" y="15529"/>
                    </a:cubicBezTo>
                    <a:cubicBezTo>
                      <a:pt x="-1517" y="17625"/>
                      <a:pt x="1813" y="20768"/>
                      <a:pt x="4097" y="18863"/>
                    </a:cubicBezTo>
                    <a:cubicBezTo>
                      <a:pt x="24177" y="2289"/>
                      <a:pt x="53774" y="2480"/>
                      <a:pt x="75281" y="16386"/>
                    </a:cubicBezTo>
                    <a:cubicBezTo>
                      <a:pt x="96693" y="30293"/>
                      <a:pt x="102213" y="55248"/>
                      <a:pt x="96217" y="78108"/>
                    </a:cubicBezTo>
                    <a:cubicBezTo>
                      <a:pt x="82418" y="78394"/>
                      <a:pt x="68715" y="79156"/>
                      <a:pt x="54915" y="80394"/>
                    </a:cubicBezTo>
                    <a:cubicBezTo>
                      <a:pt x="40450" y="81728"/>
                      <a:pt x="20846" y="83061"/>
                      <a:pt x="13709" y="98206"/>
                    </a:cubicBezTo>
                    <a:cubicBezTo>
                      <a:pt x="7047" y="112589"/>
                      <a:pt x="17325" y="129162"/>
                      <a:pt x="31124" y="134401"/>
                    </a:cubicBezTo>
                    <a:cubicBezTo>
                      <a:pt x="49872" y="141545"/>
                      <a:pt x="70332" y="129353"/>
                      <a:pt x="82894" y="116018"/>
                    </a:cubicBezTo>
                    <a:cubicBezTo>
                      <a:pt x="91173" y="107255"/>
                      <a:pt x="97550" y="96396"/>
                      <a:pt x="101451" y="84776"/>
                    </a:cubicBezTo>
                    <a:cubicBezTo>
                      <a:pt x="118200" y="84776"/>
                      <a:pt x="135045" y="85728"/>
                      <a:pt x="151128" y="86585"/>
                    </a:cubicBezTo>
                    <a:cubicBezTo>
                      <a:pt x="155981" y="86871"/>
                      <a:pt x="155981" y="79251"/>
                      <a:pt x="151128" y="78966"/>
                    </a:cubicBezTo>
                    <a:close/>
                    <a:moveTo>
                      <a:pt x="49206" y="128305"/>
                    </a:moveTo>
                    <a:cubicBezTo>
                      <a:pt x="36073" y="130210"/>
                      <a:pt x="19799" y="123733"/>
                      <a:pt x="19799" y="108398"/>
                    </a:cubicBezTo>
                    <a:cubicBezTo>
                      <a:pt x="19799" y="96396"/>
                      <a:pt x="31314" y="91348"/>
                      <a:pt x="41783" y="89443"/>
                    </a:cubicBezTo>
                    <a:cubicBezTo>
                      <a:pt x="58722" y="86395"/>
                      <a:pt x="76328" y="85157"/>
                      <a:pt x="94124" y="84966"/>
                    </a:cubicBezTo>
                    <a:cubicBezTo>
                      <a:pt x="92506" y="89348"/>
                      <a:pt x="90507" y="93634"/>
                      <a:pt x="88033" y="97634"/>
                    </a:cubicBezTo>
                    <a:cubicBezTo>
                      <a:pt x="79849" y="111065"/>
                      <a:pt x="65479" y="126019"/>
                      <a:pt x="49206" y="1283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5" name="Freeform 804">
                <a:extLst>
                  <a:ext uri="{FF2B5EF4-FFF2-40B4-BE49-F238E27FC236}">
                    <a16:creationId xmlns:a16="http://schemas.microsoft.com/office/drawing/2014/main" id="{201B0B8B-D7E3-10C4-787E-F1D322FA7A22}"/>
                  </a:ext>
                </a:extLst>
              </p:cNvPr>
              <p:cNvSpPr/>
              <p:nvPr/>
            </p:nvSpPr>
            <p:spPr>
              <a:xfrm>
                <a:off x="4582220" y="4509733"/>
                <a:ext cx="90320" cy="63749"/>
              </a:xfrm>
              <a:custGeom>
                <a:avLst/>
                <a:gdLst>
                  <a:gd name="connsiteX0" fmla="*/ 88892 w 90320"/>
                  <a:gd name="connsiteY0" fmla="*/ 57980 h 63749"/>
                  <a:gd name="connsiteX1" fmla="*/ 22277 w 90320"/>
                  <a:gd name="connsiteY1" fmla="*/ 54551 h 63749"/>
                  <a:gd name="connsiteX2" fmla="*/ 34934 w 90320"/>
                  <a:gd name="connsiteY2" fmla="*/ 19880 h 63749"/>
                  <a:gd name="connsiteX3" fmla="*/ 18470 w 90320"/>
                  <a:gd name="connsiteY3" fmla="*/ 354 h 63749"/>
                  <a:gd name="connsiteX4" fmla="*/ 7240 w 90320"/>
                  <a:gd name="connsiteY4" fmla="*/ 27595 h 63749"/>
                  <a:gd name="connsiteX5" fmla="*/ 8954 w 90320"/>
                  <a:gd name="connsiteY5" fmla="*/ 24642 h 63749"/>
                  <a:gd name="connsiteX6" fmla="*/ 4861 w 90320"/>
                  <a:gd name="connsiteY6" fmla="*/ 13594 h 63749"/>
                  <a:gd name="connsiteX7" fmla="*/ 17423 w 90320"/>
                  <a:gd name="connsiteY7" fmla="*/ 5592 h 63749"/>
                  <a:gd name="connsiteX8" fmla="*/ 29033 w 90320"/>
                  <a:gd name="connsiteY8" fmla="*/ 27786 h 63749"/>
                  <a:gd name="connsiteX9" fmla="*/ 13046 w 90320"/>
                  <a:gd name="connsiteY9" fmla="*/ 55503 h 63749"/>
                  <a:gd name="connsiteX10" fmla="*/ 15425 w 90320"/>
                  <a:gd name="connsiteY10" fmla="*/ 61314 h 63749"/>
                  <a:gd name="connsiteX11" fmla="*/ 88892 w 90320"/>
                  <a:gd name="connsiteY11" fmla="*/ 61885 h 63749"/>
                  <a:gd name="connsiteX12" fmla="*/ 88892 w 90320"/>
                  <a:gd name="connsiteY12" fmla="*/ 58075 h 6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0320" h="63749">
                    <a:moveTo>
                      <a:pt x="88892" y="57980"/>
                    </a:moveTo>
                    <a:cubicBezTo>
                      <a:pt x="67956" y="53122"/>
                      <a:pt x="44165" y="54456"/>
                      <a:pt x="22277" y="54551"/>
                    </a:cubicBezTo>
                    <a:cubicBezTo>
                      <a:pt x="29985" y="44454"/>
                      <a:pt x="37313" y="32929"/>
                      <a:pt x="34934" y="19880"/>
                    </a:cubicBezTo>
                    <a:cubicBezTo>
                      <a:pt x="33316" y="11307"/>
                      <a:pt x="27511" y="2354"/>
                      <a:pt x="18470" y="354"/>
                    </a:cubicBezTo>
                    <a:cubicBezTo>
                      <a:pt x="3053" y="-3171"/>
                      <a:pt x="-7891" y="20642"/>
                      <a:pt x="7240" y="27595"/>
                    </a:cubicBezTo>
                    <a:cubicBezTo>
                      <a:pt x="9239" y="28452"/>
                      <a:pt x="10952" y="25690"/>
                      <a:pt x="8954" y="24642"/>
                    </a:cubicBezTo>
                    <a:cubicBezTo>
                      <a:pt x="7621" y="20928"/>
                      <a:pt x="6194" y="17308"/>
                      <a:pt x="4861" y="13594"/>
                    </a:cubicBezTo>
                    <a:cubicBezTo>
                      <a:pt x="9049" y="10926"/>
                      <a:pt x="13236" y="8259"/>
                      <a:pt x="17423" y="5592"/>
                    </a:cubicBezTo>
                    <a:cubicBezTo>
                      <a:pt x="26369" y="6831"/>
                      <a:pt x="29985" y="21118"/>
                      <a:pt x="29033" y="27786"/>
                    </a:cubicBezTo>
                    <a:cubicBezTo>
                      <a:pt x="27511" y="38739"/>
                      <a:pt x="20088" y="47502"/>
                      <a:pt x="13046" y="55503"/>
                    </a:cubicBezTo>
                    <a:cubicBezTo>
                      <a:pt x="11047" y="57694"/>
                      <a:pt x="12475" y="61123"/>
                      <a:pt x="15425" y="61314"/>
                    </a:cubicBezTo>
                    <a:cubicBezTo>
                      <a:pt x="39121" y="62361"/>
                      <a:pt x="65482" y="65886"/>
                      <a:pt x="88892" y="61885"/>
                    </a:cubicBezTo>
                    <a:cubicBezTo>
                      <a:pt x="90891" y="61504"/>
                      <a:pt x="90701" y="58456"/>
                      <a:pt x="88892" y="5807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6" name="Freeform 805">
                <a:extLst>
                  <a:ext uri="{FF2B5EF4-FFF2-40B4-BE49-F238E27FC236}">
                    <a16:creationId xmlns:a16="http://schemas.microsoft.com/office/drawing/2014/main" id="{AE5FB355-19CC-47C9-7257-D3DDB50D3C15}"/>
                  </a:ext>
                </a:extLst>
              </p:cNvPr>
              <p:cNvSpPr/>
              <p:nvPr/>
            </p:nvSpPr>
            <p:spPr>
              <a:xfrm>
                <a:off x="4672065" y="4536269"/>
                <a:ext cx="74029" cy="103977"/>
              </a:xfrm>
              <a:custGeom>
                <a:avLst/>
                <a:gdLst>
                  <a:gd name="connsiteX0" fmla="*/ 71754 w 74029"/>
                  <a:gd name="connsiteY0" fmla="*/ 8013 h 103977"/>
                  <a:gd name="connsiteX1" fmla="*/ 67662 w 74029"/>
                  <a:gd name="connsiteY1" fmla="*/ 8013 h 103977"/>
                  <a:gd name="connsiteX2" fmla="*/ 58431 w 74029"/>
                  <a:gd name="connsiteY2" fmla="*/ 55924 h 103977"/>
                  <a:gd name="connsiteX3" fmla="*/ 30643 w 74029"/>
                  <a:gd name="connsiteY3" fmla="*/ 95072 h 103977"/>
                  <a:gd name="connsiteX4" fmla="*/ 4948 w 74029"/>
                  <a:gd name="connsiteY4" fmla="*/ 2393 h 103977"/>
                  <a:gd name="connsiteX5" fmla="*/ 0 w 74029"/>
                  <a:gd name="connsiteY5" fmla="*/ 2393 h 103977"/>
                  <a:gd name="connsiteX6" fmla="*/ 26741 w 74029"/>
                  <a:gd name="connsiteY6" fmla="*/ 102310 h 103977"/>
                  <a:gd name="connsiteX7" fmla="*/ 32261 w 74029"/>
                  <a:gd name="connsiteY7" fmla="*/ 102977 h 103977"/>
                  <a:gd name="connsiteX8" fmla="*/ 65093 w 74029"/>
                  <a:gd name="connsiteY8" fmla="*/ 58591 h 103977"/>
                  <a:gd name="connsiteX9" fmla="*/ 71850 w 74029"/>
                  <a:gd name="connsiteY9" fmla="*/ 7823 h 103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029" h="103977">
                    <a:moveTo>
                      <a:pt x="71754" y="8013"/>
                    </a:moveTo>
                    <a:cubicBezTo>
                      <a:pt x="71089" y="6203"/>
                      <a:pt x="68233" y="5822"/>
                      <a:pt x="67662" y="8013"/>
                    </a:cubicBezTo>
                    <a:cubicBezTo>
                      <a:pt x="63380" y="23920"/>
                      <a:pt x="64903" y="40112"/>
                      <a:pt x="58431" y="55924"/>
                    </a:cubicBezTo>
                    <a:cubicBezTo>
                      <a:pt x="52246" y="71164"/>
                      <a:pt x="42729" y="84118"/>
                      <a:pt x="30643" y="95072"/>
                    </a:cubicBezTo>
                    <a:cubicBezTo>
                      <a:pt x="14941" y="66306"/>
                      <a:pt x="6090" y="35350"/>
                      <a:pt x="4948" y="2393"/>
                    </a:cubicBezTo>
                    <a:cubicBezTo>
                      <a:pt x="4853" y="-750"/>
                      <a:pt x="0" y="-845"/>
                      <a:pt x="0" y="2393"/>
                    </a:cubicBezTo>
                    <a:cubicBezTo>
                      <a:pt x="380" y="37636"/>
                      <a:pt x="9231" y="71640"/>
                      <a:pt x="26741" y="102310"/>
                    </a:cubicBezTo>
                    <a:cubicBezTo>
                      <a:pt x="27979" y="104406"/>
                      <a:pt x="30548" y="104406"/>
                      <a:pt x="32261" y="102977"/>
                    </a:cubicBezTo>
                    <a:cubicBezTo>
                      <a:pt x="46631" y="90881"/>
                      <a:pt x="57860" y="76022"/>
                      <a:pt x="65093" y="58591"/>
                    </a:cubicBezTo>
                    <a:cubicBezTo>
                      <a:pt x="70898" y="44399"/>
                      <a:pt x="77560" y="22872"/>
                      <a:pt x="71850" y="782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7" name="Freeform 806">
                <a:extLst>
                  <a:ext uri="{FF2B5EF4-FFF2-40B4-BE49-F238E27FC236}">
                    <a16:creationId xmlns:a16="http://schemas.microsoft.com/office/drawing/2014/main" id="{4338D3D3-21C5-39B6-09F4-62B4E9BF9D2F}"/>
                  </a:ext>
                </a:extLst>
              </p:cNvPr>
              <p:cNvSpPr/>
              <p:nvPr/>
            </p:nvSpPr>
            <p:spPr>
              <a:xfrm>
                <a:off x="4381036" y="4699898"/>
                <a:ext cx="400728" cy="40082"/>
              </a:xfrm>
              <a:custGeom>
                <a:avLst/>
                <a:gdLst>
                  <a:gd name="connsiteX0" fmla="*/ 391237 w 400728"/>
                  <a:gd name="connsiteY0" fmla="*/ 975 h 40082"/>
                  <a:gd name="connsiteX1" fmla="*/ 361831 w 400728"/>
                  <a:gd name="connsiteY1" fmla="*/ 975 h 40082"/>
                  <a:gd name="connsiteX2" fmla="*/ 326334 w 400728"/>
                  <a:gd name="connsiteY2" fmla="*/ 1737 h 40082"/>
                  <a:gd name="connsiteX3" fmla="*/ 255341 w 400728"/>
                  <a:gd name="connsiteY3" fmla="*/ 3166 h 40082"/>
                  <a:gd name="connsiteX4" fmla="*/ 1345 w 400728"/>
                  <a:gd name="connsiteY4" fmla="*/ 35265 h 40082"/>
                  <a:gd name="connsiteX5" fmla="*/ 4009 w 400728"/>
                  <a:gd name="connsiteY5" fmla="*/ 39837 h 40082"/>
                  <a:gd name="connsiteX6" fmla="*/ 193293 w 400728"/>
                  <a:gd name="connsiteY6" fmla="*/ 11262 h 40082"/>
                  <a:gd name="connsiteX7" fmla="*/ 293788 w 400728"/>
                  <a:gd name="connsiteY7" fmla="*/ 9453 h 40082"/>
                  <a:gd name="connsiteX8" fmla="*/ 344035 w 400728"/>
                  <a:gd name="connsiteY8" fmla="*/ 8595 h 40082"/>
                  <a:gd name="connsiteX9" fmla="*/ 367731 w 400728"/>
                  <a:gd name="connsiteY9" fmla="*/ 8214 h 40082"/>
                  <a:gd name="connsiteX10" fmla="*/ 389239 w 400728"/>
                  <a:gd name="connsiteY10" fmla="*/ 9262 h 40082"/>
                  <a:gd name="connsiteX11" fmla="*/ 388763 w 400728"/>
                  <a:gd name="connsiteY11" fmla="*/ 11357 h 40082"/>
                  <a:gd name="connsiteX12" fmla="*/ 391142 w 400728"/>
                  <a:gd name="connsiteY12" fmla="*/ 1070 h 40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0728" h="40082">
                    <a:moveTo>
                      <a:pt x="391237" y="975"/>
                    </a:moveTo>
                    <a:cubicBezTo>
                      <a:pt x="382101" y="-1120"/>
                      <a:pt x="371062" y="785"/>
                      <a:pt x="361831" y="975"/>
                    </a:cubicBezTo>
                    <a:cubicBezTo>
                      <a:pt x="350030" y="1261"/>
                      <a:pt x="338135" y="1451"/>
                      <a:pt x="326334" y="1737"/>
                    </a:cubicBezTo>
                    <a:cubicBezTo>
                      <a:pt x="302638" y="2213"/>
                      <a:pt x="279037" y="2690"/>
                      <a:pt x="255341" y="3166"/>
                    </a:cubicBezTo>
                    <a:cubicBezTo>
                      <a:pt x="171120" y="4880"/>
                      <a:pt x="79475" y="-1501"/>
                      <a:pt x="1345" y="35265"/>
                    </a:cubicBezTo>
                    <a:cubicBezTo>
                      <a:pt x="-1701" y="36694"/>
                      <a:pt x="964" y="41171"/>
                      <a:pt x="4009" y="39837"/>
                    </a:cubicBezTo>
                    <a:cubicBezTo>
                      <a:pt x="63393" y="12786"/>
                      <a:pt x="129247" y="12405"/>
                      <a:pt x="193293" y="11262"/>
                    </a:cubicBezTo>
                    <a:cubicBezTo>
                      <a:pt x="226792" y="10691"/>
                      <a:pt x="260290" y="10024"/>
                      <a:pt x="293788" y="9453"/>
                    </a:cubicBezTo>
                    <a:lnTo>
                      <a:pt x="344035" y="8595"/>
                    </a:lnTo>
                    <a:cubicBezTo>
                      <a:pt x="351934" y="8500"/>
                      <a:pt x="359832" y="8309"/>
                      <a:pt x="367731" y="8214"/>
                    </a:cubicBezTo>
                    <a:cubicBezTo>
                      <a:pt x="368588" y="8214"/>
                      <a:pt x="381911" y="8214"/>
                      <a:pt x="389239" y="9262"/>
                    </a:cubicBezTo>
                    <a:cubicBezTo>
                      <a:pt x="388763" y="9833"/>
                      <a:pt x="388573" y="10595"/>
                      <a:pt x="388763" y="11357"/>
                    </a:cubicBezTo>
                    <a:cubicBezTo>
                      <a:pt x="393521" y="23645"/>
                      <a:pt x="411698" y="5738"/>
                      <a:pt x="391142" y="107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8" name="Freeform 807">
                <a:extLst>
                  <a:ext uri="{FF2B5EF4-FFF2-40B4-BE49-F238E27FC236}">
                    <a16:creationId xmlns:a16="http://schemas.microsoft.com/office/drawing/2014/main" id="{B8EBB82E-9CD5-F6EB-BCA7-76A729AFDC82}"/>
                  </a:ext>
                </a:extLst>
              </p:cNvPr>
              <p:cNvSpPr/>
              <p:nvPr/>
            </p:nvSpPr>
            <p:spPr>
              <a:xfrm>
                <a:off x="4398282" y="4782714"/>
                <a:ext cx="165067" cy="175114"/>
              </a:xfrm>
              <a:custGeom>
                <a:avLst/>
                <a:gdLst>
                  <a:gd name="connsiteX0" fmla="*/ 163485 w 165067"/>
                  <a:gd name="connsiteY0" fmla="*/ 94086 h 175114"/>
                  <a:gd name="connsiteX1" fmla="*/ 152541 w 165067"/>
                  <a:gd name="connsiteY1" fmla="*/ 91990 h 175114"/>
                  <a:gd name="connsiteX2" fmla="*/ 146927 w 165067"/>
                  <a:gd name="connsiteY2" fmla="*/ 21696 h 175114"/>
                  <a:gd name="connsiteX3" fmla="*/ 63086 w 165067"/>
                  <a:gd name="connsiteY3" fmla="*/ 33697 h 175114"/>
                  <a:gd name="connsiteX4" fmla="*/ 65370 w 165067"/>
                  <a:gd name="connsiteY4" fmla="*/ 34650 h 175114"/>
                  <a:gd name="connsiteX5" fmla="*/ 116950 w 165067"/>
                  <a:gd name="connsiteY5" fmla="*/ 7885 h 175114"/>
                  <a:gd name="connsiteX6" fmla="*/ 151399 w 165067"/>
                  <a:gd name="connsiteY6" fmla="*/ 55890 h 175114"/>
                  <a:gd name="connsiteX7" fmla="*/ 144738 w 165067"/>
                  <a:gd name="connsiteY7" fmla="*/ 91228 h 175114"/>
                  <a:gd name="connsiteX8" fmla="*/ 87924 w 165067"/>
                  <a:gd name="connsiteY8" fmla="*/ 95705 h 175114"/>
                  <a:gd name="connsiteX9" fmla="*/ 18929 w 165067"/>
                  <a:gd name="connsiteY9" fmla="*/ 111231 h 175114"/>
                  <a:gd name="connsiteX10" fmla="*/ 35012 w 165067"/>
                  <a:gd name="connsiteY10" fmla="*/ 172857 h 175114"/>
                  <a:gd name="connsiteX11" fmla="*/ 132652 w 165067"/>
                  <a:gd name="connsiteY11" fmla="*/ 126471 h 175114"/>
                  <a:gd name="connsiteX12" fmla="*/ 148639 w 165067"/>
                  <a:gd name="connsiteY12" fmla="*/ 100658 h 175114"/>
                  <a:gd name="connsiteX13" fmla="*/ 163390 w 165067"/>
                  <a:gd name="connsiteY13" fmla="*/ 98658 h 175114"/>
                  <a:gd name="connsiteX14" fmla="*/ 163390 w 165067"/>
                  <a:gd name="connsiteY14" fmla="*/ 94086 h 175114"/>
                  <a:gd name="connsiteX15" fmla="*/ 86972 w 165067"/>
                  <a:gd name="connsiteY15" fmla="*/ 157046 h 175114"/>
                  <a:gd name="connsiteX16" fmla="*/ 30064 w 165067"/>
                  <a:gd name="connsiteY16" fmla="*/ 161904 h 175114"/>
                  <a:gd name="connsiteX17" fmla="*/ 11411 w 165067"/>
                  <a:gd name="connsiteY17" fmla="*/ 126471 h 175114"/>
                  <a:gd name="connsiteX18" fmla="*/ 35488 w 165067"/>
                  <a:gd name="connsiteY18" fmla="*/ 114945 h 175114"/>
                  <a:gd name="connsiteX19" fmla="*/ 102389 w 165067"/>
                  <a:gd name="connsiteY19" fmla="*/ 102658 h 175114"/>
                  <a:gd name="connsiteX20" fmla="*/ 140360 w 165067"/>
                  <a:gd name="connsiteY20" fmla="*/ 101134 h 175114"/>
                  <a:gd name="connsiteX21" fmla="*/ 86972 w 165067"/>
                  <a:gd name="connsiteY21" fmla="*/ 157141 h 175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067" h="175114">
                    <a:moveTo>
                      <a:pt x="163485" y="94086"/>
                    </a:moveTo>
                    <a:cubicBezTo>
                      <a:pt x="159964" y="93133"/>
                      <a:pt x="156253" y="92466"/>
                      <a:pt x="152541" y="91990"/>
                    </a:cubicBezTo>
                    <a:cubicBezTo>
                      <a:pt x="161677" y="68749"/>
                      <a:pt x="163009" y="43222"/>
                      <a:pt x="146927" y="21696"/>
                    </a:cubicBezTo>
                    <a:cubicBezTo>
                      <a:pt x="121898" y="-11928"/>
                      <a:pt x="76885" y="-5355"/>
                      <a:pt x="63086" y="33697"/>
                    </a:cubicBezTo>
                    <a:cubicBezTo>
                      <a:pt x="62610" y="35031"/>
                      <a:pt x="64704" y="35888"/>
                      <a:pt x="65370" y="34650"/>
                    </a:cubicBezTo>
                    <a:cubicBezTo>
                      <a:pt x="75077" y="16362"/>
                      <a:pt x="95728" y="1027"/>
                      <a:pt x="116950" y="7885"/>
                    </a:cubicBezTo>
                    <a:cubicBezTo>
                      <a:pt x="137030" y="14362"/>
                      <a:pt x="150543" y="35412"/>
                      <a:pt x="151399" y="55890"/>
                    </a:cubicBezTo>
                    <a:cubicBezTo>
                      <a:pt x="151875" y="67606"/>
                      <a:pt x="149401" y="79608"/>
                      <a:pt x="144738" y="91228"/>
                    </a:cubicBezTo>
                    <a:cubicBezTo>
                      <a:pt x="125895" y="90085"/>
                      <a:pt x="105720" y="93324"/>
                      <a:pt x="87924" y="95705"/>
                    </a:cubicBezTo>
                    <a:cubicBezTo>
                      <a:pt x="65275" y="98753"/>
                      <a:pt x="39961" y="101896"/>
                      <a:pt x="18929" y="111231"/>
                    </a:cubicBezTo>
                    <a:cubicBezTo>
                      <a:pt x="-17614" y="127519"/>
                      <a:pt x="4845" y="164952"/>
                      <a:pt x="35012" y="172857"/>
                    </a:cubicBezTo>
                    <a:cubicBezTo>
                      <a:pt x="74601" y="183240"/>
                      <a:pt x="109907" y="156094"/>
                      <a:pt x="132652" y="126471"/>
                    </a:cubicBezTo>
                    <a:cubicBezTo>
                      <a:pt x="138647" y="118660"/>
                      <a:pt x="144167" y="109897"/>
                      <a:pt x="148639" y="100658"/>
                    </a:cubicBezTo>
                    <a:cubicBezTo>
                      <a:pt x="153588" y="100277"/>
                      <a:pt x="158537" y="99705"/>
                      <a:pt x="163390" y="98658"/>
                    </a:cubicBezTo>
                    <a:cubicBezTo>
                      <a:pt x="165674" y="98181"/>
                      <a:pt x="165579" y="94657"/>
                      <a:pt x="163390" y="94086"/>
                    </a:cubicBezTo>
                    <a:close/>
                    <a:moveTo>
                      <a:pt x="86972" y="157046"/>
                    </a:moveTo>
                    <a:cubicBezTo>
                      <a:pt x="69652" y="166666"/>
                      <a:pt x="48716" y="169905"/>
                      <a:pt x="30064" y="161904"/>
                    </a:cubicBezTo>
                    <a:cubicBezTo>
                      <a:pt x="18073" y="156760"/>
                      <a:pt x="-389" y="141330"/>
                      <a:pt x="11411" y="126471"/>
                    </a:cubicBezTo>
                    <a:cubicBezTo>
                      <a:pt x="16931" y="119518"/>
                      <a:pt x="27399" y="117136"/>
                      <a:pt x="35488" y="114945"/>
                    </a:cubicBezTo>
                    <a:cubicBezTo>
                      <a:pt x="57376" y="109040"/>
                      <a:pt x="79835" y="104944"/>
                      <a:pt x="102389" y="102658"/>
                    </a:cubicBezTo>
                    <a:cubicBezTo>
                      <a:pt x="114856" y="101420"/>
                      <a:pt x="127703" y="101706"/>
                      <a:pt x="140360" y="101134"/>
                    </a:cubicBezTo>
                    <a:cubicBezTo>
                      <a:pt x="128179" y="124756"/>
                      <a:pt x="107718" y="145616"/>
                      <a:pt x="86972" y="15714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9" name="Freeform 808">
                <a:extLst>
                  <a:ext uri="{FF2B5EF4-FFF2-40B4-BE49-F238E27FC236}">
                    <a16:creationId xmlns:a16="http://schemas.microsoft.com/office/drawing/2014/main" id="{F1C37825-6858-F4B8-FE23-CA8DC7D3CC7B}"/>
                  </a:ext>
                </a:extLst>
              </p:cNvPr>
              <p:cNvSpPr/>
              <p:nvPr/>
            </p:nvSpPr>
            <p:spPr>
              <a:xfrm>
                <a:off x="4592032" y="4814348"/>
                <a:ext cx="71217" cy="92423"/>
              </a:xfrm>
              <a:custGeom>
                <a:avLst/>
                <a:gdLst>
                  <a:gd name="connsiteX0" fmla="*/ 66995 w 71217"/>
                  <a:gd name="connsiteY0" fmla="*/ 58356 h 92423"/>
                  <a:gd name="connsiteX1" fmla="*/ 37208 w 71217"/>
                  <a:gd name="connsiteY1" fmla="*/ 44926 h 92423"/>
                  <a:gd name="connsiteX2" fmla="*/ 7136 w 71217"/>
                  <a:gd name="connsiteY2" fmla="*/ 27209 h 92423"/>
                  <a:gd name="connsiteX3" fmla="*/ 39492 w 71217"/>
                  <a:gd name="connsiteY3" fmla="*/ 14731 h 92423"/>
                  <a:gd name="connsiteX4" fmla="*/ 43965 w 71217"/>
                  <a:gd name="connsiteY4" fmla="*/ 12160 h 92423"/>
                  <a:gd name="connsiteX5" fmla="*/ 93 w 71217"/>
                  <a:gd name="connsiteY5" fmla="*/ 25495 h 92423"/>
                  <a:gd name="connsiteX6" fmla="*/ 26264 w 71217"/>
                  <a:gd name="connsiteY6" fmla="*/ 50831 h 92423"/>
                  <a:gd name="connsiteX7" fmla="*/ 41681 w 71217"/>
                  <a:gd name="connsiteY7" fmla="*/ 52736 h 92423"/>
                  <a:gd name="connsiteX8" fmla="*/ 53671 w 71217"/>
                  <a:gd name="connsiteY8" fmla="*/ 56165 h 92423"/>
                  <a:gd name="connsiteX9" fmla="*/ 51768 w 71217"/>
                  <a:gd name="connsiteY9" fmla="*/ 79025 h 92423"/>
                  <a:gd name="connsiteX10" fmla="*/ 33401 w 71217"/>
                  <a:gd name="connsiteY10" fmla="*/ 83407 h 92423"/>
                  <a:gd name="connsiteX11" fmla="*/ 37779 w 71217"/>
                  <a:gd name="connsiteY11" fmla="*/ 72834 h 92423"/>
                  <a:gd name="connsiteX12" fmla="*/ 35400 w 71217"/>
                  <a:gd name="connsiteY12" fmla="*/ 68833 h 92423"/>
                  <a:gd name="connsiteX13" fmla="*/ 26930 w 71217"/>
                  <a:gd name="connsiteY13" fmla="*/ 89407 h 92423"/>
                  <a:gd name="connsiteX14" fmla="*/ 31784 w 71217"/>
                  <a:gd name="connsiteY14" fmla="*/ 92170 h 92423"/>
                  <a:gd name="connsiteX15" fmla="*/ 66804 w 71217"/>
                  <a:gd name="connsiteY15" fmla="*/ 58356 h 92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1217" h="92423">
                    <a:moveTo>
                      <a:pt x="66995" y="58356"/>
                    </a:moveTo>
                    <a:cubicBezTo>
                      <a:pt x="59952" y="48164"/>
                      <a:pt x="48533" y="46450"/>
                      <a:pt x="37208" y="44926"/>
                    </a:cubicBezTo>
                    <a:cubicBezTo>
                      <a:pt x="24932" y="43306"/>
                      <a:pt x="10371" y="41687"/>
                      <a:pt x="7136" y="27209"/>
                    </a:cubicBezTo>
                    <a:cubicBezTo>
                      <a:pt x="2853" y="7492"/>
                      <a:pt x="29119" y="-2985"/>
                      <a:pt x="39492" y="14731"/>
                    </a:cubicBezTo>
                    <a:cubicBezTo>
                      <a:pt x="41205" y="17589"/>
                      <a:pt x="45583" y="15017"/>
                      <a:pt x="43965" y="12160"/>
                    </a:cubicBezTo>
                    <a:cubicBezTo>
                      <a:pt x="31688" y="-9843"/>
                      <a:pt x="-2000" y="63"/>
                      <a:pt x="93" y="25495"/>
                    </a:cubicBezTo>
                    <a:cubicBezTo>
                      <a:pt x="1331" y="40258"/>
                      <a:pt x="12750" y="48164"/>
                      <a:pt x="26264" y="50831"/>
                    </a:cubicBezTo>
                    <a:cubicBezTo>
                      <a:pt x="31308" y="51784"/>
                      <a:pt x="36542" y="51784"/>
                      <a:pt x="41681" y="52736"/>
                    </a:cubicBezTo>
                    <a:cubicBezTo>
                      <a:pt x="45868" y="53022"/>
                      <a:pt x="49865" y="54165"/>
                      <a:pt x="53671" y="56165"/>
                    </a:cubicBezTo>
                    <a:cubicBezTo>
                      <a:pt x="61856" y="69976"/>
                      <a:pt x="61190" y="77596"/>
                      <a:pt x="51768" y="79025"/>
                    </a:cubicBezTo>
                    <a:cubicBezTo>
                      <a:pt x="46058" y="81406"/>
                      <a:pt x="39587" y="81787"/>
                      <a:pt x="33401" y="83407"/>
                    </a:cubicBezTo>
                    <a:cubicBezTo>
                      <a:pt x="32640" y="79406"/>
                      <a:pt x="34067" y="75882"/>
                      <a:pt x="37779" y="72834"/>
                    </a:cubicBezTo>
                    <a:cubicBezTo>
                      <a:pt x="39397" y="71310"/>
                      <a:pt x="37779" y="67881"/>
                      <a:pt x="35400" y="68833"/>
                    </a:cubicBezTo>
                    <a:cubicBezTo>
                      <a:pt x="26645" y="72548"/>
                      <a:pt x="23314" y="80454"/>
                      <a:pt x="26930" y="89407"/>
                    </a:cubicBezTo>
                    <a:cubicBezTo>
                      <a:pt x="27692" y="91217"/>
                      <a:pt x="29690" y="93122"/>
                      <a:pt x="31784" y="92170"/>
                    </a:cubicBezTo>
                    <a:cubicBezTo>
                      <a:pt x="45392" y="86454"/>
                      <a:pt x="84220" y="83502"/>
                      <a:pt x="66804" y="5835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0" name="Freeform 809">
                <a:extLst>
                  <a:ext uri="{FF2B5EF4-FFF2-40B4-BE49-F238E27FC236}">
                    <a16:creationId xmlns:a16="http://schemas.microsoft.com/office/drawing/2014/main" id="{879EC940-6C94-1CF8-9C44-051AEB0E1579}"/>
                  </a:ext>
                </a:extLst>
              </p:cNvPr>
              <p:cNvSpPr/>
              <p:nvPr/>
            </p:nvSpPr>
            <p:spPr>
              <a:xfrm>
                <a:off x="4675315" y="4772883"/>
                <a:ext cx="113074" cy="62651"/>
              </a:xfrm>
              <a:custGeom>
                <a:avLst/>
                <a:gdLst>
                  <a:gd name="connsiteX0" fmla="*/ 110472 w 113074"/>
                  <a:gd name="connsiteY0" fmla="*/ 35717 h 62651"/>
                  <a:gd name="connsiteX1" fmla="*/ 27012 w 113074"/>
                  <a:gd name="connsiteY1" fmla="*/ 53053 h 62651"/>
                  <a:gd name="connsiteX2" fmla="*/ 30914 w 113074"/>
                  <a:gd name="connsiteY2" fmla="*/ 5714 h 62651"/>
                  <a:gd name="connsiteX3" fmla="*/ 175 w 113074"/>
                  <a:gd name="connsiteY3" fmla="*/ 10381 h 62651"/>
                  <a:gd name="connsiteX4" fmla="*/ 5029 w 113074"/>
                  <a:gd name="connsiteY4" fmla="*/ 11714 h 62651"/>
                  <a:gd name="connsiteX5" fmla="*/ 25299 w 113074"/>
                  <a:gd name="connsiteY5" fmla="*/ 8095 h 62651"/>
                  <a:gd name="connsiteX6" fmla="*/ 33008 w 113074"/>
                  <a:gd name="connsiteY6" fmla="*/ 26192 h 62651"/>
                  <a:gd name="connsiteX7" fmla="*/ 15878 w 113074"/>
                  <a:gd name="connsiteY7" fmla="*/ 56482 h 62651"/>
                  <a:gd name="connsiteX8" fmla="*/ 19399 w 113074"/>
                  <a:gd name="connsiteY8" fmla="*/ 62578 h 62651"/>
                  <a:gd name="connsiteX9" fmla="*/ 111234 w 113074"/>
                  <a:gd name="connsiteY9" fmla="*/ 40956 h 62651"/>
                  <a:gd name="connsiteX10" fmla="*/ 110472 w 113074"/>
                  <a:gd name="connsiteY10" fmla="*/ 35717 h 6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3074" h="62651">
                    <a:moveTo>
                      <a:pt x="110472" y="35717"/>
                    </a:moveTo>
                    <a:cubicBezTo>
                      <a:pt x="82874" y="37717"/>
                      <a:pt x="54229" y="45814"/>
                      <a:pt x="27012" y="53053"/>
                    </a:cubicBezTo>
                    <a:cubicBezTo>
                      <a:pt x="36719" y="38575"/>
                      <a:pt x="46426" y="18572"/>
                      <a:pt x="30914" y="5714"/>
                    </a:cubicBezTo>
                    <a:cubicBezTo>
                      <a:pt x="21017" y="-2383"/>
                      <a:pt x="5219" y="-2764"/>
                      <a:pt x="175" y="10381"/>
                    </a:cubicBezTo>
                    <a:cubicBezTo>
                      <a:pt x="-966" y="13429"/>
                      <a:pt x="3792" y="14667"/>
                      <a:pt x="5029" y="11714"/>
                    </a:cubicBezTo>
                    <a:cubicBezTo>
                      <a:pt x="8645" y="2666"/>
                      <a:pt x="19399" y="4475"/>
                      <a:pt x="25299" y="8095"/>
                    </a:cubicBezTo>
                    <a:cubicBezTo>
                      <a:pt x="31675" y="12000"/>
                      <a:pt x="33769" y="18953"/>
                      <a:pt x="33008" y="26192"/>
                    </a:cubicBezTo>
                    <a:cubicBezTo>
                      <a:pt x="31770" y="38003"/>
                      <a:pt x="23491" y="48005"/>
                      <a:pt x="15878" y="56482"/>
                    </a:cubicBezTo>
                    <a:cubicBezTo>
                      <a:pt x="13404" y="59244"/>
                      <a:pt x="15878" y="63245"/>
                      <a:pt x="19399" y="62578"/>
                    </a:cubicBezTo>
                    <a:cubicBezTo>
                      <a:pt x="49471" y="56863"/>
                      <a:pt x="82684" y="52005"/>
                      <a:pt x="111234" y="40956"/>
                    </a:cubicBezTo>
                    <a:cubicBezTo>
                      <a:pt x="113803" y="40004"/>
                      <a:pt x="113803" y="35432"/>
                      <a:pt x="110472" y="3571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1" name="Freeform 810">
                <a:extLst>
                  <a:ext uri="{FF2B5EF4-FFF2-40B4-BE49-F238E27FC236}">
                    <a16:creationId xmlns:a16="http://schemas.microsoft.com/office/drawing/2014/main" id="{F12DD71D-B9B1-54FE-EA59-1183F8BBDC5C}"/>
                  </a:ext>
                </a:extLst>
              </p:cNvPr>
              <p:cNvSpPr/>
              <p:nvPr/>
            </p:nvSpPr>
            <p:spPr>
              <a:xfrm>
                <a:off x="4868411" y="4685499"/>
                <a:ext cx="84153" cy="12897"/>
              </a:xfrm>
              <a:custGeom>
                <a:avLst/>
                <a:gdLst>
                  <a:gd name="connsiteX0" fmla="*/ 82393 w 84153"/>
                  <a:gd name="connsiteY0" fmla="*/ 2896 h 12897"/>
                  <a:gd name="connsiteX1" fmla="*/ 39663 w 84153"/>
                  <a:gd name="connsiteY1" fmla="*/ 1277 h 12897"/>
                  <a:gd name="connsiteX2" fmla="*/ 4928 w 84153"/>
                  <a:gd name="connsiteY2" fmla="*/ 2229 h 12897"/>
                  <a:gd name="connsiteX3" fmla="*/ 5214 w 84153"/>
                  <a:gd name="connsiteY3" fmla="*/ 12897 h 12897"/>
                  <a:gd name="connsiteX4" fmla="*/ 6165 w 84153"/>
                  <a:gd name="connsiteY4" fmla="*/ 12135 h 12897"/>
                  <a:gd name="connsiteX5" fmla="*/ 6736 w 84153"/>
                  <a:gd name="connsiteY5" fmla="*/ 10611 h 12897"/>
                  <a:gd name="connsiteX6" fmla="*/ 5309 w 84153"/>
                  <a:gd name="connsiteY6" fmla="*/ 9564 h 12897"/>
                  <a:gd name="connsiteX7" fmla="*/ 42518 w 84153"/>
                  <a:gd name="connsiteY7" fmla="*/ 9087 h 12897"/>
                  <a:gd name="connsiteX8" fmla="*/ 82298 w 84153"/>
                  <a:gd name="connsiteY8" fmla="*/ 7944 h 12897"/>
                  <a:gd name="connsiteX9" fmla="*/ 82298 w 84153"/>
                  <a:gd name="connsiteY9" fmla="*/ 2991 h 12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153" h="12897">
                    <a:moveTo>
                      <a:pt x="82393" y="2896"/>
                    </a:moveTo>
                    <a:cubicBezTo>
                      <a:pt x="68689" y="-438"/>
                      <a:pt x="53653" y="1277"/>
                      <a:pt x="39663" y="1277"/>
                    </a:cubicBezTo>
                    <a:cubicBezTo>
                      <a:pt x="30908" y="1277"/>
                      <a:pt x="12732" y="-2152"/>
                      <a:pt x="4928" y="2229"/>
                    </a:cubicBezTo>
                    <a:cubicBezTo>
                      <a:pt x="-306" y="5182"/>
                      <a:pt x="-2971" y="12897"/>
                      <a:pt x="5214" y="12897"/>
                    </a:cubicBezTo>
                    <a:cubicBezTo>
                      <a:pt x="5689" y="12897"/>
                      <a:pt x="5975" y="12611"/>
                      <a:pt x="6165" y="12135"/>
                    </a:cubicBezTo>
                    <a:lnTo>
                      <a:pt x="6736" y="10611"/>
                    </a:lnTo>
                    <a:cubicBezTo>
                      <a:pt x="7117" y="9754"/>
                      <a:pt x="5975" y="9182"/>
                      <a:pt x="5309" y="9564"/>
                    </a:cubicBezTo>
                    <a:cubicBezTo>
                      <a:pt x="8925" y="5182"/>
                      <a:pt x="36809" y="8992"/>
                      <a:pt x="42518" y="9087"/>
                    </a:cubicBezTo>
                    <a:cubicBezTo>
                      <a:pt x="55651" y="9278"/>
                      <a:pt x="69450" y="10897"/>
                      <a:pt x="82298" y="7944"/>
                    </a:cubicBezTo>
                    <a:cubicBezTo>
                      <a:pt x="84772" y="7373"/>
                      <a:pt x="84772" y="3563"/>
                      <a:pt x="82298" y="299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2" name="Freeform 811">
                <a:extLst>
                  <a:ext uri="{FF2B5EF4-FFF2-40B4-BE49-F238E27FC236}">
                    <a16:creationId xmlns:a16="http://schemas.microsoft.com/office/drawing/2014/main" id="{8F2AB170-5775-A390-F458-AF84531FCD06}"/>
                  </a:ext>
                </a:extLst>
              </p:cNvPr>
              <p:cNvSpPr/>
              <p:nvPr/>
            </p:nvSpPr>
            <p:spPr>
              <a:xfrm>
                <a:off x="4903160" y="4664141"/>
                <a:ext cx="21386" cy="97121"/>
              </a:xfrm>
              <a:custGeom>
                <a:avLst/>
                <a:gdLst>
                  <a:gd name="connsiteX0" fmla="*/ 5391 w 21386"/>
                  <a:gd name="connsiteY0" fmla="*/ 1966 h 97121"/>
                  <a:gd name="connsiteX1" fmla="*/ 61 w 21386"/>
                  <a:gd name="connsiteY1" fmla="*/ 3395 h 97121"/>
                  <a:gd name="connsiteX2" fmla="*/ 13670 w 21386"/>
                  <a:gd name="connsiteY2" fmla="*/ 93406 h 97121"/>
                  <a:gd name="connsiteX3" fmla="*/ 21379 w 21386"/>
                  <a:gd name="connsiteY3" fmla="*/ 93406 h 97121"/>
                  <a:gd name="connsiteX4" fmla="*/ 5391 w 21386"/>
                  <a:gd name="connsiteY4" fmla="*/ 1966 h 97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86" h="97121">
                    <a:moveTo>
                      <a:pt x="5391" y="1966"/>
                    </a:moveTo>
                    <a:cubicBezTo>
                      <a:pt x="4344" y="-1463"/>
                      <a:pt x="-605" y="-34"/>
                      <a:pt x="61" y="3395"/>
                    </a:cubicBezTo>
                    <a:cubicBezTo>
                      <a:pt x="6247" y="33303"/>
                      <a:pt x="10625" y="63021"/>
                      <a:pt x="13670" y="93406"/>
                    </a:cubicBezTo>
                    <a:cubicBezTo>
                      <a:pt x="14146" y="98264"/>
                      <a:pt x="21664" y="98454"/>
                      <a:pt x="21379" y="93406"/>
                    </a:cubicBezTo>
                    <a:cubicBezTo>
                      <a:pt x="19570" y="62545"/>
                      <a:pt x="14051" y="31589"/>
                      <a:pt x="5391" y="196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3" name="Freeform 812">
                <a:extLst>
                  <a:ext uri="{FF2B5EF4-FFF2-40B4-BE49-F238E27FC236}">
                    <a16:creationId xmlns:a16="http://schemas.microsoft.com/office/drawing/2014/main" id="{7B3C728B-E113-BD6D-D91D-95D470356B08}"/>
                  </a:ext>
                </a:extLst>
              </p:cNvPr>
              <p:cNvSpPr/>
              <p:nvPr/>
            </p:nvSpPr>
            <p:spPr>
              <a:xfrm>
                <a:off x="5043374" y="4664844"/>
                <a:ext cx="95101" cy="88560"/>
              </a:xfrm>
              <a:custGeom>
                <a:avLst/>
                <a:gdLst>
                  <a:gd name="connsiteX0" fmla="*/ 94144 w 95101"/>
                  <a:gd name="connsiteY0" fmla="*/ 9550 h 88560"/>
                  <a:gd name="connsiteX1" fmla="*/ 17631 w 95101"/>
                  <a:gd name="connsiteY1" fmla="*/ 12407 h 88560"/>
                  <a:gd name="connsiteX2" fmla="*/ 8495 w 95101"/>
                  <a:gd name="connsiteY2" fmla="*/ 23933 h 88560"/>
                  <a:gd name="connsiteX3" fmla="*/ 4403 w 95101"/>
                  <a:gd name="connsiteY3" fmla="*/ 7359 h 88560"/>
                  <a:gd name="connsiteX4" fmla="*/ 25 w 95101"/>
                  <a:gd name="connsiteY4" fmla="*/ 8597 h 88560"/>
                  <a:gd name="connsiteX5" fmla="*/ 13920 w 95101"/>
                  <a:gd name="connsiteY5" fmla="*/ 85845 h 88560"/>
                  <a:gd name="connsiteX6" fmla="*/ 21247 w 95101"/>
                  <a:gd name="connsiteY6" fmla="*/ 84893 h 88560"/>
                  <a:gd name="connsiteX7" fmla="*/ 15728 w 95101"/>
                  <a:gd name="connsiteY7" fmla="*/ 57746 h 88560"/>
                  <a:gd name="connsiteX8" fmla="*/ 12682 w 95101"/>
                  <a:gd name="connsiteY8" fmla="*/ 42983 h 88560"/>
                  <a:gd name="connsiteX9" fmla="*/ 19915 w 95101"/>
                  <a:gd name="connsiteY9" fmla="*/ 20789 h 88560"/>
                  <a:gd name="connsiteX10" fmla="*/ 92907 w 95101"/>
                  <a:gd name="connsiteY10" fmla="*/ 13741 h 88560"/>
                  <a:gd name="connsiteX11" fmla="*/ 94049 w 95101"/>
                  <a:gd name="connsiteY11" fmla="*/ 9645 h 88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01" h="88560">
                    <a:moveTo>
                      <a:pt x="94144" y="9550"/>
                    </a:moveTo>
                    <a:cubicBezTo>
                      <a:pt x="70638" y="-1214"/>
                      <a:pt x="38758" y="-6071"/>
                      <a:pt x="17631" y="12407"/>
                    </a:cubicBezTo>
                    <a:cubicBezTo>
                      <a:pt x="13349" y="16217"/>
                      <a:pt x="10398" y="20027"/>
                      <a:pt x="8495" y="23933"/>
                    </a:cubicBezTo>
                    <a:cubicBezTo>
                      <a:pt x="7163" y="18408"/>
                      <a:pt x="5831" y="12884"/>
                      <a:pt x="4403" y="7359"/>
                    </a:cubicBezTo>
                    <a:cubicBezTo>
                      <a:pt x="3642" y="4406"/>
                      <a:pt x="-355" y="5740"/>
                      <a:pt x="25" y="8597"/>
                    </a:cubicBezTo>
                    <a:cubicBezTo>
                      <a:pt x="3642" y="34505"/>
                      <a:pt x="9066" y="60127"/>
                      <a:pt x="13920" y="85845"/>
                    </a:cubicBezTo>
                    <a:cubicBezTo>
                      <a:pt x="14776" y="90131"/>
                      <a:pt x="21152" y="88988"/>
                      <a:pt x="21247" y="84893"/>
                    </a:cubicBezTo>
                    <a:cubicBezTo>
                      <a:pt x="21533" y="76034"/>
                      <a:pt x="18297" y="66795"/>
                      <a:pt x="15728" y="57746"/>
                    </a:cubicBezTo>
                    <a:cubicBezTo>
                      <a:pt x="14681" y="52793"/>
                      <a:pt x="13729" y="47935"/>
                      <a:pt x="12682" y="42983"/>
                    </a:cubicBezTo>
                    <a:cubicBezTo>
                      <a:pt x="12016" y="35172"/>
                      <a:pt x="13444" y="27647"/>
                      <a:pt x="19915" y="20789"/>
                    </a:cubicBezTo>
                    <a:cubicBezTo>
                      <a:pt x="39519" y="-261"/>
                      <a:pt x="68735" y="10597"/>
                      <a:pt x="92907" y="13741"/>
                    </a:cubicBezTo>
                    <a:cubicBezTo>
                      <a:pt x="95096" y="14026"/>
                      <a:pt x="95952" y="10502"/>
                      <a:pt x="94049" y="964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4" name="Freeform 813">
                <a:extLst>
                  <a:ext uri="{FF2B5EF4-FFF2-40B4-BE49-F238E27FC236}">
                    <a16:creationId xmlns:a16="http://schemas.microsoft.com/office/drawing/2014/main" id="{C4BBCAD3-F928-EB60-A76D-2E6AA858826C}"/>
                  </a:ext>
                </a:extLst>
              </p:cNvPr>
              <p:cNvSpPr/>
              <p:nvPr/>
            </p:nvSpPr>
            <p:spPr>
              <a:xfrm>
                <a:off x="5183918" y="4605201"/>
                <a:ext cx="91491" cy="157066"/>
              </a:xfrm>
              <a:custGeom>
                <a:avLst/>
                <a:gdLst>
                  <a:gd name="connsiteX0" fmla="*/ 63896 w 91491"/>
                  <a:gd name="connsiteY0" fmla="*/ 82527 h 157066"/>
                  <a:gd name="connsiteX1" fmla="*/ 20881 w 91491"/>
                  <a:gd name="connsiteY1" fmla="*/ 56333 h 157066"/>
                  <a:gd name="connsiteX2" fmla="*/ 12793 w 91491"/>
                  <a:gd name="connsiteY2" fmla="*/ 31092 h 157066"/>
                  <a:gd name="connsiteX3" fmla="*/ 14791 w 91491"/>
                  <a:gd name="connsiteY3" fmla="*/ 16233 h 157066"/>
                  <a:gd name="connsiteX4" fmla="*/ 19740 w 91491"/>
                  <a:gd name="connsiteY4" fmla="*/ 7470 h 157066"/>
                  <a:gd name="connsiteX5" fmla="*/ 41913 w 91491"/>
                  <a:gd name="connsiteY5" fmla="*/ 14328 h 157066"/>
                  <a:gd name="connsiteX6" fmla="*/ 42675 w 91491"/>
                  <a:gd name="connsiteY6" fmla="*/ 14328 h 157066"/>
                  <a:gd name="connsiteX7" fmla="*/ 16599 w 91491"/>
                  <a:gd name="connsiteY7" fmla="*/ 4422 h 157066"/>
                  <a:gd name="connsiteX8" fmla="*/ 14601 w 91491"/>
                  <a:gd name="connsiteY8" fmla="*/ 59953 h 157066"/>
                  <a:gd name="connsiteX9" fmla="*/ 68084 w 91491"/>
                  <a:gd name="connsiteY9" fmla="*/ 92433 h 157066"/>
                  <a:gd name="connsiteX10" fmla="*/ 80741 w 91491"/>
                  <a:gd name="connsiteY10" fmla="*/ 114246 h 157066"/>
                  <a:gd name="connsiteX11" fmla="*/ 59423 w 91491"/>
                  <a:gd name="connsiteY11" fmla="*/ 134724 h 157066"/>
                  <a:gd name="connsiteX12" fmla="*/ 33539 w 91491"/>
                  <a:gd name="connsiteY12" fmla="*/ 145488 h 157066"/>
                  <a:gd name="connsiteX13" fmla="*/ 24022 w 91491"/>
                  <a:gd name="connsiteY13" fmla="*/ 147488 h 157066"/>
                  <a:gd name="connsiteX14" fmla="*/ 12697 w 91491"/>
                  <a:gd name="connsiteY14" fmla="*/ 148250 h 157066"/>
                  <a:gd name="connsiteX15" fmla="*/ 8795 w 91491"/>
                  <a:gd name="connsiteY15" fmla="*/ 145488 h 157066"/>
                  <a:gd name="connsiteX16" fmla="*/ 11270 w 91491"/>
                  <a:gd name="connsiteY16" fmla="*/ 139582 h 157066"/>
                  <a:gd name="connsiteX17" fmla="*/ 11555 w 91491"/>
                  <a:gd name="connsiteY17" fmla="*/ 156822 h 157066"/>
                  <a:gd name="connsiteX18" fmla="*/ 87212 w 91491"/>
                  <a:gd name="connsiteY18" fmla="*/ 121580 h 157066"/>
                  <a:gd name="connsiteX19" fmla="*/ 63992 w 91491"/>
                  <a:gd name="connsiteY19" fmla="*/ 82432 h 15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491" h="157066">
                    <a:moveTo>
                      <a:pt x="63896" y="82527"/>
                    </a:moveTo>
                    <a:cubicBezTo>
                      <a:pt x="47147" y="76526"/>
                      <a:pt x="31160" y="72431"/>
                      <a:pt x="20881" y="56333"/>
                    </a:cubicBezTo>
                    <a:cubicBezTo>
                      <a:pt x="16123" y="48904"/>
                      <a:pt x="12983" y="40046"/>
                      <a:pt x="12793" y="31092"/>
                    </a:cubicBezTo>
                    <a:cubicBezTo>
                      <a:pt x="12697" y="26234"/>
                      <a:pt x="13173" y="20900"/>
                      <a:pt x="14791" y="16233"/>
                    </a:cubicBezTo>
                    <a:cubicBezTo>
                      <a:pt x="16409" y="13280"/>
                      <a:pt x="18122" y="10423"/>
                      <a:pt x="19740" y="7470"/>
                    </a:cubicBezTo>
                    <a:cubicBezTo>
                      <a:pt x="30589" y="-531"/>
                      <a:pt x="37916" y="1755"/>
                      <a:pt x="41913" y="14328"/>
                    </a:cubicBezTo>
                    <a:cubicBezTo>
                      <a:pt x="41913" y="14805"/>
                      <a:pt x="42675" y="14805"/>
                      <a:pt x="42675" y="14328"/>
                    </a:cubicBezTo>
                    <a:cubicBezTo>
                      <a:pt x="42675" y="231"/>
                      <a:pt x="26306" y="-4245"/>
                      <a:pt x="16599" y="4422"/>
                    </a:cubicBezTo>
                    <a:cubicBezTo>
                      <a:pt x="1373" y="18043"/>
                      <a:pt x="5369" y="44332"/>
                      <a:pt x="14601" y="59953"/>
                    </a:cubicBezTo>
                    <a:cubicBezTo>
                      <a:pt x="26877" y="80717"/>
                      <a:pt x="47813" y="83480"/>
                      <a:pt x="68084" y="92433"/>
                    </a:cubicBezTo>
                    <a:cubicBezTo>
                      <a:pt x="77885" y="96815"/>
                      <a:pt x="86260" y="102244"/>
                      <a:pt x="80741" y="114246"/>
                    </a:cubicBezTo>
                    <a:cubicBezTo>
                      <a:pt x="76363" y="123771"/>
                      <a:pt x="68369" y="129485"/>
                      <a:pt x="59423" y="134724"/>
                    </a:cubicBezTo>
                    <a:cubicBezTo>
                      <a:pt x="51335" y="139487"/>
                      <a:pt x="42579" y="143106"/>
                      <a:pt x="33539" y="145488"/>
                    </a:cubicBezTo>
                    <a:cubicBezTo>
                      <a:pt x="30398" y="146345"/>
                      <a:pt x="27163" y="147012"/>
                      <a:pt x="24022" y="147488"/>
                    </a:cubicBezTo>
                    <a:cubicBezTo>
                      <a:pt x="20215" y="148345"/>
                      <a:pt x="16504" y="148631"/>
                      <a:pt x="12697" y="148250"/>
                    </a:cubicBezTo>
                    <a:cubicBezTo>
                      <a:pt x="10223" y="149012"/>
                      <a:pt x="8891" y="148059"/>
                      <a:pt x="8795" y="145488"/>
                    </a:cubicBezTo>
                    <a:cubicBezTo>
                      <a:pt x="12317" y="146916"/>
                      <a:pt x="14125" y="141487"/>
                      <a:pt x="11270" y="139582"/>
                    </a:cubicBezTo>
                    <a:cubicBezTo>
                      <a:pt x="326" y="132343"/>
                      <a:pt x="-7478" y="154917"/>
                      <a:pt x="11555" y="156822"/>
                    </a:cubicBezTo>
                    <a:cubicBezTo>
                      <a:pt x="36013" y="159299"/>
                      <a:pt x="73793" y="142630"/>
                      <a:pt x="87212" y="121580"/>
                    </a:cubicBezTo>
                    <a:cubicBezTo>
                      <a:pt x="100154" y="101291"/>
                      <a:pt x="81217" y="88718"/>
                      <a:pt x="63992" y="824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5" name="Freeform 814">
                <a:extLst>
                  <a:ext uri="{FF2B5EF4-FFF2-40B4-BE49-F238E27FC236}">
                    <a16:creationId xmlns:a16="http://schemas.microsoft.com/office/drawing/2014/main" id="{49D72568-781C-7D55-2ABD-4412EECE20D3}"/>
                  </a:ext>
                </a:extLst>
              </p:cNvPr>
              <p:cNvSpPr/>
              <p:nvPr/>
            </p:nvSpPr>
            <p:spPr>
              <a:xfrm>
                <a:off x="5305735" y="4477338"/>
                <a:ext cx="180240" cy="174942"/>
              </a:xfrm>
              <a:custGeom>
                <a:avLst/>
                <a:gdLst>
                  <a:gd name="connsiteX0" fmla="*/ 178661 w 180240"/>
                  <a:gd name="connsiteY0" fmla="*/ 105234 h 174942"/>
                  <a:gd name="connsiteX1" fmla="*/ 144116 w 180240"/>
                  <a:gd name="connsiteY1" fmla="*/ 93995 h 174942"/>
                  <a:gd name="connsiteX2" fmla="*/ 140024 w 180240"/>
                  <a:gd name="connsiteY2" fmla="*/ 25320 h 174942"/>
                  <a:gd name="connsiteX3" fmla="*/ 54756 w 180240"/>
                  <a:gd name="connsiteY3" fmla="*/ 15795 h 174942"/>
                  <a:gd name="connsiteX4" fmla="*/ 58087 w 180240"/>
                  <a:gd name="connsiteY4" fmla="*/ 19128 h 174942"/>
                  <a:gd name="connsiteX5" fmla="*/ 142308 w 180240"/>
                  <a:gd name="connsiteY5" fmla="*/ 48561 h 174942"/>
                  <a:gd name="connsiteX6" fmla="*/ 137169 w 180240"/>
                  <a:gd name="connsiteY6" fmla="*/ 92280 h 174942"/>
                  <a:gd name="connsiteX7" fmla="*/ 42765 w 180240"/>
                  <a:gd name="connsiteY7" fmla="*/ 100853 h 174942"/>
                  <a:gd name="connsiteX8" fmla="*/ 4223 w 180240"/>
                  <a:gd name="connsiteY8" fmla="*/ 140382 h 174942"/>
                  <a:gd name="connsiteX9" fmla="*/ 10123 w 180240"/>
                  <a:gd name="connsiteY9" fmla="*/ 172862 h 174942"/>
                  <a:gd name="connsiteX10" fmla="*/ 67508 w 180240"/>
                  <a:gd name="connsiteY10" fmla="*/ 161432 h 174942"/>
                  <a:gd name="connsiteX11" fmla="*/ 123560 w 180240"/>
                  <a:gd name="connsiteY11" fmla="*/ 125999 h 174942"/>
                  <a:gd name="connsiteX12" fmla="*/ 140881 w 180240"/>
                  <a:gd name="connsiteY12" fmla="*/ 101044 h 174942"/>
                  <a:gd name="connsiteX13" fmla="*/ 177329 w 180240"/>
                  <a:gd name="connsiteY13" fmla="*/ 109806 h 174942"/>
                  <a:gd name="connsiteX14" fmla="*/ 178566 w 180240"/>
                  <a:gd name="connsiteY14" fmla="*/ 105139 h 174942"/>
                  <a:gd name="connsiteX15" fmla="*/ 78357 w 180240"/>
                  <a:gd name="connsiteY15" fmla="*/ 148478 h 174942"/>
                  <a:gd name="connsiteX16" fmla="*/ 46381 w 180240"/>
                  <a:gd name="connsiteY16" fmla="*/ 160861 h 174942"/>
                  <a:gd name="connsiteX17" fmla="*/ 17927 w 180240"/>
                  <a:gd name="connsiteY17" fmla="*/ 166766 h 174942"/>
                  <a:gd name="connsiteX18" fmla="*/ 8410 w 180240"/>
                  <a:gd name="connsiteY18" fmla="*/ 151050 h 174942"/>
                  <a:gd name="connsiteX19" fmla="*/ 12883 w 180240"/>
                  <a:gd name="connsiteY19" fmla="*/ 140096 h 174942"/>
                  <a:gd name="connsiteX20" fmla="*/ 21924 w 180240"/>
                  <a:gd name="connsiteY20" fmla="*/ 126952 h 174942"/>
                  <a:gd name="connsiteX21" fmla="*/ 44668 w 180240"/>
                  <a:gd name="connsiteY21" fmla="*/ 108759 h 174942"/>
                  <a:gd name="connsiteX22" fmla="*/ 133362 w 180240"/>
                  <a:gd name="connsiteY22" fmla="*/ 99710 h 174942"/>
                  <a:gd name="connsiteX23" fmla="*/ 78357 w 180240"/>
                  <a:gd name="connsiteY23" fmla="*/ 148478 h 174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80240" h="174942">
                    <a:moveTo>
                      <a:pt x="178661" y="105234"/>
                    </a:moveTo>
                    <a:cubicBezTo>
                      <a:pt x="167622" y="100948"/>
                      <a:pt x="156012" y="97043"/>
                      <a:pt x="144116" y="93995"/>
                    </a:cubicBezTo>
                    <a:cubicBezTo>
                      <a:pt x="153157" y="71516"/>
                      <a:pt x="153918" y="45894"/>
                      <a:pt x="140024" y="25320"/>
                    </a:cubicBezTo>
                    <a:cubicBezTo>
                      <a:pt x="121562" y="-1922"/>
                      <a:pt x="77691" y="-10304"/>
                      <a:pt x="54756" y="15795"/>
                    </a:cubicBezTo>
                    <a:cubicBezTo>
                      <a:pt x="52757" y="18081"/>
                      <a:pt x="55993" y="21414"/>
                      <a:pt x="58087" y="19128"/>
                    </a:cubicBezTo>
                    <a:cubicBezTo>
                      <a:pt x="85875" y="-10875"/>
                      <a:pt x="134980" y="12366"/>
                      <a:pt x="142308" y="48561"/>
                    </a:cubicBezTo>
                    <a:cubicBezTo>
                      <a:pt x="145448" y="64277"/>
                      <a:pt x="143164" y="79041"/>
                      <a:pt x="137169" y="92280"/>
                    </a:cubicBezTo>
                    <a:cubicBezTo>
                      <a:pt x="105384" y="85232"/>
                      <a:pt x="72171" y="85232"/>
                      <a:pt x="42765" y="100853"/>
                    </a:cubicBezTo>
                    <a:cubicBezTo>
                      <a:pt x="26206" y="109616"/>
                      <a:pt x="11931" y="123141"/>
                      <a:pt x="4223" y="140382"/>
                    </a:cubicBezTo>
                    <a:cubicBezTo>
                      <a:pt x="-725" y="151621"/>
                      <a:pt x="-3961" y="167052"/>
                      <a:pt x="10123" y="172862"/>
                    </a:cubicBezTo>
                    <a:cubicBezTo>
                      <a:pt x="27063" y="179815"/>
                      <a:pt x="52186" y="167623"/>
                      <a:pt x="67508" y="161432"/>
                    </a:cubicBezTo>
                    <a:cubicBezTo>
                      <a:pt x="88063" y="153240"/>
                      <a:pt x="108144" y="142191"/>
                      <a:pt x="123560" y="125999"/>
                    </a:cubicBezTo>
                    <a:cubicBezTo>
                      <a:pt x="130412" y="118855"/>
                      <a:pt x="136312" y="110378"/>
                      <a:pt x="140881" y="101044"/>
                    </a:cubicBezTo>
                    <a:cubicBezTo>
                      <a:pt x="153252" y="103615"/>
                      <a:pt x="165433" y="106758"/>
                      <a:pt x="177329" y="109806"/>
                    </a:cubicBezTo>
                    <a:cubicBezTo>
                      <a:pt x="180374" y="110569"/>
                      <a:pt x="181421" y="106282"/>
                      <a:pt x="178566" y="105139"/>
                    </a:cubicBezTo>
                    <a:close/>
                    <a:moveTo>
                      <a:pt x="78357" y="148478"/>
                    </a:moveTo>
                    <a:cubicBezTo>
                      <a:pt x="68079" y="153431"/>
                      <a:pt x="57325" y="157336"/>
                      <a:pt x="46381" y="160861"/>
                    </a:cubicBezTo>
                    <a:cubicBezTo>
                      <a:pt x="40671" y="162670"/>
                      <a:pt x="23827" y="170100"/>
                      <a:pt x="17927" y="166766"/>
                    </a:cubicBezTo>
                    <a:cubicBezTo>
                      <a:pt x="14787" y="161527"/>
                      <a:pt x="11551" y="156288"/>
                      <a:pt x="8410" y="151050"/>
                    </a:cubicBezTo>
                    <a:cubicBezTo>
                      <a:pt x="9552" y="147240"/>
                      <a:pt x="10980" y="143620"/>
                      <a:pt x="12883" y="140096"/>
                    </a:cubicBezTo>
                    <a:cubicBezTo>
                      <a:pt x="15358" y="135333"/>
                      <a:pt x="18403" y="130952"/>
                      <a:pt x="21924" y="126952"/>
                    </a:cubicBezTo>
                    <a:cubicBezTo>
                      <a:pt x="28300" y="119617"/>
                      <a:pt x="36199" y="113521"/>
                      <a:pt x="44668" y="108759"/>
                    </a:cubicBezTo>
                    <a:cubicBezTo>
                      <a:pt x="72551" y="93138"/>
                      <a:pt x="103195" y="94186"/>
                      <a:pt x="133362" y="99710"/>
                    </a:cubicBezTo>
                    <a:cubicBezTo>
                      <a:pt x="121277" y="121046"/>
                      <a:pt x="100054" y="138000"/>
                      <a:pt x="78357" y="14847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6" name="Freeform 815">
                <a:extLst>
                  <a:ext uri="{FF2B5EF4-FFF2-40B4-BE49-F238E27FC236}">
                    <a16:creationId xmlns:a16="http://schemas.microsoft.com/office/drawing/2014/main" id="{C4F54271-0C82-84FE-E699-D4C5E1D72115}"/>
                  </a:ext>
                </a:extLst>
              </p:cNvPr>
              <p:cNvSpPr/>
              <p:nvPr/>
            </p:nvSpPr>
            <p:spPr>
              <a:xfrm>
                <a:off x="5515491" y="4491394"/>
                <a:ext cx="111422" cy="128213"/>
              </a:xfrm>
              <a:custGeom>
                <a:avLst/>
                <a:gdLst>
                  <a:gd name="connsiteX0" fmla="*/ 104420 w 111422"/>
                  <a:gd name="connsiteY0" fmla="*/ 1834 h 128213"/>
                  <a:gd name="connsiteX1" fmla="*/ 47702 w 111422"/>
                  <a:gd name="connsiteY1" fmla="*/ 113943 h 128213"/>
                  <a:gd name="connsiteX2" fmla="*/ 4401 w 111422"/>
                  <a:gd name="connsiteY2" fmla="*/ 10788 h 128213"/>
                  <a:gd name="connsiteX3" fmla="*/ 119 w 111422"/>
                  <a:gd name="connsiteY3" fmla="*/ 12597 h 128213"/>
                  <a:gd name="connsiteX4" fmla="*/ 43609 w 111422"/>
                  <a:gd name="connsiteY4" fmla="*/ 125278 h 128213"/>
                  <a:gd name="connsiteX5" fmla="*/ 50937 w 111422"/>
                  <a:gd name="connsiteY5" fmla="*/ 126231 h 128213"/>
                  <a:gd name="connsiteX6" fmla="*/ 110987 w 111422"/>
                  <a:gd name="connsiteY6" fmla="*/ 5739 h 128213"/>
                  <a:gd name="connsiteX7" fmla="*/ 104420 w 111422"/>
                  <a:gd name="connsiteY7" fmla="*/ 1834 h 128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1422" h="128213">
                    <a:moveTo>
                      <a:pt x="104420" y="1834"/>
                    </a:moveTo>
                    <a:cubicBezTo>
                      <a:pt x="82247" y="36886"/>
                      <a:pt x="64736" y="75939"/>
                      <a:pt x="47702" y="113943"/>
                    </a:cubicBezTo>
                    <a:cubicBezTo>
                      <a:pt x="33903" y="79367"/>
                      <a:pt x="20675" y="44220"/>
                      <a:pt x="4401" y="10788"/>
                    </a:cubicBezTo>
                    <a:cubicBezTo>
                      <a:pt x="3259" y="8406"/>
                      <a:pt x="-737" y="10025"/>
                      <a:pt x="119" y="12597"/>
                    </a:cubicBezTo>
                    <a:cubicBezTo>
                      <a:pt x="12491" y="50792"/>
                      <a:pt x="28669" y="88035"/>
                      <a:pt x="43609" y="125278"/>
                    </a:cubicBezTo>
                    <a:cubicBezTo>
                      <a:pt x="44752" y="128040"/>
                      <a:pt x="49415" y="129755"/>
                      <a:pt x="50937" y="126231"/>
                    </a:cubicBezTo>
                    <a:cubicBezTo>
                      <a:pt x="69495" y="85273"/>
                      <a:pt x="91668" y="46221"/>
                      <a:pt x="110987" y="5739"/>
                    </a:cubicBezTo>
                    <a:cubicBezTo>
                      <a:pt x="113081" y="1358"/>
                      <a:pt x="107085" y="-2357"/>
                      <a:pt x="104420" y="18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7" name="Freeform 816">
                <a:extLst>
                  <a:ext uri="{FF2B5EF4-FFF2-40B4-BE49-F238E27FC236}">
                    <a16:creationId xmlns:a16="http://schemas.microsoft.com/office/drawing/2014/main" id="{594B49AD-4B28-EDC9-4220-BD18CB96A634}"/>
                  </a:ext>
                </a:extLst>
              </p:cNvPr>
              <p:cNvSpPr/>
              <p:nvPr/>
            </p:nvSpPr>
            <p:spPr>
              <a:xfrm>
                <a:off x="5350522" y="4669374"/>
                <a:ext cx="331363" cy="20431"/>
              </a:xfrm>
              <a:custGeom>
                <a:avLst/>
                <a:gdLst>
                  <a:gd name="connsiteX0" fmla="*/ 328487 w 331363"/>
                  <a:gd name="connsiteY0" fmla="*/ 1495 h 20431"/>
                  <a:gd name="connsiteX1" fmla="*/ 309644 w 331363"/>
                  <a:gd name="connsiteY1" fmla="*/ 2829 h 20431"/>
                  <a:gd name="connsiteX2" fmla="*/ 165183 w 331363"/>
                  <a:gd name="connsiteY2" fmla="*/ 11306 h 20431"/>
                  <a:gd name="connsiteX3" fmla="*/ 2641 w 331363"/>
                  <a:gd name="connsiteY3" fmla="*/ 11782 h 20431"/>
                  <a:gd name="connsiteX4" fmla="*/ 2641 w 331363"/>
                  <a:gd name="connsiteY4" fmla="*/ 17307 h 20431"/>
                  <a:gd name="connsiteX5" fmla="*/ 165183 w 331363"/>
                  <a:gd name="connsiteY5" fmla="*/ 19117 h 20431"/>
                  <a:gd name="connsiteX6" fmla="*/ 304125 w 331363"/>
                  <a:gd name="connsiteY6" fmla="*/ 11592 h 20431"/>
                  <a:gd name="connsiteX7" fmla="*/ 306694 w 331363"/>
                  <a:gd name="connsiteY7" fmla="*/ 11782 h 20431"/>
                  <a:gd name="connsiteX8" fmla="*/ 307550 w 331363"/>
                  <a:gd name="connsiteY8" fmla="*/ 11306 h 20431"/>
                  <a:gd name="connsiteX9" fmla="*/ 327440 w 331363"/>
                  <a:gd name="connsiteY9" fmla="*/ 9496 h 20431"/>
                  <a:gd name="connsiteX10" fmla="*/ 328487 w 331363"/>
                  <a:gd name="connsiteY10" fmla="*/ 1495 h 20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1363" h="20431">
                    <a:moveTo>
                      <a:pt x="328487" y="1495"/>
                    </a:moveTo>
                    <a:cubicBezTo>
                      <a:pt x="321730" y="-886"/>
                      <a:pt x="315163" y="-410"/>
                      <a:pt x="309644" y="2829"/>
                    </a:cubicBezTo>
                    <a:cubicBezTo>
                      <a:pt x="261585" y="6734"/>
                      <a:pt x="213432" y="9877"/>
                      <a:pt x="165183" y="11306"/>
                    </a:cubicBezTo>
                    <a:cubicBezTo>
                      <a:pt x="110939" y="12925"/>
                      <a:pt x="56885" y="11116"/>
                      <a:pt x="2641" y="11782"/>
                    </a:cubicBezTo>
                    <a:cubicBezTo>
                      <a:pt x="-880" y="11782"/>
                      <a:pt x="-880" y="17402"/>
                      <a:pt x="2641" y="17307"/>
                    </a:cubicBezTo>
                    <a:cubicBezTo>
                      <a:pt x="56409" y="21784"/>
                      <a:pt x="111224" y="20545"/>
                      <a:pt x="165183" y="19117"/>
                    </a:cubicBezTo>
                    <a:cubicBezTo>
                      <a:pt x="211529" y="17878"/>
                      <a:pt x="257969" y="15497"/>
                      <a:pt x="304125" y="11592"/>
                    </a:cubicBezTo>
                    <a:cubicBezTo>
                      <a:pt x="304886" y="12068"/>
                      <a:pt x="305837" y="12259"/>
                      <a:pt x="306694" y="11782"/>
                    </a:cubicBezTo>
                    <a:cubicBezTo>
                      <a:pt x="306979" y="11592"/>
                      <a:pt x="307265" y="11496"/>
                      <a:pt x="307550" y="11306"/>
                    </a:cubicBezTo>
                    <a:cubicBezTo>
                      <a:pt x="314212" y="10735"/>
                      <a:pt x="320778" y="10163"/>
                      <a:pt x="327440" y="9496"/>
                    </a:cubicBezTo>
                    <a:cubicBezTo>
                      <a:pt x="331913" y="9020"/>
                      <a:pt x="332959" y="3114"/>
                      <a:pt x="328487" y="149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8" name="Freeform 817">
                <a:extLst>
                  <a:ext uri="{FF2B5EF4-FFF2-40B4-BE49-F238E27FC236}">
                    <a16:creationId xmlns:a16="http://schemas.microsoft.com/office/drawing/2014/main" id="{D169B486-AFA4-A0F1-875E-39FE3277482A}"/>
                  </a:ext>
                </a:extLst>
              </p:cNvPr>
              <p:cNvSpPr/>
              <p:nvPr/>
            </p:nvSpPr>
            <p:spPr>
              <a:xfrm>
                <a:off x="5314871" y="4739953"/>
                <a:ext cx="160006" cy="168411"/>
              </a:xfrm>
              <a:custGeom>
                <a:avLst/>
                <a:gdLst>
                  <a:gd name="connsiteX0" fmla="*/ 158295 w 160006"/>
                  <a:gd name="connsiteY0" fmla="*/ 83792 h 168411"/>
                  <a:gd name="connsiteX1" fmla="*/ 151158 w 160006"/>
                  <a:gd name="connsiteY1" fmla="*/ 82839 h 168411"/>
                  <a:gd name="connsiteX2" fmla="*/ 112616 w 160006"/>
                  <a:gd name="connsiteY2" fmla="*/ 13402 h 168411"/>
                  <a:gd name="connsiteX3" fmla="*/ 49236 w 160006"/>
                  <a:gd name="connsiteY3" fmla="*/ 3020 h 168411"/>
                  <a:gd name="connsiteX4" fmla="*/ 49902 w 160006"/>
                  <a:gd name="connsiteY4" fmla="*/ 19022 h 168411"/>
                  <a:gd name="connsiteX5" fmla="*/ 49236 w 160006"/>
                  <a:gd name="connsiteY5" fmla="*/ 14355 h 168411"/>
                  <a:gd name="connsiteX6" fmla="*/ 60656 w 160006"/>
                  <a:gd name="connsiteY6" fmla="*/ 7020 h 168411"/>
                  <a:gd name="connsiteX7" fmla="*/ 67508 w 160006"/>
                  <a:gd name="connsiteY7" fmla="*/ 6925 h 168411"/>
                  <a:gd name="connsiteX8" fmla="*/ 84827 w 160006"/>
                  <a:gd name="connsiteY8" fmla="*/ 9116 h 168411"/>
                  <a:gd name="connsiteX9" fmla="*/ 111284 w 160006"/>
                  <a:gd name="connsiteY9" fmla="*/ 20165 h 168411"/>
                  <a:gd name="connsiteX10" fmla="*/ 143735 w 160006"/>
                  <a:gd name="connsiteY10" fmla="*/ 71886 h 168411"/>
                  <a:gd name="connsiteX11" fmla="*/ 144211 w 160006"/>
                  <a:gd name="connsiteY11" fmla="*/ 82078 h 168411"/>
                  <a:gd name="connsiteX12" fmla="*/ 20020 w 160006"/>
                  <a:gd name="connsiteY12" fmla="*/ 110843 h 168411"/>
                  <a:gd name="connsiteX13" fmla="*/ 1939 w 160006"/>
                  <a:gd name="connsiteY13" fmla="*/ 156087 h 168411"/>
                  <a:gd name="connsiteX14" fmla="*/ 47237 w 160006"/>
                  <a:gd name="connsiteY14" fmla="*/ 166469 h 168411"/>
                  <a:gd name="connsiteX15" fmla="*/ 142403 w 160006"/>
                  <a:gd name="connsiteY15" fmla="*/ 114653 h 168411"/>
                  <a:gd name="connsiteX16" fmla="*/ 150682 w 160006"/>
                  <a:gd name="connsiteY16" fmla="*/ 88554 h 168411"/>
                  <a:gd name="connsiteX17" fmla="*/ 157534 w 160006"/>
                  <a:gd name="connsiteY17" fmla="*/ 88745 h 168411"/>
                  <a:gd name="connsiteX18" fmla="*/ 158200 w 160006"/>
                  <a:gd name="connsiteY18" fmla="*/ 83792 h 168411"/>
                  <a:gd name="connsiteX19" fmla="*/ 82924 w 160006"/>
                  <a:gd name="connsiteY19" fmla="*/ 150658 h 168411"/>
                  <a:gd name="connsiteX20" fmla="*/ 35151 w 160006"/>
                  <a:gd name="connsiteY20" fmla="*/ 160087 h 168411"/>
                  <a:gd name="connsiteX21" fmla="*/ 19354 w 160006"/>
                  <a:gd name="connsiteY21" fmla="*/ 159897 h 168411"/>
                  <a:gd name="connsiteX22" fmla="*/ 8219 w 160006"/>
                  <a:gd name="connsiteY22" fmla="*/ 147038 h 168411"/>
                  <a:gd name="connsiteX23" fmla="*/ 10980 w 160006"/>
                  <a:gd name="connsiteY23" fmla="*/ 136751 h 168411"/>
                  <a:gd name="connsiteX24" fmla="*/ 29156 w 160006"/>
                  <a:gd name="connsiteY24" fmla="*/ 113510 h 168411"/>
                  <a:gd name="connsiteX25" fmla="*/ 143735 w 160006"/>
                  <a:gd name="connsiteY25" fmla="*/ 88364 h 168411"/>
                  <a:gd name="connsiteX26" fmla="*/ 82924 w 160006"/>
                  <a:gd name="connsiteY26" fmla="*/ 150658 h 16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60006" h="168411">
                    <a:moveTo>
                      <a:pt x="158295" y="83792"/>
                    </a:moveTo>
                    <a:cubicBezTo>
                      <a:pt x="155916" y="83506"/>
                      <a:pt x="153537" y="83125"/>
                      <a:pt x="151158" y="82839"/>
                    </a:cubicBezTo>
                    <a:cubicBezTo>
                      <a:pt x="152015" y="55312"/>
                      <a:pt x="137074" y="27976"/>
                      <a:pt x="112616" y="13402"/>
                    </a:cubicBezTo>
                    <a:cubicBezTo>
                      <a:pt x="96343" y="3687"/>
                      <a:pt x="67793" y="-4695"/>
                      <a:pt x="49236" y="3020"/>
                    </a:cubicBezTo>
                    <a:cubicBezTo>
                      <a:pt x="40195" y="6735"/>
                      <a:pt x="37626" y="21022"/>
                      <a:pt x="49902" y="19022"/>
                    </a:cubicBezTo>
                    <a:cubicBezTo>
                      <a:pt x="52471" y="18641"/>
                      <a:pt x="51900" y="14069"/>
                      <a:pt x="49236" y="14355"/>
                    </a:cubicBezTo>
                    <a:cubicBezTo>
                      <a:pt x="52091" y="9306"/>
                      <a:pt x="55897" y="6830"/>
                      <a:pt x="60656" y="7020"/>
                    </a:cubicBezTo>
                    <a:cubicBezTo>
                      <a:pt x="62939" y="6830"/>
                      <a:pt x="65223" y="6830"/>
                      <a:pt x="67508" y="6925"/>
                    </a:cubicBezTo>
                    <a:cubicBezTo>
                      <a:pt x="73313" y="7116"/>
                      <a:pt x="79118" y="7878"/>
                      <a:pt x="84827" y="9116"/>
                    </a:cubicBezTo>
                    <a:cubicBezTo>
                      <a:pt x="94154" y="11211"/>
                      <a:pt x="103195" y="14926"/>
                      <a:pt x="111284" y="20165"/>
                    </a:cubicBezTo>
                    <a:cubicBezTo>
                      <a:pt x="129175" y="31690"/>
                      <a:pt x="141166" y="50645"/>
                      <a:pt x="143735" y="71886"/>
                    </a:cubicBezTo>
                    <a:cubicBezTo>
                      <a:pt x="144116" y="75410"/>
                      <a:pt x="144306" y="78744"/>
                      <a:pt x="144211" y="82078"/>
                    </a:cubicBezTo>
                    <a:cubicBezTo>
                      <a:pt x="100910" y="77505"/>
                      <a:pt x="53042" y="79315"/>
                      <a:pt x="20020" y="110843"/>
                    </a:cubicBezTo>
                    <a:cubicBezTo>
                      <a:pt x="9267" y="121130"/>
                      <a:pt x="-5294" y="140180"/>
                      <a:pt x="1939" y="156087"/>
                    </a:cubicBezTo>
                    <a:cubicBezTo>
                      <a:pt x="9457" y="172660"/>
                      <a:pt x="33153" y="168374"/>
                      <a:pt x="47237" y="166469"/>
                    </a:cubicBezTo>
                    <a:cubicBezTo>
                      <a:pt x="82829" y="161802"/>
                      <a:pt x="123941" y="148086"/>
                      <a:pt x="142403" y="114653"/>
                    </a:cubicBezTo>
                    <a:cubicBezTo>
                      <a:pt x="146971" y="106366"/>
                      <a:pt x="149635" y="97508"/>
                      <a:pt x="150682" y="88554"/>
                    </a:cubicBezTo>
                    <a:cubicBezTo>
                      <a:pt x="152966" y="88554"/>
                      <a:pt x="155250" y="88650"/>
                      <a:pt x="157534" y="88745"/>
                    </a:cubicBezTo>
                    <a:cubicBezTo>
                      <a:pt x="160294" y="88745"/>
                      <a:pt x="161055" y="84173"/>
                      <a:pt x="158200" y="83792"/>
                    </a:cubicBezTo>
                    <a:close/>
                    <a:moveTo>
                      <a:pt x="82924" y="150658"/>
                    </a:moveTo>
                    <a:cubicBezTo>
                      <a:pt x="67508" y="155896"/>
                      <a:pt x="51330" y="158944"/>
                      <a:pt x="35151" y="160087"/>
                    </a:cubicBezTo>
                    <a:cubicBezTo>
                      <a:pt x="31155" y="160373"/>
                      <a:pt x="22685" y="161516"/>
                      <a:pt x="19354" y="159897"/>
                    </a:cubicBezTo>
                    <a:cubicBezTo>
                      <a:pt x="15643" y="155611"/>
                      <a:pt x="11931" y="151324"/>
                      <a:pt x="8219" y="147038"/>
                    </a:cubicBezTo>
                    <a:cubicBezTo>
                      <a:pt x="8315" y="143323"/>
                      <a:pt x="9267" y="139894"/>
                      <a:pt x="10980" y="136751"/>
                    </a:cubicBezTo>
                    <a:cubicBezTo>
                      <a:pt x="14786" y="127702"/>
                      <a:pt x="21733" y="119796"/>
                      <a:pt x="29156" y="113510"/>
                    </a:cubicBezTo>
                    <a:cubicBezTo>
                      <a:pt x="61131" y="86364"/>
                      <a:pt x="103860" y="87221"/>
                      <a:pt x="143735" y="88364"/>
                    </a:cubicBezTo>
                    <a:cubicBezTo>
                      <a:pt x="139547" y="119225"/>
                      <a:pt x="112426" y="140561"/>
                      <a:pt x="82924" y="15065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9" name="Freeform 818">
                <a:extLst>
                  <a:ext uri="{FF2B5EF4-FFF2-40B4-BE49-F238E27FC236}">
                    <a16:creationId xmlns:a16="http://schemas.microsoft.com/office/drawing/2014/main" id="{09985369-DD9F-20A9-107B-D2A43359593F}"/>
                  </a:ext>
                </a:extLst>
              </p:cNvPr>
              <p:cNvSpPr/>
              <p:nvPr/>
            </p:nvSpPr>
            <p:spPr>
              <a:xfrm>
                <a:off x="5513550" y="4769733"/>
                <a:ext cx="71396" cy="89416"/>
              </a:xfrm>
              <a:custGeom>
                <a:avLst/>
                <a:gdLst>
                  <a:gd name="connsiteX0" fmla="*/ 67058 w 71396"/>
                  <a:gd name="connsiteY0" fmla="*/ 53155 h 89416"/>
                  <a:gd name="connsiteX1" fmla="*/ 26898 w 71396"/>
                  <a:gd name="connsiteY1" fmla="*/ 44868 h 89416"/>
                  <a:gd name="connsiteX2" fmla="*/ 10815 w 71396"/>
                  <a:gd name="connsiteY2" fmla="*/ 41534 h 89416"/>
                  <a:gd name="connsiteX3" fmla="*/ 19285 w 71396"/>
                  <a:gd name="connsiteY3" fmla="*/ 17722 h 89416"/>
                  <a:gd name="connsiteX4" fmla="*/ 57161 w 71396"/>
                  <a:gd name="connsiteY4" fmla="*/ 3720 h 89416"/>
                  <a:gd name="connsiteX5" fmla="*/ 57161 w 71396"/>
                  <a:gd name="connsiteY5" fmla="*/ 291 h 89416"/>
                  <a:gd name="connsiteX6" fmla="*/ 15002 w 71396"/>
                  <a:gd name="connsiteY6" fmla="*/ 13435 h 89416"/>
                  <a:gd name="connsiteX7" fmla="*/ 2821 w 71396"/>
                  <a:gd name="connsiteY7" fmla="*/ 43820 h 89416"/>
                  <a:gd name="connsiteX8" fmla="*/ 40221 w 71396"/>
                  <a:gd name="connsiteY8" fmla="*/ 51535 h 89416"/>
                  <a:gd name="connsiteX9" fmla="*/ 55162 w 71396"/>
                  <a:gd name="connsiteY9" fmla="*/ 74872 h 89416"/>
                  <a:gd name="connsiteX10" fmla="*/ 13670 w 71396"/>
                  <a:gd name="connsiteY10" fmla="*/ 80968 h 89416"/>
                  <a:gd name="connsiteX11" fmla="*/ 33083 w 71396"/>
                  <a:gd name="connsiteY11" fmla="*/ 62394 h 89416"/>
                  <a:gd name="connsiteX12" fmla="*/ 32132 w 71396"/>
                  <a:gd name="connsiteY12" fmla="*/ 58965 h 89416"/>
                  <a:gd name="connsiteX13" fmla="*/ 4344 w 71396"/>
                  <a:gd name="connsiteY13" fmla="*/ 83254 h 89416"/>
                  <a:gd name="connsiteX14" fmla="*/ 7103 w 71396"/>
                  <a:gd name="connsiteY14" fmla="*/ 88206 h 89416"/>
                  <a:gd name="connsiteX15" fmla="*/ 62490 w 71396"/>
                  <a:gd name="connsiteY15" fmla="*/ 79253 h 89416"/>
                  <a:gd name="connsiteX16" fmla="*/ 66962 w 71396"/>
                  <a:gd name="connsiteY16" fmla="*/ 53155 h 89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1396" h="89416">
                    <a:moveTo>
                      <a:pt x="67058" y="53155"/>
                    </a:moveTo>
                    <a:cubicBezTo>
                      <a:pt x="56590" y="41820"/>
                      <a:pt x="40316" y="45249"/>
                      <a:pt x="26898" y="44868"/>
                    </a:cubicBezTo>
                    <a:cubicBezTo>
                      <a:pt x="22711" y="44772"/>
                      <a:pt x="13860" y="44772"/>
                      <a:pt x="10815" y="41534"/>
                    </a:cubicBezTo>
                    <a:cubicBezTo>
                      <a:pt x="3107" y="33343"/>
                      <a:pt x="14050" y="22484"/>
                      <a:pt x="19285" y="17722"/>
                    </a:cubicBezTo>
                    <a:cubicBezTo>
                      <a:pt x="29753" y="8101"/>
                      <a:pt x="43076" y="3625"/>
                      <a:pt x="57161" y="3720"/>
                    </a:cubicBezTo>
                    <a:cubicBezTo>
                      <a:pt x="59444" y="3720"/>
                      <a:pt x="59349" y="481"/>
                      <a:pt x="57161" y="291"/>
                    </a:cubicBezTo>
                    <a:cubicBezTo>
                      <a:pt x="41839" y="-1233"/>
                      <a:pt x="26803" y="3244"/>
                      <a:pt x="15002" y="13435"/>
                    </a:cubicBezTo>
                    <a:cubicBezTo>
                      <a:pt x="7199" y="20198"/>
                      <a:pt x="-5744" y="33628"/>
                      <a:pt x="2821" y="43820"/>
                    </a:cubicBezTo>
                    <a:cubicBezTo>
                      <a:pt x="11862" y="54679"/>
                      <a:pt x="28040" y="51440"/>
                      <a:pt x="40221" y="51535"/>
                    </a:cubicBezTo>
                    <a:cubicBezTo>
                      <a:pt x="51736" y="51726"/>
                      <a:pt x="77906" y="62965"/>
                      <a:pt x="55162" y="74872"/>
                    </a:cubicBezTo>
                    <a:cubicBezTo>
                      <a:pt x="42790" y="81348"/>
                      <a:pt x="27469" y="82301"/>
                      <a:pt x="13670" y="80968"/>
                    </a:cubicBezTo>
                    <a:cubicBezTo>
                      <a:pt x="17381" y="72395"/>
                      <a:pt x="24233" y="66299"/>
                      <a:pt x="33083" y="62394"/>
                    </a:cubicBezTo>
                    <a:cubicBezTo>
                      <a:pt x="34702" y="61632"/>
                      <a:pt x="33940" y="58774"/>
                      <a:pt x="32132" y="58965"/>
                    </a:cubicBezTo>
                    <a:cubicBezTo>
                      <a:pt x="18048" y="60775"/>
                      <a:pt x="8721" y="69823"/>
                      <a:pt x="4344" y="83254"/>
                    </a:cubicBezTo>
                    <a:cubicBezTo>
                      <a:pt x="3773" y="85159"/>
                      <a:pt x="5105" y="87921"/>
                      <a:pt x="7103" y="88206"/>
                    </a:cubicBezTo>
                    <a:cubicBezTo>
                      <a:pt x="24709" y="90683"/>
                      <a:pt x="47358" y="90112"/>
                      <a:pt x="62490" y="79253"/>
                    </a:cubicBezTo>
                    <a:cubicBezTo>
                      <a:pt x="71340" y="72871"/>
                      <a:pt x="74956" y="61822"/>
                      <a:pt x="66962" y="5315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0" name="Freeform 819">
                <a:extLst>
                  <a:ext uri="{FF2B5EF4-FFF2-40B4-BE49-F238E27FC236}">
                    <a16:creationId xmlns:a16="http://schemas.microsoft.com/office/drawing/2014/main" id="{A3E7745B-EB3D-E5F4-7F7F-85D031284E5A}"/>
                  </a:ext>
                </a:extLst>
              </p:cNvPr>
              <p:cNvSpPr/>
              <p:nvPr/>
            </p:nvSpPr>
            <p:spPr>
              <a:xfrm>
                <a:off x="5737702" y="4643585"/>
                <a:ext cx="83483" cy="9107"/>
              </a:xfrm>
              <a:custGeom>
                <a:avLst/>
                <a:gdLst>
                  <a:gd name="connsiteX0" fmla="*/ 82056 w 83483"/>
                  <a:gd name="connsiteY0" fmla="*/ 2614 h 9107"/>
                  <a:gd name="connsiteX1" fmla="*/ 2498 w 83483"/>
                  <a:gd name="connsiteY1" fmla="*/ 1947 h 9107"/>
                  <a:gd name="connsiteX2" fmla="*/ 2498 w 83483"/>
                  <a:gd name="connsiteY2" fmla="*/ 7186 h 9107"/>
                  <a:gd name="connsiteX3" fmla="*/ 82056 w 83483"/>
                  <a:gd name="connsiteY3" fmla="*/ 6519 h 9107"/>
                  <a:gd name="connsiteX4" fmla="*/ 82056 w 83483"/>
                  <a:gd name="connsiteY4" fmla="*/ 2709 h 9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483" h="9107">
                    <a:moveTo>
                      <a:pt x="82056" y="2614"/>
                    </a:moveTo>
                    <a:cubicBezTo>
                      <a:pt x="57313" y="-2625"/>
                      <a:pt x="27717" y="1566"/>
                      <a:pt x="2498" y="1947"/>
                    </a:cubicBezTo>
                    <a:cubicBezTo>
                      <a:pt x="-833" y="1947"/>
                      <a:pt x="-833" y="7091"/>
                      <a:pt x="2498" y="7186"/>
                    </a:cubicBezTo>
                    <a:cubicBezTo>
                      <a:pt x="27717" y="7471"/>
                      <a:pt x="57313" y="11758"/>
                      <a:pt x="82056" y="6519"/>
                    </a:cubicBezTo>
                    <a:cubicBezTo>
                      <a:pt x="83959" y="6138"/>
                      <a:pt x="83959" y="3090"/>
                      <a:pt x="82056" y="270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1" name="Freeform 820">
                <a:extLst>
                  <a:ext uri="{FF2B5EF4-FFF2-40B4-BE49-F238E27FC236}">
                    <a16:creationId xmlns:a16="http://schemas.microsoft.com/office/drawing/2014/main" id="{C0EFC0CC-0F8A-E3EC-78B6-E04A0B03AB89}"/>
                  </a:ext>
                </a:extLst>
              </p:cNvPr>
              <p:cNvSpPr/>
              <p:nvPr/>
            </p:nvSpPr>
            <p:spPr>
              <a:xfrm>
                <a:off x="5777622" y="4602827"/>
                <a:ext cx="13618" cy="114516"/>
              </a:xfrm>
              <a:custGeom>
                <a:avLst/>
                <a:gdLst>
                  <a:gd name="connsiteX0" fmla="*/ 8353 w 13618"/>
                  <a:gd name="connsiteY0" fmla="*/ 1939 h 114516"/>
                  <a:gd name="connsiteX1" fmla="*/ 3024 w 13618"/>
                  <a:gd name="connsiteY1" fmla="*/ 112810 h 114516"/>
                  <a:gd name="connsiteX2" fmla="*/ 7687 w 13618"/>
                  <a:gd name="connsiteY2" fmla="*/ 112143 h 114516"/>
                  <a:gd name="connsiteX3" fmla="*/ 13587 w 13618"/>
                  <a:gd name="connsiteY3" fmla="*/ 3368 h 114516"/>
                  <a:gd name="connsiteX4" fmla="*/ 8448 w 13618"/>
                  <a:gd name="connsiteY4" fmla="*/ 1939 h 114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8" h="114516">
                    <a:moveTo>
                      <a:pt x="8353" y="1939"/>
                    </a:moveTo>
                    <a:cubicBezTo>
                      <a:pt x="2072" y="37467"/>
                      <a:pt x="-3733" y="76996"/>
                      <a:pt x="3024" y="112810"/>
                    </a:cubicBezTo>
                    <a:cubicBezTo>
                      <a:pt x="3499" y="115572"/>
                      <a:pt x="7496" y="114715"/>
                      <a:pt x="7687" y="112143"/>
                    </a:cubicBezTo>
                    <a:cubicBezTo>
                      <a:pt x="10066" y="75567"/>
                      <a:pt x="7877" y="39848"/>
                      <a:pt x="13587" y="3368"/>
                    </a:cubicBezTo>
                    <a:cubicBezTo>
                      <a:pt x="14063" y="34"/>
                      <a:pt x="9019" y="-1490"/>
                      <a:pt x="8448" y="193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2" name="Freeform 821">
                <a:extLst>
                  <a:ext uri="{FF2B5EF4-FFF2-40B4-BE49-F238E27FC236}">
                    <a16:creationId xmlns:a16="http://schemas.microsoft.com/office/drawing/2014/main" id="{67BBB159-C575-BF2F-6D5B-01363E12B83B}"/>
                  </a:ext>
                </a:extLst>
              </p:cNvPr>
              <p:cNvSpPr/>
              <p:nvPr/>
            </p:nvSpPr>
            <p:spPr>
              <a:xfrm>
                <a:off x="5839251" y="4479817"/>
                <a:ext cx="165468" cy="185364"/>
              </a:xfrm>
              <a:custGeom>
                <a:avLst/>
                <a:gdLst>
                  <a:gd name="connsiteX0" fmla="*/ 146286 w 165468"/>
                  <a:gd name="connsiteY0" fmla="*/ 73037 h 185364"/>
                  <a:gd name="connsiteX1" fmla="*/ 147142 w 165468"/>
                  <a:gd name="connsiteY1" fmla="*/ 72751 h 185364"/>
                  <a:gd name="connsiteX2" fmla="*/ 145429 w 165468"/>
                  <a:gd name="connsiteY2" fmla="*/ 66560 h 185364"/>
                  <a:gd name="connsiteX3" fmla="*/ 141242 w 165468"/>
                  <a:gd name="connsiteY3" fmla="*/ 67798 h 185364"/>
                  <a:gd name="connsiteX4" fmla="*/ 17527 w 165468"/>
                  <a:gd name="connsiteY4" fmla="*/ 75 h 185364"/>
                  <a:gd name="connsiteX5" fmla="*/ 16099 w 165468"/>
                  <a:gd name="connsiteY5" fmla="*/ 5410 h 185364"/>
                  <a:gd name="connsiteX6" fmla="*/ 126587 w 165468"/>
                  <a:gd name="connsiteY6" fmla="*/ 63226 h 185364"/>
                  <a:gd name="connsiteX7" fmla="*/ 133819 w 165468"/>
                  <a:gd name="connsiteY7" fmla="*/ 69989 h 185364"/>
                  <a:gd name="connsiteX8" fmla="*/ 77386 w 165468"/>
                  <a:gd name="connsiteY8" fmla="*/ 91706 h 185364"/>
                  <a:gd name="connsiteX9" fmla="*/ 19526 w 165468"/>
                  <a:gd name="connsiteY9" fmla="*/ 123805 h 185364"/>
                  <a:gd name="connsiteX10" fmla="*/ 397 w 165468"/>
                  <a:gd name="connsiteY10" fmla="*/ 161048 h 185364"/>
                  <a:gd name="connsiteX11" fmla="*/ 29137 w 165468"/>
                  <a:gd name="connsiteY11" fmla="*/ 184003 h 185364"/>
                  <a:gd name="connsiteX12" fmla="*/ 137816 w 165468"/>
                  <a:gd name="connsiteY12" fmla="*/ 157429 h 185364"/>
                  <a:gd name="connsiteX13" fmla="*/ 165033 w 165468"/>
                  <a:gd name="connsiteY13" fmla="*/ 116757 h 185364"/>
                  <a:gd name="connsiteX14" fmla="*/ 146286 w 165468"/>
                  <a:gd name="connsiteY14" fmla="*/ 73037 h 185364"/>
                  <a:gd name="connsiteX15" fmla="*/ 153328 w 165468"/>
                  <a:gd name="connsiteY15" fmla="*/ 127996 h 185364"/>
                  <a:gd name="connsiteX16" fmla="*/ 100606 w 165468"/>
                  <a:gd name="connsiteY16" fmla="*/ 167906 h 185364"/>
                  <a:gd name="connsiteX17" fmla="*/ 43126 w 165468"/>
                  <a:gd name="connsiteY17" fmla="*/ 176860 h 185364"/>
                  <a:gd name="connsiteX18" fmla="*/ 13530 w 165468"/>
                  <a:gd name="connsiteY18" fmla="*/ 168668 h 185364"/>
                  <a:gd name="connsiteX19" fmla="*/ 21619 w 165468"/>
                  <a:gd name="connsiteY19" fmla="*/ 132473 h 185364"/>
                  <a:gd name="connsiteX20" fmla="*/ 78813 w 165468"/>
                  <a:gd name="connsiteY20" fmla="*/ 99802 h 185364"/>
                  <a:gd name="connsiteX21" fmla="*/ 139243 w 165468"/>
                  <a:gd name="connsiteY21" fmla="*/ 75704 h 185364"/>
                  <a:gd name="connsiteX22" fmla="*/ 153328 w 165468"/>
                  <a:gd name="connsiteY22" fmla="*/ 128091 h 185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5468" h="185364">
                    <a:moveTo>
                      <a:pt x="146286" y="73037"/>
                    </a:moveTo>
                    <a:lnTo>
                      <a:pt x="147142" y="72751"/>
                    </a:lnTo>
                    <a:cubicBezTo>
                      <a:pt x="150949" y="71418"/>
                      <a:pt x="149521" y="65512"/>
                      <a:pt x="145429" y="66560"/>
                    </a:cubicBezTo>
                    <a:cubicBezTo>
                      <a:pt x="144001" y="66941"/>
                      <a:pt x="142670" y="67322"/>
                      <a:pt x="141242" y="67798"/>
                    </a:cubicBezTo>
                    <a:cubicBezTo>
                      <a:pt x="107554" y="33604"/>
                      <a:pt x="64253" y="10458"/>
                      <a:pt x="17527" y="75"/>
                    </a:cubicBezTo>
                    <a:cubicBezTo>
                      <a:pt x="14101" y="-686"/>
                      <a:pt x="12578" y="4552"/>
                      <a:pt x="16099" y="5410"/>
                    </a:cubicBezTo>
                    <a:cubicBezTo>
                      <a:pt x="57211" y="14935"/>
                      <a:pt x="95467" y="34461"/>
                      <a:pt x="126587" y="63226"/>
                    </a:cubicBezTo>
                    <a:cubicBezTo>
                      <a:pt x="128966" y="65417"/>
                      <a:pt x="131345" y="67703"/>
                      <a:pt x="133819" y="69989"/>
                    </a:cubicBezTo>
                    <a:cubicBezTo>
                      <a:pt x="114596" y="75895"/>
                      <a:pt x="95753" y="83324"/>
                      <a:pt x="77386" y="91706"/>
                    </a:cubicBezTo>
                    <a:cubicBezTo>
                      <a:pt x="57782" y="100660"/>
                      <a:pt x="36180" y="109899"/>
                      <a:pt x="19526" y="123805"/>
                    </a:cubicBezTo>
                    <a:cubicBezTo>
                      <a:pt x="8962" y="132664"/>
                      <a:pt x="-2268" y="146189"/>
                      <a:pt x="397" y="161048"/>
                    </a:cubicBezTo>
                    <a:cubicBezTo>
                      <a:pt x="2966" y="175240"/>
                      <a:pt x="16099" y="182003"/>
                      <a:pt x="29137" y="184003"/>
                    </a:cubicBezTo>
                    <a:cubicBezTo>
                      <a:pt x="64253" y="189242"/>
                      <a:pt x="109552" y="179146"/>
                      <a:pt x="137816" y="157429"/>
                    </a:cubicBezTo>
                    <a:cubicBezTo>
                      <a:pt x="150758" y="147427"/>
                      <a:pt x="162559" y="133425"/>
                      <a:pt x="165033" y="116757"/>
                    </a:cubicBezTo>
                    <a:cubicBezTo>
                      <a:pt x="167698" y="99136"/>
                      <a:pt x="157705" y="85229"/>
                      <a:pt x="146286" y="73037"/>
                    </a:cubicBezTo>
                    <a:close/>
                    <a:moveTo>
                      <a:pt x="153328" y="127996"/>
                    </a:moveTo>
                    <a:cubicBezTo>
                      <a:pt x="143241" y="148285"/>
                      <a:pt x="121352" y="161143"/>
                      <a:pt x="100606" y="167906"/>
                    </a:cubicBezTo>
                    <a:cubicBezTo>
                      <a:pt x="82239" y="173907"/>
                      <a:pt x="62445" y="176574"/>
                      <a:pt x="43126" y="176860"/>
                    </a:cubicBezTo>
                    <a:cubicBezTo>
                      <a:pt x="32848" y="176955"/>
                      <a:pt x="21048" y="176574"/>
                      <a:pt x="13530" y="168668"/>
                    </a:cubicBezTo>
                    <a:cubicBezTo>
                      <a:pt x="1920" y="156381"/>
                      <a:pt x="11531" y="141903"/>
                      <a:pt x="21619" y="132473"/>
                    </a:cubicBezTo>
                    <a:cubicBezTo>
                      <a:pt x="37321" y="117805"/>
                      <a:pt x="59495" y="108661"/>
                      <a:pt x="78813" y="99802"/>
                    </a:cubicBezTo>
                    <a:cubicBezTo>
                      <a:pt x="98513" y="90658"/>
                      <a:pt x="118878" y="83038"/>
                      <a:pt x="139243" y="75704"/>
                    </a:cubicBezTo>
                    <a:cubicBezTo>
                      <a:pt x="153042" y="90277"/>
                      <a:pt x="163605" y="107517"/>
                      <a:pt x="153328" y="12809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3" name="Freeform 822">
                <a:extLst>
                  <a:ext uri="{FF2B5EF4-FFF2-40B4-BE49-F238E27FC236}">
                    <a16:creationId xmlns:a16="http://schemas.microsoft.com/office/drawing/2014/main" id="{573BD9C7-33CD-8E17-68F9-0E143A2261B1}"/>
                  </a:ext>
                </a:extLst>
              </p:cNvPr>
              <p:cNvSpPr/>
              <p:nvPr/>
            </p:nvSpPr>
            <p:spPr>
              <a:xfrm>
                <a:off x="6011793" y="4466985"/>
                <a:ext cx="101784" cy="107608"/>
              </a:xfrm>
              <a:custGeom>
                <a:avLst/>
                <a:gdLst>
                  <a:gd name="connsiteX0" fmla="*/ 98695 w 101784"/>
                  <a:gd name="connsiteY0" fmla="*/ 620 h 107608"/>
                  <a:gd name="connsiteX1" fmla="*/ 70527 w 101784"/>
                  <a:gd name="connsiteY1" fmla="*/ 48436 h 107608"/>
                  <a:gd name="connsiteX2" fmla="*/ 44166 w 101784"/>
                  <a:gd name="connsiteY2" fmla="*/ 97680 h 107608"/>
                  <a:gd name="connsiteX3" fmla="*/ 5053 w 101784"/>
                  <a:gd name="connsiteY3" fmla="*/ 34243 h 107608"/>
                  <a:gd name="connsiteX4" fmla="*/ 104 w 101784"/>
                  <a:gd name="connsiteY4" fmla="*/ 35577 h 107608"/>
                  <a:gd name="connsiteX5" fmla="*/ 42358 w 101784"/>
                  <a:gd name="connsiteY5" fmla="*/ 106538 h 107608"/>
                  <a:gd name="connsiteX6" fmla="*/ 48258 w 101784"/>
                  <a:gd name="connsiteY6" fmla="*/ 105776 h 107608"/>
                  <a:gd name="connsiteX7" fmla="*/ 77093 w 101784"/>
                  <a:gd name="connsiteY7" fmla="*/ 52246 h 107608"/>
                  <a:gd name="connsiteX8" fmla="*/ 101741 w 101784"/>
                  <a:gd name="connsiteY8" fmla="*/ 2335 h 107608"/>
                  <a:gd name="connsiteX9" fmla="*/ 98601 w 101784"/>
                  <a:gd name="connsiteY9" fmla="*/ 525 h 107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1784" h="107608">
                    <a:moveTo>
                      <a:pt x="98695" y="620"/>
                    </a:moveTo>
                    <a:cubicBezTo>
                      <a:pt x="86229" y="13574"/>
                      <a:pt x="78997" y="32624"/>
                      <a:pt x="70527" y="48436"/>
                    </a:cubicBezTo>
                    <a:cubicBezTo>
                      <a:pt x="61677" y="64819"/>
                      <a:pt x="52921" y="81297"/>
                      <a:pt x="44166" y="97680"/>
                    </a:cubicBezTo>
                    <a:cubicBezTo>
                      <a:pt x="26275" y="79297"/>
                      <a:pt x="13808" y="58627"/>
                      <a:pt x="5053" y="34243"/>
                    </a:cubicBezTo>
                    <a:cubicBezTo>
                      <a:pt x="3911" y="31195"/>
                      <a:pt x="-752" y="32338"/>
                      <a:pt x="104" y="35577"/>
                    </a:cubicBezTo>
                    <a:cubicBezTo>
                      <a:pt x="7432" y="62628"/>
                      <a:pt x="22373" y="87012"/>
                      <a:pt x="42358" y="106538"/>
                    </a:cubicBezTo>
                    <a:cubicBezTo>
                      <a:pt x="44071" y="108157"/>
                      <a:pt x="47116" y="107967"/>
                      <a:pt x="48258" y="105776"/>
                    </a:cubicBezTo>
                    <a:cubicBezTo>
                      <a:pt x="57870" y="87869"/>
                      <a:pt x="67482" y="70057"/>
                      <a:pt x="77093" y="52246"/>
                    </a:cubicBezTo>
                    <a:cubicBezTo>
                      <a:pt x="85658" y="36434"/>
                      <a:pt x="97649" y="19956"/>
                      <a:pt x="101741" y="2335"/>
                    </a:cubicBezTo>
                    <a:cubicBezTo>
                      <a:pt x="102122" y="620"/>
                      <a:pt x="99933" y="-808"/>
                      <a:pt x="98601" y="5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4" name="Freeform 823">
                <a:extLst>
                  <a:ext uri="{FF2B5EF4-FFF2-40B4-BE49-F238E27FC236}">
                    <a16:creationId xmlns:a16="http://schemas.microsoft.com/office/drawing/2014/main" id="{C1EA8DB9-1D15-5AB4-EB0D-45C6D576D523}"/>
                  </a:ext>
                </a:extLst>
              </p:cNvPr>
              <p:cNvSpPr/>
              <p:nvPr/>
            </p:nvSpPr>
            <p:spPr>
              <a:xfrm>
                <a:off x="5847522" y="4657526"/>
                <a:ext cx="279514" cy="32880"/>
              </a:xfrm>
              <a:custGeom>
                <a:avLst/>
                <a:gdLst>
                  <a:gd name="connsiteX0" fmla="*/ 274862 w 279514"/>
                  <a:gd name="connsiteY0" fmla="*/ 103 h 32880"/>
                  <a:gd name="connsiteX1" fmla="*/ 136967 w 279514"/>
                  <a:gd name="connsiteY1" fmla="*/ 22011 h 32880"/>
                  <a:gd name="connsiteX2" fmla="*/ 2213 w 279514"/>
                  <a:gd name="connsiteY2" fmla="*/ 24107 h 32880"/>
                  <a:gd name="connsiteX3" fmla="*/ 2213 w 279514"/>
                  <a:gd name="connsiteY3" fmla="*/ 28774 h 32880"/>
                  <a:gd name="connsiteX4" fmla="*/ 276860 w 279514"/>
                  <a:gd name="connsiteY4" fmla="*/ 7342 h 32880"/>
                  <a:gd name="connsiteX5" fmla="*/ 274862 w 279514"/>
                  <a:gd name="connsiteY5" fmla="*/ 103 h 32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9514" h="32880">
                    <a:moveTo>
                      <a:pt x="274862" y="103"/>
                    </a:moveTo>
                    <a:cubicBezTo>
                      <a:pt x="229373" y="10581"/>
                      <a:pt x="183408" y="18106"/>
                      <a:pt x="136967" y="22011"/>
                    </a:cubicBezTo>
                    <a:cubicBezTo>
                      <a:pt x="91954" y="25726"/>
                      <a:pt x="47321" y="24392"/>
                      <a:pt x="2213" y="24107"/>
                    </a:cubicBezTo>
                    <a:cubicBezTo>
                      <a:pt x="-832" y="24107"/>
                      <a:pt x="-642" y="28393"/>
                      <a:pt x="2213" y="28774"/>
                    </a:cubicBezTo>
                    <a:cubicBezTo>
                      <a:pt x="92430" y="39537"/>
                      <a:pt x="188832" y="28012"/>
                      <a:pt x="276860" y="7342"/>
                    </a:cubicBezTo>
                    <a:cubicBezTo>
                      <a:pt x="281523" y="6295"/>
                      <a:pt x="279525" y="-944"/>
                      <a:pt x="274862" y="10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5" name="Freeform 824">
                <a:extLst>
                  <a:ext uri="{FF2B5EF4-FFF2-40B4-BE49-F238E27FC236}">
                    <a16:creationId xmlns:a16="http://schemas.microsoft.com/office/drawing/2014/main" id="{6A608B67-780F-46FB-D79D-2ECF959EF7E1}"/>
                  </a:ext>
                </a:extLst>
              </p:cNvPr>
              <p:cNvSpPr/>
              <p:nvPr/>
            </p:nvSpPr>
            <p:spPr>
              <a:xfrm>
                <a:off x="5827537" y="4753916"/>
                <a:ext cx="159152" cy="171945"/>
              </a:xfrm>
              <a:custGeom>
                <a:avLst/>
                <a:gdLst>
                  <a:gd name="connsiteX0" fmla="*/ 157048 w 159152"/>
                  <a:gd name="connsiteY0" fmla="*/ 64591 h 171945"/>
                  <a:gd name="connsiteX1" fmla="*/ 141346 w 159152"/>
                  <a:gd name="connsiteY1" fmla="*/ 62210 h 171945"/>
                  <a:gd name="connsiteX2" fmla="*/ 132495 w 159152"/>
                  <a:gd name="connsiteY2" fmla="*/ 33539 h 171945"/>
                  <a:gd name="connsiteX3" fmla="*/ 28670 w 159152"/>
                  <a:gd name="connsiteY3" fmla="*/ 16680 h 171945"/>
                  <a:gd name="connsiteX4" fmla="*/ 31811 w 159152"/>
                  <a:gd name="connsiteY4" fmla="*/ 19823 h 171945"/>
                  <a:gd name="connsiteX5" fmla="*/ 135351 w 159152"/>
                  <a:gd name="connsiteY5" fmla="*/ 62019 h 171945"/>
                  <a:gd name="connsiteX6" fmla="*/ 42088 w 159152"/>
                  <a:gd name="connsiteY6" fmla="*/ 95452 h 171945"/>
                  <a:gd name="connsiteX7" fmla="*/ 12968 w 159152"/>
                  <a:gd name="connsiteY7" fmla="*/ 170890 h 171945"/>
                  <a:gd name="connsiteX8" fmla="*/ 63500 w 159152"/>
                  <a:gd name="connsiteY8" fmla="*/ 156602 h 171945"/>
                  <a:gd name="connsiteX9" fmla="*/ 113368 w 159152"/>
                  <a:gd name="connsiteY9" fmla="*/ 125741 h 171945"/>
                  <a:gd name="connsiteX10" fmla="*/ 141441 w 159152"/>
                  <a:gd name="connsiteY10" fmla="*/ 70401 h 171945"/>
                  <a:gd name="connsiteX11" fmla="*/ 156382 w 159152"/>
                  <a:gd name="connsiteY11" fmla="*/ 70211 h 171945"/>
                  <a:gd name="connsiteX12" fmla="*/ 157143 w 159152"/>
                  <a:gd name="connsiteY12" fmla="*/ 64686 h 171945"/>
                  <a:gd name="connsiteX13" fmla="*/ 71495 w 159152"/>
                  <a:gd name="connsiteY13" fmla="*/ 145077 h 171945"/>
                  <a:gd name="connsiteX14" fmla="*/ 45324 w 159152"/>
                  <a:gd name="connsiteY14" fmla="*/ 156602 h 171945"/>
                  <a:gd name="connsiteX15" fmla="*/ 8209 w 159152"/>
                  <a:gd name="connsiteY15" fmla="*/ 153078 h 171945"/>
                  <a:gd name="connsiteX16" fmla="*/ 43040 w 159152"/>
                  <a:gd name="connsiteY16" fmla="*/ 103929 h 171945"/>
                  <a:gd name="connsiteX17" fmla="*/ 135445 w 159152"/>
                  <a:gd name="connsiteY17" fmla="*/ 70592 h 171945"/>
                  <a:gd name="connsiteX18" fmla="*/ 71495 w 159152"/>
                  <a:gd name="connsiteY18" fmla="*/ 145172 h 17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152" h="171945">
                    <a:moveTo>
                      <a:pt x="157048" y="64591"/>
                    </a:moveTo>
                    <a:cubicBezTo>
                      <a:pt x="151909" y="63353"/>
                      <a:pt x="146675" y="62591"/>
                      <a:pt x="141346" y="62210"/>
                    </a:cubicBezTo>
                    <a:cubicBezTo>
                      <a:pt x="140680" y="52589"/>
                      <a:pt x="137825" y="42874"/>
                      <a:pt x="132495" y="33539"/>
                    </a:cubicBezTo>
                    <a:cubicBezTo>
                      <a:pt x="110893" y="-4084"/>
                      <a:pt x="61217" y="-10562"/>
                      <a:pt x="28670" y="16680"/>
                    </a:cubicBezTo>
                    <a:cubicBezTo>
                      <a:pt x="26482" y="18490"/>
                      <a:pt x="29622" y="21633"/>
                      <a:pt x="31811" y="19823"/>
                    </a:cubicBezTo>
                    <a:cubicBezTo>
                      <a:pt x="70638" y="-12086"/>
                      <a:pt x="131353" y="10775"/>
                      <a:pt x="135351" y="62019"/>
                    </a:cubicBezTo>
                    <a:cubicBezTo>
                      <a:pt x="102138" y="61543"/>
                      <a:pt x="67212" y="75926"/>
                      <a:pt x="42088" y="95452"/>
                    </a:cubicBezTo>
                    <a:cubicBezTo>
                      <a:pt x="29432" y="105263"/>
                      <a:pt x="-24337" y="158793"/>
                      <a:pt x="12968" y="170890"/>
                    </a:cubicBezTo>
                    <a:cubicBezTo>
                      <a:pt x="28099" y="175747"/>
                      <a:pt x="49987" y="162603"/>
                      <a:pt x="63500" y="156602"/>
                    </a:cubicBezTo>
                    <a:cubicBezTo>
                      <a:pt x="81296" y="148601"/>
                      <a:pt x="98712" y="138886"/>
                      <a:pt x="113368" y="125741"/>
                    </a:cubicBezTo>
                    <a:cubicBezTo>
                      <a:pt x="129736" y="110882"/>
                      <a:pt x="140394" y="91070"/>
                      <a:pt x="141441" y="70401"/>
                    </a:cubicBezTo>
                    <a:cubicBezTo>
                      <a:pt x="146390" y="70211"/>
                      <a:pt x="151338" y="70211"/>
                      <a:pt x="156382" y="70211"/>
                    </a:cubicBezTo>
                    <a:cubicBezTo>
                      <a:pt x="159523" y="70211"/>
                      <a:pt x="160284" y="65448"/>
                      <a:pt x="157143" y="64686"/>
                    </a:cubicBezTo>
                    <a:close/>
                    <a:moveTo>
                      <a:pt x="71495" y="145077"/>
                    </a:moveTo>
                    <a:cubicBezTo>
                      <a:pt x="62929" y="149363"/>
                      <a:pt x="54174" y="153078"/>
                      <a:pt x="45324" y="156602"/>
                    </a:cubicBezTo>
                    <a:cubicBezTo>
                      <a:pt x="35427" y="160508"/>
                      <a:pt x="10494" y="173652"/>
                      <a:pt x="8209" y="153078"/>
                    </a:cubicBezTo>
                    <a:cubicBezTo>
                      <a:pt x="6307" y="135457"/>
                      <a:pt x="30954" y="113835"/>
                      <a:pt x="43040" y="103929"/>
                    </a:cubicBezTo>
                    <a:cubicBezTo>
                      <a:pt x="70733" y="80974"/>
                      <a:pt x="101757" y="72592"/>
                      <a:pt x="135445" y="70592"/>
                    </a:cubicBezTo>
                    <a:cubicBezTo>
                      <a:pt x="133447" y="106215"/>
                      <a:pt x="101281" y="130218"/>
                      <a:pt x="71495" y="14517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6" name="Freeform 825">
                <a:extLst>
                  <a:ext uri="{FF2B5EF4-FFF2-40B4-BE49-F238E27FC236}">
                    <a16:creationId xmlns:a16="http://schemas.microsoft.com/office/drawing/2014/main" id="{D84B6732-D8D3-175F-DF05-E81BF387F4E1}"/>
                  </a:ext>
                </a:extLst>
              </p:cNvPr>
              <p:cNvSpPr/>
              <p:nvPr/>
            </p:nvSpPr>
            <p:spPr>
              <a:xfrm>
                <a:off x="6016750" y="4755582"/>
                <a:ext cx="85599" cy="107081"/>
              </a:xfrm>
              <a:custGeom>
                <a:avLst/>
                <a:gdLst>
                  <a:gd name="connsiteX0" fmla="*/ 79558 w 85599"/>
                  <a:gd name="connsiteY0" fmla="*/ 65115 h 107081"/>
                  <a:gd name="connsiteX1" fmla="*/ 76323 w 85599"/>
                  <a:gd name="connsiteY1" fmla="*/ 67592 h 107081"/>
                  <a:gd name="connsiteX2" fmla="*/ 55862 w 85599"/>
                  <a:gd name="connsiteY2" fmla="*/ 99120 h 107081"/>
                  <a:gd name="connsiteX3" fmla="*/ 21603 w 85599"/>
                  <a:gd name="connsiteY3" fmla="*/ 74736 h 107081"/>
                  <a:gd name="connsiteX4" fmla="*/ 4949 w 85599"/>
                  <a:gd name="connsiteY4" fmla="*/ 1965 h 107081"/>
                  <a:gd name="connsiteX5" fmla="*/ 952 w 85599"/>
                  <a:gd name="connsiteY5" fmla="*/ 1965 h 107081"/>
                  <a:gd name="connsiteX6" fmla="*/ 41968 w 85599"/>
                  <a:gd name="connsiteY6" fmla="*/ 104073 h 107081"/>
                  <a:gd name="connsiteX7" fmla="*/ 78987 w 85599"/>
                  <a:gd name="connsiteY7" fmla="*/ 96358 h 107081"/>
                  <a:gd name="connsiteX8" fmla="*/ 79558 w 85599"/>
                  <a:gd name="connsiteY8" fmla="*/ 64925 h 10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599" h="107081">
                    <a:moveTo>
                      <a:pt x="79558" y="65115"/>
                    </a:moveTo>
                    <a:cubicBezTo>
                      <a:pt x="77846" y="63496"/>
                      <a:pt x="75276" y="65496"/>
                      <a:pt x="76323" y="67592"/>
                    </a:cubicBezTo>
                    <a:cubicBezTo>
                      <a:pt x="83650" y="82356"/>
                      <a:pt x="72231" y="99596"/>
                      <a:pt x="55862" y="99120"/>
                    </a:cubicBezTo>
                    <a:cubicBezTo>
                      <a:pt x="41112" y="98739"/>
                      <a:pt x="28836" y="86451"/>
                      <a:pt x="21603" y="74736"/>
                    </a:cubicBezTo>
                    <a:cubicBezTo>
                      <a:pt x="7899" y="52638"/>
                      <a:pt x="6472" y="27206"/>
                      <a:pt x="4949" y="1965"/>
                    </a:cubicBezTo>
                    <a:cubicBezTo>
                      <a:pt x="4759" y="-702"/>
                      <a:pt x="1238" y="-607"/>
                      <a:pt x="952" y="1965"/>
                    </a:cubicBezTo>
                    <a:cubicBezTo>
                      <a:pt x="-3140" y="36731"/>
                      <a:pt x="5139" y="88642"/>
                      <a:pt x="41968" y="104073"/>
                    </a:cubicBezTo>
                    <a:cubicBezTo>
                      <a:pt x="55196" y="109597"/>
                      <a:pt x="69661" y="107787"/>
                      <a:pt x="78987" y="96358"/>
                    </a:cubicBezTo>
                    <a:cubicBezTo>
                      <a:pt x="86506" y="87213"/>
                      <a:pt x="88790" y="73593"/>
                      <a:pt x="79558" y="649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7" name="Freeform 826">
                <a:extLst>
                  <a:ext uri="{FF2B5EF4-FFF2-40B4-BE49-F238E27FC236}">
                    <a16:creationId xmlns:a16="http://schemas.microsoft.com/office/drawing/2014/main" id="{1A9F3626-AD96-D437-30C7-001EA02C262F}"/>
                  </a:ext>
                </a:extLst>
              </p:cNvPr>
              <p:cNvSpPr/>
              <p:nvPr/>
            </p:nvSpPr>
            <p:spPr>
              <a:xfrm>
                <a:off x="5968968" y="4798384"/>
                <a:ext cx="88915" cy="17704"/>
              </a:xfrm>
              <a:custGeom>
                <a:avLst/>
                <a:gdLst>
                  <a:gd name="connsiteX0" fmla="*/ 86801 w 88915"/>
                  <a:gd name="connsiteY0" fmla="*/ 25 h 17704"/>
                  <a:gd name="connsiteX1" fmla="*/ 47117 w 88915"/>
                  <a:gd name="connsiteY1" fmla="*/ 8121 h 17704"/>
                  <a:gd name="connsiteX2" fmla="*/ 2294 w 88915"/>
                  <a:gd name="connsiteY2" fmla="*/ 11836 h 17704"/>
                  <a:gd name="connsiteX3" fmla="*/ 1723 w 88915"/>
                  <a:gd name="connsiteY3" fmla="*/ 16408 h 17704"/>
                  <a:gd name="connsiteX4" fmla="*/ 88133 w 88915"/>
                  <a:gd name="connsiteY4" fmla="*/ 2882 h 17704"/>
                  <a:gd name="connsiteX5" fmla="*/ 86991 w 88915"/>
                  <a:gd name="connsiteY5" fmla="*/ 25 h 1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15" h="17704">
                    <a:moveTo>
                      <a:pt x="86801" y="25"/>
                    </a:moveTo>
                    <a:cubicBezTo>
                      <a:pt x="73478" y="2311"/>
                      <a:pt x="60440" y="5835"/>
                      <a:pt x="47117" y="8121"/>
                    </a:cubicBezTo>
                    <a:cubicBezTo>
                      <a:pt x="32176" y="10597"/>
                      <a:pt x="17330" y="10693"/>
                      <a:pt x="2294" y="11836"/>
                    </a:cubicBezTo>
                    <a:cubicBezTo>
                      <a:pt x="-85" y="12026"/>
                      <a:pt x="-1132" y="16027"/>
                      <a:pt x="1723" y="16408"/>
                    </a:cubicBezTo>
                    <a:cubicBezTo>
                      <a:pt x="29511" y="20122"/>
                      <a:pt x="63105" y="15931"/>
                      <a:pt x="88133" y="2882"/>
                    </a:cubicBezTo>
                    <a:cubicBezTo>
                      <a:pt x="89751" y="2025"/>
                      <a:pt x="88609" y="-261"/>
                      <a:pt x="86991" y="2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28" name="Graphic 7">
              <a:extLst>
                <a:ext uri="{FF2B5EF4-FFF2-40B4-BE49-F238E27FC236}">
                  <a16:creationId xmlns:a16="http://schemas.microsoft.com/office/drawing/2014/main" id="{A4EE90F8-F672-5411-A26D-E750FB7A445C}"/>
                </a:ext>
              </a:extLst>
            </p:cNvPr>
            <p:cNvGrpSpPr/>
            <p:nvPr/>
          </p:nvGrpSpPr>
          <p:grpSpPr>
            <a:xfrm>
              <a:off x="8318780" y="-414499"/>
              <a:ext cx="1917516" cy="1531634"/>
              <a:chOff x="5109712" y="375392"/>
              <a:chExt cx="1084383" cy="866161"/>
            </a:xfrm>
            <a:solidFill>
              <a:schemeClr val="bg1">
                <a:alpha val="20000"/>
              </a:schemeClr>
            </a:solidFill>
          </p:grpSpPr>
          <p:sp>
            <p:nvSpPr>
              <p:cNvPr id="829" name="Freeform 828">
                <a:extLst>
                  <a:ext uri="{FF2B5EF4-FFF2-40B4-BE49-F238E27FC236}">
                    <a16:creationId xmlns:a16="http://schemas.microsoft.com/office/drawing/2014/main" id="{6B6CDF6A-4103-C979-8097-4D92BA8D285C}"/>
                  </a:ext>
                </a:extLst>
              </p:cNvPr>
              <p:cNvSpPr/>
              <p:nvPr/>
            </p:nvSpPr>
            <p:spPr>
              <a:xfrm>
                <a:off x="5109712" y="414585"/>
                <a:ext cx="130073" cy="796973"/>
              </a:xfrm>
              <a:custGeom>
                <a:avLst/>
                <a:gdLst>
                  <a:gd name="connsiteX0" fmla="*/ 127635 w 130073"/>
                  <a:gd name="connsiteY0" fmla="*/ 783850 h 796973"/>
                  <a:gd name="connsiteX1" fmla="*/ 43889 w 130073"/>
                  <a:gd name="connsiteY1" fmla="*/ 780707 h 796973"/>
                  <a:gd name="connsiteX2" fmla="*/ 21335 w 130073"/>
                  <a:gd name="connsiteY2" fmla="*/ 780326 h 796973"/>
                  <a:gd name="connsiteX3" fmla="*/ 14578 w 130073"/>
                  <a:gd name="connsiteY3" fmla="*/ 755561 h 796973"/>
                  <a:gd name="connsiteX4" fmla="*/ 10010 w 130073"/>
                  <a:gd name="connsiteY4" fmla="*/ 693077 h 796973"/>
                  <a:gd name="connsiteX5" fmla="*/ 15340 w 130073"/>
                  <a:gd name="connsiteY5" fmla="*/ 458095 h 796973"/>
                  <a:gd name="connsiteX6" fmla="*/ 24000 w 130073"/>
                  <a:gd name="connsiteY6" fmla="*/ 227590 h 796973"/>
                  <a:gd name="connsiteX7" fmla="*/ 17529 w 130073"/>
                  <a:gd name="connsiteY7" fmla="*/ 116909 h 796973"/>
                  <a:gd name="connsiteX8" fmla="*/ 11248 w 130073"/>
                  <a:gd name="connsiteY8" fmla="*/ 53282 h 796973"/>
                  <a:gd name="connsiteX9" fmla="*/ 48648 w 130073"/>
                  <a:gd name="connsiteY9" fmla="*/ 21278 h 796973"/>
                  <a:gd name="connsiteX10" fmla="*/ 54072 w 130073"/>
                  <a:gd name="connsiteY10" fmla="*/ 15182 h 796973"/>
                  <a:gd name="connsiteX11" fmla="*/ 24761 w 130073"/>
                  <a:gd name="connsiteY11" fmla="*/ 2800 h 796973"/>
                  <a:gd name="connsiteX12" fmla="*/ 2778 w 130073"/>
                  <a:gd name="connsiteY12" fmla="*/ 53378 h 796973"/>
                  <a:gd name="connsiteX13" fmla="*/ 13341 w 130073"/>
                  <a:gd name="connsiteY13" fmla="*/ 173107 h 796973"/>
                  <a:gd name="connsiteX14" fmla="*/ 14483 w 130073"/>
                  <a:gd name="connsiteY14" fmla="*/ 297694 h 796973"/>
                  <a:gd name="connsiteX15" fmla="*/ 9345 w 130073"/>
                  <a:gd name="connsiteY15" fmla="*/ 788708 h 796973"/>
                  <a:gd name="connsiteX16" fmla="*/ 13722 w 130073"/>
                  <a:gd name="connsiteY16" fmla="*/ 793565 h 796973"/>
                  <a:gd name="connsiteX17" fmla="*/ 126588 w 130073"/>
                  <a:gd name="connsiteY17" fmla="*/ 794137 h 796973"/>
                  <a:gd name="connsiteX18" fmla="*/ 127540 w 130073"/>
                  <a:gd name="connsiteY18" fmla="*/ 784040 h 796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0073" h="796973">
                    <a:moveTo>
                      <a:pt x="127635" y="783850"/>
                    </a:moveTo>
                    <a:cubicBezTo>
                      <a:pt x="100322" y="778135"/>
                      <a:pt x="71487" y="781183"/>
                      <a:pt x="43889" y="780707"/>
                    </a:cubicBezTo>
                    <a:cubicBezTo>
                      <a:pt x="38370" y="780611"/>
                      <a:pt x="25427" y="784136"/>
                      <a:pt x="21335" y="780326"/>
                    </a:cubicBezTo>
                    <a:cubicBezTo>
                      <a:pt x="15054" y="774515"/>
                      <a:pt x="15625" y="765752"/>
                      <a:pt x="14578" y="755561"/>
                    </a:cubicBezTo>
                    <a:cubicBezTo>
                      <a:pt x="12390" y="734891"/>
                      <a:pt x="10962" y="714032"/>
                      <a:pt x="10010" y="693077"/>
                    </a:cubicBezTo>
                    <a:cubicBezTo>
                      <a:pt x="6489" y="614686"/>
                      <a:pt x="10772" y="536200"/>
                      <a:pt x="15340" y="458095"/>
                    </a:cubicBezTo>
                    <a:cubicBezTo>
                      <a:pt x="19908" y="381419"/>
                      <a:pt x="25047" y="304647"/>
                      <a:pt x="24000" y="227590"/>
                    </a:cubicBezTo>
                    <a:cubicBezTo>
                      <a:pt x="23524" y="190538"/>
                      <a:pt x="21621" y="153485"/>
                      <a:pt x="17529" y="116909"/>
                    </a:cubicBezTo>
                    <a:cubicBezTo>
                      <a:pt x="15245" y="96240"/>
                      <a:pt x="10391" y="74333"/>
                      <a:pt x="11248" y="53282"/>
                    </a:cubicBezTo>
                    <a:cubicBezTo>
                      <a:pt x="12199" y="29565"/>
                      <a:pt x="32279" y="-9297"/>
                      <a:pt x="48648" y="21278"/>
                    </a:cubicBezTo>
                    <a:cubicBezTo>
                      <a:pt x="51027" y="25755"/>
                      <a:pt x="56261" y="19945"/>
                      <a:pt x="54072" y="15182"/>
                    </a:cubicBezTo>
                    <a:cubicBezTo>
                      <a:pt x="47315" y="228"/>
                      <a:pt x="36181" y="-3201"/>
                      <a:pt x="24761" y="2800"/>
                    </a:cubicBezTo>
                    <a:cubicBezTo>
                      <a:pt x="9820" y="10610"/>
                      <a:pt x="3539" y="31280"/>
                      <a:pt x="2778" y="53378"/>
                    </a:cubicBezTo>
                    <a:cubicBezTo>
                      <a:pt x="1446" y="92621"/>
                      <a:pt x="11153" y="134054"/>
                      <a:pt x="13341" y="173107"/>
                    </a:cubicBezTo>
                    <a:cubicBezTo>
                      <a:pt x="15625" y="214541"/>
                      <a:pt x="15720" y="256165"/>
                      <a:pt x="14483" y="297694"/>
                    </a:cubicBezTo>
                    <a:cubicBezTo>
                      <a:pt x="9915" y="461429"/>
                      <a:pt x="-12353" y="625640"/>
                      <a:pt x="9345" y="788708"/>
                    </a:cubicBezTo>
                    <a:cubicBezTo>
                      <a:pt x="9725" y="791565"/>
                      <a:pt x="11819" y="793565"/>
                      <a:pt x="13722" y="793565"/>
                    </a:cubicBezTo>
                    <a:cubicBezTo>
                      <a:pt x="50551" y="794232"/>
                      <a:pt x="89950" y="800519"/>
                      <a:pt x="126588" y="794137"/>
                    </a:cubicBezTo>
                    <a:cubicBezTo>
                      <a:pt x="130109" y="793565"/>
                      <a:pt x="131822" y="784898"/>
                      <a:pt x="127540" y="78404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0" name="Freeform 829">
                <a:extLst>
                  <a:ext uri="{FF2B5EF4-FFF2-40B4-BE49-F238E27FC236}">
                    <a16:creationId xmlns:a16="http://schemas.microsoft.com/office/drawing/2014/main" id="{2851E12B-13C1-5090-9BD8-1C2131F146BE}"/>
                  </a:ext>
                </a:extLst>
              </p:cNvPr>
              <p:cNvSpPr/>
              <p:nvPr/>
            </p:nvSpPr>
            <p:spPr>
              <a:xfrm>
                <a:off x="5230955" y="419131"/>
                <a:ext cx="120320" cy="72545"/>
              </a:xfrm>
              <a:custGeom>
                <a:avLst/>
                <a:gdLst>
                  <a:gd name="connsiteX0" fmla="*/ 118972 w 120320"/>
                  <a:gd name="connsiteY0" fmla="*/ 59690 h 72545"/>
                  <a:gd name="connsiteX1" fmla="*/ 70247 w 120320"/>
                  <a:gd name="connsiteY1" fmla="*/ 39687 h 72545"/>
                  <a:gd name="connsiteX2" fmla="*/ 77955 w 120320"/>
                  <a:gd name="connsiteY2" fmla="*/ 1492 h 72545"/>
                  <a:gd name="connsiteX3" fmla="*/ 75005 w 120320"/>
                  <a:gd name="connsiteY3" fmla="*/ 1111 h 72545"/>
                  <a:gd name="connsiteX4" fmla="*/ 65584 w 120320"/>
                  <a:gd name="connsiteY4" fmla="*/ 38640 h 72545"/>
                  <a:gd name="connsiteX5" fmla="*/ 35607 w 120320"/>
                  <a:gd name="connsiteY5" fmla="*/ 35592 h 72545"/>
                  <a:gd name="connsiteX6" fmla="*/ 2965 w 120320"/>
                  <a:gd name="connsiteY6" fmla="*/ 60547 h 72545"/>
                  <a:gd name="connsiteX7" fmla="*/ 50263 w 120320"/>
                  <a:gd name="connsiteY7" fmla="*/ 65691 h 72545"/>
                  <a:gd name="connsiteX8" fmla="*/ 67868 w 120320"/>
                  <a:gd name="connsiteY8" fmla="*/ 45021 h 72545"/>
                  <a:gd name="connsiteX9" fmla="*/ 115926 w 120320"/>
                  <a:gd name="connsiteY9" fmla="*/ 64738 h 72545"/>
                  <a:gd name="connsiteX10" fmla="*/ 118876 w 120320"/>
                  <a:gd name="connsiteY10" fmla="*/ 59595 h 72545"/>
                  <a:gd name="connsiteX11" fmla="*/ 37510 w 120320"/>
                  <a:gd name="connsiteY11" fmla="*/ 65786 h 72545"/>
                  <a:gd name="connsiteX12" fmla="*/ 26756 w 120320"/>
                  <a:gd name="connsiteY12" fmla="*/ 67119 h 72545"/>
                  <a:gd name="connsiteX13" fmla="*/ 20095 w 120320"/>
                  <a:gd name="connsiteY13" fmla="*/ 66167 h 72545"/>
                  <a:gd name="connsiteX14" fmla="*/ 14861 w 120320"/>
                  <a:gd name="connsiteY14" fmla="*/ 53308 h 72545"/>
                  <a:gd name="connsiteX15" fmla="*/ 25139 w 120320"/>
                  <a:gd name="connsiteY15" fmla="*/ 41592 h 72545"/>
                  <a:gd name="connsiteX16" fmla="*/ 38176 w 120320"/>
                  <a:gd name="connsiteY16" fmla="*/ 41307 h 72545"/>
                  <a:gd name="connsiteX17" fmla="*/ 62919 w 120320"/>
                  <a:gd name="connsiteY17" fmla="*/ 43974 h 72545"/>
                  <a:gd name="connsiteX18" fmla="*/ 61397 w 120320"/>
                  <a:gd name="connsiteY18" fmla="*/ 46831 h 72545"/>
                  <a:gd name="connsiteX19" fmla="*/ 37415 w 120320"/>
                  <a:gd name="connsiteY19" fmla="*/ 65786 h 72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0320" h="72545">
                    <a:moveTo>
                      <a:pt x="118972" y="59690"/>
                    </a:moveTo>
                    <a:cubicBezTo>
                      <a:pt x="103745" y="50451"/>
                      <a:pt x="87377" y="43688"/>
                      <a:pt x="70247" y="39687"/>
                    </a:cubicBezTo>
                    <a:cubicBezTo>
                      <a:pt x="75005" y="27495"/>
                      <a:pt x="76813" y="13779"/>
                      <a:pt x="77955" y="1492"/>
                    </a:cubicBezTo>
                    <a:cubicBezTo>
                      <a:pt x="78146" y="-222"/>
                      <a:pt x="75291" y="-603"/>
                      <a:pt x="75005" y="1111"/>
                    </a:cubicBezTo>
                    <a:cubicBezTo>
                      <a:pt x="72531" y="13779"/>
                      <a:pt x="70627" y="26829"/>
                      <a:pt x="65584" y="38640"/>
                    </a:cubicBezTo>
                    <a:cubicBezTo>
                      <a:pt x="55782" y="36639"/>
                      <a:pt x="45789" y="35592"/>
                      <a:pt x="35607" y="35592"/>
                    </a:cubicBezTo>
                    <a:cubicBezTo>
                      <a:pt x="22379" y="35592"/>
                      <a:pt x="-9882" y="39402"/>
                      <a:pt x="2965" y="60547"/>
                    </a:cubicBezTo>
                    <a:cubicBezTo>
                      <a:pt x="12863" y="76740"/>
                      <a:pt x="36273" y="74549"/>
                      <a:pt x="50263" y="65691"/>
                    </a:cubicBezTo>
                    <a:cubicBezTo>
                      <a:pt x="58256" y="60547"/>
                      <a:pt x="63871" y="53308"/>
                      <a:pt x="67868" y="45021"/>
                    </a:cubicBezTo>
                    <a:cubicBezTo>
                      <a:pt x="84902" y="48831"/>
                      <a:pt x="100891" y="55689"/>
                      <a:pt x="115926" y="64738"/>
                    </a:cubicBezTo>
                    <a:cubicBezTo>
                      <a:pt x="119162" y="66738"/>
                      <a:pt x="122208" y="61595"/>
                      <a:pt x="118876" y="59595"/>
                    </a:cubicBezTo>
                    <a:close/>
                    <a:moveTo>
                      <a:pt x="37510" y="65786"/>
                    </a:moveTo>
                    <a:cubicBezTo>
                      <a:pt x="34084" y="66738"/>
                      <a:pt x="30277" y="67215"/>
                      <a:pt x="26756" y="67119"/>
                    </a:cubicBezTo>
                    <a:lnTo>
                      <a:pt x="20095" y="66167"/>
                    </a:lnTo>
                    <a:cubicBezTo>
                      <a:pt x="12767" y="65310"/>
                      <a:pt x="10959" y="61023"/>
                      <a:pt x="14861" y="53308"/>
                    </a:cubicBezTo>
                    <a:cubicBezTo>
                      <a:pt x="15813" y="41307"/>
                      <a:pt x="15336" y="42450"/>
                      <a:pt x="25139" y="41592"/>
                    </a:cubicBezTo>
                    <a:cubicBezTo>
                      <a:pt x="29421" y="41211"/>
                      <a:pt x="33894" y="41211"/>
                      <a:pt x="38176" y="41307"/>
                    </a:cubicBezTo>
                    <a:cubicBezTo>
                      <a:pt x="46456" y="41497"/>
                      <a:pt x="54735" y="42450"/>
                      <a:pt x="62919" y="43974"/>
                    </a:cubicBezTo>
                    <a:cubicBezTo>
                      <a:pt x="62443" y="44926"/>
                      <a:pt x="61968" y="45879"/>
                      <a:pt x="61397" y="46831"/>
                    </a:cubicBezTo>
                    <a:cubicBezTo>
                      <a:pt x="55877" y="55880"/>
                      <a:pt x="47693" y="62833"/>
                      <a:pt x="37415" y="6578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1" name="Freeform 830">
                <a:extLst>
                  <a:ext uri="{FF2B5EF4-FFF2-40B4-BE49-F238E27FC236}">
                    <a16:creationId xmlns:a16="http://schemas.microsoft.com/office/drawing/2014/main" id="{D4A6D2F6-4B5D-59C8-8BD6-CE410D9DB8F6}"/>
                  </a:ext>
                </a:extLst>
              </p:cNvPr>
              <p:cNvSpPr/>
              <p:nvPr/>
            </p:nvSpPr>
            <p:spPr>
              <a:xfrm>
                <a:off x="5364746" y="396722"/>
                <a:ext cx="72836" cy="88397"/>
              </a:xfrm>
              <a:custGeom>
                <a:avLst/>
                <a:gdLst>
                  <a:gd name="connsiteX0" fmla="*/ 72353 w 72836"/>
                  <a:gd name="connsiteY0" fmla="*/ 75432 h 88397"/>
                  <a:gd name="connsiteX1" fmla="*/ 48086 w 72836"/>
                  <a:gd name="connsiteY1" fmla="*/ 38951 h 88397"/>
                  <a:gd name="connsiteX2" fmla="*/ 32669 w 72836"/>
                  <a:gd name="connsiteY2" fmla="*/ 9804 h 88397"/>
                  <a:gd name="connsiteX3" fmla="*/ 34097 w 72836"/>
                  <a:gd name="connsiteY3" fmla="*/ 5518 h 88397"/>
                  <a:gd name="connsiteX4" fmla="*/ 30861 w 72836"/>
                  <a:gd name="connsiteY4" fmla="*/ 4661 h 88397"/>
                  <a:gd name="connsiteX5" fmla="*/ 30385 w 72836"/>
                  <a:gd name="connsiteY5" fmla="*/ 5899 h 88397"/>
                  <a:gd name="connsiteX6" fmla="*/ 27054 w 72836"/>
                  <a:gd name="connsiteY6" fmla="*/ 660 h 88397"/>
                  <a:gd name="connsiteX7" fmla="*/ 24485 w 72836"/>
                  <a:gd name="connsiteY7" fmla="*/ 1708 h 88397"/>
                  <a:gd name="connsiteX8" fmla="*/ 27625 w 72836"/>
                  <a:gd name="connsiteY8" fmla="*/ 12662 h 88397"/>
                  <a:gd name="connsiteX9" fmla="*/ 122 w 72836"/>
                  <a:gd name="connsiteY9" fmla="*/ 84957 h 88397"/>
                  <a:gd name="connsiteX10" fmla="*/ 2692 w 72836"/>
                  <a:gd name="connsiteY10" fmla="*/ 88386 h 88397"/>
                  <a:gd name="connsiteX11" fmla="*/ 69784 w 72836"/>
                  <a:gd name="connsiteY11" fmla="*/ 79813 h 88397"/>
                  <a:gd name="connsiteX12" fmla="*/ 72353 w 72836"/>
                  <a:gd name="connsiteY12" fmla="*/ 75336 h 88397"/>
                  <a:gd name="connsiteX13" fmla="*/ 64264 w 72836"/>
                  <a:gd name="connsiteY13" fmla="*/ 74765 h 88397"/>
                  <a:gd name="connsiteX14" fmla="*/ 6784 w 72836"/>
                  <a:gd name="connsiteY14" fmla="*/ 82575 h 88397"/>
                  <a:gd name="connsiteX15" fmla="*/ 29719 w 72836"/>
                  <a:gd name="connsiteY15" fmla="*/ 18663 h 88397"/>
                  <a:gd name="connsiteX16" fmla="*/ 64264 w 72836"/>
                  <a:gd name="connsiteY16" fmla="*/ 74860 h 88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2836" h="88397">
                    <a:moveTo>
                      <a:pt x="72353" y="75432"/>
                    </a:moveTo>
                    <a:cubicBezTo>
                      <a:pt x="63788" y="63621"/>
                      <a:pt x="55413" y="51619"/>
                      <a:pt x="48086" y="38951"/>
                    </a:cubicBezTo>
                    <a:cubicBezTo>
                      <a:pt x="42566" y="29426"/>
                      <a:pt x="38093" y="19329"/>
                      <a:pt x="32669" y="9804"/>
                    </a:cubicBezTo>
                    <a:cubicBezTo>
                      <a:pt x="33145" y="8376"/>
                      <a:pt x="33621" y="6947"/>
                      <a:pt x="34097" y="5518"/>
                    </a:cubicBezTo>
                    <a:cubicBezTo>
                      <a:pt x="34763" y="3423"/>
                      <a:pt x="31717" y="2661"/>
                      <a:pt x="30861" y="4661"/>
                    </a:cubicBezTo>
                    <a:cubicBezTo>
                      <a:pt x="30671" y="5042"/>
                      <a:pt x="30575" y="5518"/>
                      <a:pt x="30385" y="5899"/>
                    </a:cubicBezTo>
                    <a:cubicBezTo>
                      <a:pt x="29338" y="4089"/>
                      <a:pt x="28196" y="2375"/>
                      <a:pt x="27054" y="660"/>
                    </a:cubicBezTo>
                    <a:cubicBezTo>
                      <a:pt x="26198" y="-673"/>
                      <a:pt x="24200" y="184"/>
                      <a:pt x="24485" y="1708"/>
                    </a:cubicBezTo>
                    <a:cubicBezTo>
                      <a:pt x="25246" y="5423"/>
                      <a:pt x="26293" y="9042"/>
                      <a:pt x="27625" y="12662"/>
                    </a:cubicBezTo>
                    <a:cubicBezTo>
                      <a:pt x="17918" y="36570"/>
                      <a:pt x="9163" y="60859"/>
                      <a:pt x="122" y="84957"/>
                    </a:cubicBezTo>
                    <a:cubicBezTo>
                      <a:pt x="-449" y="86481"/>
                      <a:pt x="1074" y="88576"/>
                      <a:pt x="2692" y="88386"/>
                    </a:cubicBezTo>
                    <a:cubicBezTo>
                      <a:pt x="25056" y="85528"/>
                      <a:pt x="47420" y="82480"/>
                      <a:pt x="69784" y="79813"/>
                    </a:cubicBezTo>
                    <a:cubicBezTo>
                      <a:pt x="71782" y="79623"/>
                      <a:pt x="73780" y="77337"/>
                      <a:pt x="72353" y="75336"/>
                    </a:cubicBezTo>
                    <a:close/>
                    <a:moveTo>
                      <a:pt x="64264" y="74765"/>
                    </a:moveTo>
                    <a:cubicBezTo>
                      <a:pt x="45135" y="77527"/>
                      <a:pt x="25912" y="80004"/>
                      <a:pt x="6784" y="82575"/>
                    </a:cubicBezTo>
                    <a:cubicBezTo>
                      <a:pt x="14588" y="61335"/>
                      <a:pt x="22486" y="40094"/>
                      <a:pt x="29719" y="18663"/>
                    </a:cubicBezTo>
                    <a:cubicBezTo>
                      <a:pt x="37713" y="38760"/>
                      <a:pt x="51321" y="58191"/>
                      <a:pt x="64264" y="7486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2" name="Freeform 831">
                <a:extLst>
                  <a:ext uri="{FF2B5EF4-FFF2-40B4-BE49-F238E27FC236}">
                    <a16:creationId xmlns:a16="http://schemas.microsoft.com/office/drawing/2014/main" id="{03DD4D67-B77B-0ACE-81C2-9BC05C8D9BF9}"/>
                  </a:ext>
                </a:extLst>
              </p:cNvPr>
              <p:cNvSpPr/>
              <p:nvPr/>
            </p:nvSpPr>
            <p:spPr>
              <a:xfrm>
                <a:off x="5471431" y="435951"/>
                <a:ext cx="30537" cy="96781"/>
              </a:xfrm>
              <a:custGeom>
                <a:avLst/>
                <a:gdLst>
                  <a:gd name="connsiteX0" fmla="*/ 30475 w 30537"/>
                  <a:gd name="connsiteY0" fmla="*/ 93543 h 96781"/>
                  <a:gd name="connsiteX1" fmla="*/ 12869 w 30537"/>
                  <a:gd name="connsiteY1" fmla="*/ 44013 h 96781"/>
                  <a:gd name="connsiteX2" fmla="*/ 9919 w 30537"/>
                  <a:gd name="connsiteY2" fmla="*/ 21915 h 96781"/>
                  <a:gd name="connsiteX3" fmla="*/ 6779 w 30537"/>
                  <a:gd name="connsiteY3" fmla="*/ 21915 h 96781"/>
                  <a:gd name="connsiteX4" fmla="*/ 7160 w 30537"/>
                  <a:gd name="connsiteY4" fmla="*/ 29916 h 96781"/>
                  <a:gd name="connsiteX5" fmla="*/ 5827 w 30537"/>
                  <a:gd name="connsiteY5" fmla="*/ 22296 h 96781"/>
                  <a:gd name="connsiteX6" fmla="*/ 19055 w 30537"/>
                  <a:gd name="connsiteY6" fmla="*/ 7246 h 96781"/>
                  <a:gd name="connsiteX7" fmla="*/ 19531 w 30537"/>
                  <a:gd name="connsiteY7" fmla="*/ 31535 h 96781"/>
                  <a:gd name="connsiteX8" fmla="*/ 13440 w 30537"/>
                  <a:gd name="connsiteY8" fmla="*/ 39060 h 96781"/>
                  <a:gd name="connsiteX9" fmla="*/ 15153 w 30537"/>
                  <a:gd name="connsiteY9" fmla="*/ 41346 h 96781"/>
                  <a:gd name="connsiteX10" fmla="*/ 9824 w 30537"/>
                  <a:gd name="connsiteY10" fmla="*/ 960 h 96781"/>
                  <a:gd name="connsiteX11" fmla="*/ 593 w 30537"/>
                  <a:gd name="connsiteY11" fmla="*/ 23725 h 96781"/>
                  <a:gd name="connsiteX12" fmla="*/ 12489 w 30537"/>
                  <a:gd name="connsiteY12" fmla="*/ 62015 h 96781"/>
                  <a:gd name="connsiteX13" fmla="*/ 25622 w 30537"/>
                  <a:gd name="connsiteY13" fmla="*/ 95543 h 96781"/>
                  <a:gd name="connsiteX14" fmla="*/ 30380 w 30537"/>
                  <a:gd name="connsiteY14" fmla="*/ 93543 h 96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537" h="96781">
                    <a:moveTo>
                      <a:pt x="30475" y="93543"/>
                    </a:moveTo>
                    <a:lnTo>
                      <a:pt x="12869" y="44013"/>
                    </a:lnTo>
                    <a:cubicBezTo>
                      <a:pt x="11442" y="36774"/>
                      <a:pt x="10490" y="29440"/>
                      <a:pt x="9919" y="21915"/>
                    </a:cubicBezTo>
                    <a:cubicBezTo>
                      <a:pt x="9729" y="19915"/>
                      <a:pt x="6779" y="19819"/>
                      <a:pt x="6779" y="21915"/>
                    </a:cubicBezTo>
                    <a:cubicBezTo>
                      <a:pt x="6779" y="24582"/>
                      <a:pt x="6969" y="27249"/>
                      <a:pt x="7160" y="29916"/>
                    </a:cubicBezTo>
                    <a:cubicBezTo>
                      <a:pt x="6208" y="27154"/>
                      <a:pt x="5542" y="24487"/>
                      <a:pt x="5827" y="22296"/>
                    </a:cubicBezTo>
                    <a:cubicBezTo>
                      <a:pt x="10205" y="17248"/>
                      <a:pt x="14678" y="12295"/>
                      <a:pt x="19055" y="7246"/>
                    </a:cubicBezTo>
                    <a:cubicBezTo>
                      <a:pt x="26288" y="17343"/>
                      <a:pt x="26383" y="25439"/>
                      <a:pt x="19531" y="31535"/>
                    </a:cubicBezTo>
                    <a:cubicBezTo>
                      <a:pt x="19722" y="31154"/>
                      <a:pt x="13250" y="39346"/>
                      <a:pt x="13440" y="39060"/>
                    </a:cubicBezTo>
                    <a:cubicBezTo>
                      <a:pt x="12679" y="40108"/>
                      <a:pt x="13916" y="41822"/>
                      <a:pt x="15153" y="41346"/>
                    </a:cubicBezTo>
                    <a:cubicBezTo>
                      <a:pt x="35614" y="33345"/>
                      <a:pt x="34853" y="-6660"/>
                      <a:pt x="9824" y="960"/>
                    </a:cubicBezTo>
                    <a:cubicBezTo>
                      <a:pt x="-73" y="4008"/>
                      <a:pt x="-930" y="15247"/>
                      <a:pt x="593" y="23725"/>
                    </a:cubicBezTo>
                    <a:cubicBezTo>
                      <a:pt x="2972" y="36488"/>
                      <a:pt x="7540" y="49347"/>
                      <a:pt x="12489" y="62015"/>
                    </a:cubicBezTo>
                    <a:cubicBezTo>
                      <a:pt x="15724" y="73540"/>
                      <a:pt x="20102" y="84780"/>
                      <a:pt x="25622" y="95543"/>
                    </a:cubicBezTo>
                    <a:cubicBezTo>
                      <a:pt x="26954" y="98115"/>
                      <a:pt x="31427" y="96305"/>
                      <a:pt x="30380" y="9354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3" name="Freeform 832">
                <a:extLst>
                  <a:ext uri="{FF2B5EF4-FFF2-40B4-BE49-F238E27FC236}">
                    <a16:creationId xmlns:a16="http://schemas.microsoft.com/office/drawing/2014/main" id="{D72B7C89-8B49-184E-D6D8-7774B2F38506}"/>
                  </a:ext>
                </a:extLst>
              </p:cNvPr>
              <p:cNvSpPr/>
              <p:nvPr/>
            </p:nvSpPr>
            <p:spPr>
              <a:xfrm>
                <a:off x="5564620" y="404192"/>
                <a:ext cx="88099" cy="114207"/>
              </a:xfrm>
              <a:custGeom>
                <a:avLst/>
                <a:gdLst>
                  <a:gd name="connsiteX0" fmla="*/ 85173 w 88099"/>
                  <a:gd name="connsiteY0" fmla="*/ 103204 h 114207"/>
                  <a:gd name="connsiteX1" fmla="*/ 13229 w 88099"/>
                  <a:gd name="connsiteY1" fmla="*/ 79678 h 114207"/>
                  <a:gd name="connsiteX2" fmla="*/ 31215 w 88099"/>
                  <a:gd name="connsiteY2" fmla="*/ 3001 h 114207"/>
                  <a:gd name="connsiteX3" fmla="*/ 29597 w 88099"/>
                  <a:gd name="connsiteY3" fmla="*/ 239 h 114207"/>
                  <a:gd name="connsiteX4" fmla="*/ 6567 w 88099"/>
                  <a:gd name="connsiteY4" fmla="*/ 81202 h 114207"/>
                  <a:gd name="connsiteX5" fmla="*/ 86982 w 88099"/>
                  <a:gd name="connsiteY5" fmla="*/ 107395 h 114207"/>
                  <a:gd name="connsiteX6" fmla="*/ 85173 w 88099"/>
                  <a:gd name="connsiteY6" fmla="*/ 103109 h 114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099" h="114207">
                    <a:moveTo>
                      <a:pt x="85173" y="103204"/>
                    </a:moveTo>
                    <a:cubicBezTo>
                      <a:pt x="57861" y="108824"/>
                      <a:pt x="29121" y="106538"/>
                      <a:pt x="13229" y="79678"/>
                    </a:cubicBezTo>
                    <a:cubicBezTo>
                      <a:pt x="-1903" y="54055"/>
                      <a:pt x="7328" y="19670"/>
                      <a:pt x="31215" y="3001"/>
                    </a:cubicBezTo>
                    <a:cubicBezTo>
                      <a:pt x="32833" y="1858"/>
                      <a:pt x="31310" y="-809"/>
                      <a:pt x="29597" y="239"/>
                    </a:cubicBezTo>
                    <a:cubicBezTo>
                      <a:pt x="3617" y="17098"/>
                      <a:pt x="-8469" y="52912"/>
                      <a:pt x="6567" y="81202"/>
                    </a:cubicBezTo>
                    <a:cubicBezTo>
                      <a:pt x="20175" y="106919"/>
                      <a:pt x="60716" y="124540"/>
                      <a:pt x="86982" y="107395"/>
                    </a:cubicBezTo>
                    <a:cubicBezTo>
                      <a:pt x="89266" y="105967"/>
                      <a:pt x="87743" y="102633"/>
                      <a:pt x="85173" y="10310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4" name="Freeform 833">
                <a:extLst>
                  <a:ext uri="{FF2B5EF4-FFF2-40B4-BE49-F238E27FC236}">
                    <a16:creationId xmlns:a16="http://schemas.microsoft.com/office/drawing/2014/main" id="{7BA5B76B-33F8-F3C5-C8CC-C66283D67875}"/>
                  </a:ext>
                </a:extLst>
              </p:cNvPr>
              <p:cNvSpPr/>
              <p:nvPr/>
            </p:nvSpPr>
            <p:spPr>
              <a:xfrm>
                <a:off x="5661830" y="426759"/>
                <a:ext cx="39801" cy="79749"/>
              </a:xfrm>
              <a:custGeom>
                <a:avLst/>
                <a:gdLst>
                  <a:gd name="connsiteX0" fmla="*/ 39543 w 39801"/>
                  <a:gd name="connsiteY0" fmla="*/ 55301 h 79749"/>
                  <a:gd name="connsiteX1" fmla="*/ 22604 w 39801"/>
                  <a:gd name="connsiteY1" fmla="*/ 34060 h 79749"/>
                  <a:gd name="connsiteX2" fmla="*/ 5093 w 39801"/>
                  <a:gd name="connsiteY2" fmla="*/ 13962 h 79749"/>
                  <a:gd name="connsiteX3" fmla="*/ 30502 w 39801"/>
                  <a:gd name="connsiteY3" fmla="*/ 7866 h 79749"/>
                  <a:gd name="connsiteX4" fmla="*/ 32310 w 39801"/>
                  <a:gd name="connsiteY4" fmla="*/ 6437 h 79749"/>
                  <a:gd name="connsiteX5" fmla="*/ 49 w 39801"/>
                  <a:gd name="connsiteY5" fmla="*/ 15581 h 79749"/>
                  <a:gd name="connsiteX6" fmla="*/ 14514 w 39801"/>
                  <a:gd name="connsiteY6" fmla="*/ 35298 h 79749"/>
                  <a:gd name="connsiteX7" fmla="*/ 34118 w 39801"/>
                  <a:gd name="connsiteY7" fmla="*/ 55872 h 79749"/>
                  <a:gd name="connsiteX8" fmla="*/ 13372 w 39801"/>
                  <a:gd name="connsiteY8" fmla="*/ 72541 h 79749"/>
                  <a:gd name="connsiteX9" fmla="*/ 11184 w 39801"/>
                  <a:gd name="connsiteY9" fmla="*/ 62635 h 79749"/>
                  <a:gd name="connsiteX10" fmla="*/ 7567 w 39801"/>
                  <a:gd name="connsiteY10" fmla="*/ 61111 h 79749"/>
                  <a:gd name="connsiteX11" fmla="*/ 1858 w 39801"/>
                  <a:gd name="connsiteY11" fmla="*/ 70731 h 79749"/>
                  <a:gd name="connsiteX12" fmla="*/ 2333 w 39801"/>
                  <a:gd name="connsiteY12" fmla="*/ 74446 h 79749"/>
                  <a:gd name="connsiteX13" fmla="*/ 39638 w 39801"/>
                  <a:gd name="connsiteY13" fmla="*/ 55205 h 79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801" h="79749">
                    <a:moveTo>
                      <a:pt x="39543" y="55301"/>
                    </a:moveTo>
                    <a:cubicBezTo>
                      <a:pt x="38401" y="44918"/>
                      <a:pt x="31073" y="39108"/>
                      <a:pt x="22604" y="34060"/>
                    </a:cubicBezTo>
                    <a:cubicBezTo>
                      <a:pt x="15561" y="29964"/>
                      <a:pt x="2618" y="24535"/>
                      <a:pt x="5093" y="13962"/>
                    </a:cubicBezTo>
                    <a:cubicBezTo>
                      <a:pt x="7567" y="3199"/>
                      <a:pt x="23841" y="-325"/>
                      <a:pt x="30502" y="7866"/>
                    </a:cubicBezTo>
                    <a:cubicBezTo>
                      <a:pt x="31263" y="8914"/>
                      <a:pt x="33072" y="7580"/>
                      <a:pt x="32310" y="6437"/>
                    </a:cubicBezTo>
                    <a:cubicBezTo>
                      <a:pt x="23745" y="-5755"/>
                      <a:pt x="1287" y="532"/>
                      <a:pt x="49" y="15581"/>
                    </a:cubicBezTo>
                    <a:cubicBezTo>
                      <a:pt x="-712" y="24821"/>
                      <a:pt x="7472" y="31012"/>
                      <a:pt x="14514" y="35298"/>
                    </a:cubicBezTo>
                    <a:cubicBezTo>
                      <a:pt x="23079" y="40537"/>
                      <a:pt x="32405" y="44537"/>
                      <a:pt x="34118" y="55872"/>
                    </a:cubicBezTo>
                    <a:cubicBezTo>
                      <a:pt x="35832" y="66921"/>
                      <a:pt x="23460" y="76446"/>
                      <a:pt x="13372" y="72541"/>
                    </a:cubicBezTo>
                    <a:cubicBezTo>
                      <a:pt x="6901" y="70064"/>
                      <a:pt x="8995" y="69112"/>
                      <a:pt x="11184" y="62635"/>
                    </a:cubicBezTo>
                    <a:cubicBezTo>
                      <a:pt x="11945" y="60444"/>
                      <a:pt x="8709" y="59301"/>
                      <a:pt x="7567" y="61111"/>
                    </a:cubicBezTo>
                    <a:cubicBezTo>
                      <a:pt x="5569" y="64349"/>
                      <a:pt x="3570" y="67397"/>
                      <a:pt x="1858" y="70731"/>
                    </a:cubicBezTo>
                    <a:cubicBezTo>
                      <a:pt x="1287" y="71874"/>
                      <a:pt x="1287" y="73589"/>
                      <a:pt x="2333" y="74446"/>
                    </a:cubicBezTo>
                    <a:cubicBezTo>
                      <a:pt x="17845" y="86828"/>
                      <a:pt x="42017" y="76351"/>
                      <a:pt x="39638" y="55205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5" name="Freeform 834">
                <a:extLst>
                  <a:ext uri="{FF2B5EF4-FFF2-40B4-BE49-F238E27FC236}">
                    <a16:creationId xmlns:a16="http://schemas.microsoft.com/office/drawing/2014/main" id="{C2FE9EA3-9966-CB5B-BD74-2CF8BB3719EE}"/>
                  </a:ext>
                </a:extLst>
              </p:cNvPr>
              <p:cNvSpPr/>
              <p:nvPr/>
            </p:nvSpPr>
            <p:spPr>
              <a:xfrm>
                <a:off x="5732944" y="419210"/>
                <a:ext cx="79664" cy="71457"/>
              </a:xfrm>
              <a:custGeom>
                <a:avLst/>
                <a:gdLst>
                  <a:gd name="connsiteX0" fmla="*/ 79487 w 79664"/>
                  <a:gd name="connsiteY0" fmla="*/ 25511 h 71457"/>
                  <a:gd name="connsiteX1" fmla="*/ 68543 w 79664"/>
                  <a:gd name="connsiteY1" fmla="*/ 5318 h 71457"/>
                  <a:gd name="connsiteX2" fmla="*/ 23910 w 79664"/>
                  <a:gd name="connsiteY2" fmla="*/ 9509 h 71457"/>
                  <a:gd name="connsiteX3" fmla="*/ 25718 w 79664"/>
                  <a:gd name="connsiteY3" fmla="*/ 16177 h 71457"/>
                  <a:gd name="connsiteX4" fmla="*/ 52460 w 79664"/>
                  <a:gd name="connsiteY4" fmla="*/ 10462 h 71457"/>
                  <a:gd name="connsiteX5" fmla="*/ 73301 w 79664"/>
                  <a:gd name="connsiteY5" fmla="*/ 25511 h 71457"/>
                  <a:gd name="connsiteX6" fmla="*/ 48939 w 79664"/>
                  <a:gd name="connsiteY6" fmla="*/ 64183 h 71457"/>
                  <a:gd name="connsiteX7" fmla="*/ 6495 w 79664"/>
                  <a:gd name="connsiteY7" fmla="*/ 44085 h 71457"/>
                  <a:gd name="connsiteX8" fmla="*/ 26004 w 79664"/>
                  <a:gd name="connsiteY8" fmla="*/ 2842 h 71457"/>
                  <a:gd name="connsiteX9" fmla="*/ 25243 w 79664"/>
                  <a:gd name="connsiteY9" fmla="*/ 80 h 71457"/>
                  <a:gd name="connsiteX10" fmla="*/ 976 w 79664"/>
                  <a:gd name="connsiteY10" fmla="*/ 43895 h 71457"/>
                  <a:gd name="connsiteX11" fmla="*/ 47321 w 79664"/>
                  <a:gd name="connsiteY11" fmla="*/ 70660 h 71457"/>
                  <a:gd name="connsiteX12" fmla="*/ 79582 w 79664"/>
                  <a:gd name="connsiteY12" fmla="*/ 25321 h 7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9664" h="71457">
                    <a:moveTo>
                      <a:pt x="79487" y="25511"/>
                    </a:moveTo>
                    <a:cubicBezTo>
                      <a:pt x="78916" y="16844"/>
                      <a:pt x="77584" y="7509"/>
                      <a:pt x="68543" y="5318"/>
                    </a:cubicBezTo>
                    <a:cubicBezTo>
                      <a:pt x="53697" y="1699"/>
                      <a:pt x="37805" y="3699"/>
                      <a:pt x="23910" y="9509"/>
                    </a:cubicBezTo>
                    <a:cubicBezTo>
                      <a:pt x="19913" y="11224"/>
                      <a:pt x="21531" y="17891"/>
                      <a:pt x="25718" y="16177"/>
                    </a:cubicBezTo>
                    <a:cubicBezTo>
                      <a:pt x="34473" y="12843"/>
                      <a:pt x="42943" y="10652"/>
                      <a:pt x="52460" y="10462"/>
                    </a:cubicBezTo>
                    <a:cubicBezTo>
                      <a:pt x="64451" y="10271"/>
                      <a:pt x="72254" y="12557"/>
                      <a:pt x="73301" y="25511"/>
                    </a:cubicBezTo>
                    <a:cubicBezTo>
                      <a:pt x="74538" y="41894"/>
                      <a:pt x="65307" y="59420"/>
                      <a:pt x="48939" y="64183"/>
                    </a:cubicBezTo>
                    <a:cubicBezTo>
                      <a:pt x="32570" y="69041"/>
                      <a:pt x="12110" y="61040"/>
                      <a:pt x="6495" y="44085"/>
                    </a:cubicBezTo>
                    <a:cubicBezTo>
                      <a:pt x="976" y="27797"/>
                      <a:pt x="10206" y="8938"/>
                      <a:pt x="26004" y="2842"/>
                    </a:cubicBezTo>
                    <a:cubicBezTo>
                      <a:pt x="27622" y="2175"/>
                      <a:pt x="26956" y="-492"/>
                      <a:pt x="25243" y="80"/>
                    </a:cubicBezTo>
                    <a:cubicBezTo>
                      <a:pt x="7352" y="6080"/>
                      <a:pt x="-3402" y="25416"/>
                      <a:pt x="976" y="43895"/>
                    </a:cubicBezTo>
                    <a:cubicBezTo>
                      <a:pt x="5734" y="63897"/>
                      <a:pt x="28098" y="74565"/>
                      <a:pt x="47321" y="70660"/>
                    </a:cubicBezTo>
                    <a:cubicBezTo>
                      <a:pt x="68162" y="66469"/>
                      <a:pt x="80819" y="45800"/>
                      <a:pt x="79582" y="2532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6" name="Freeform 835">
                <a:extLst>
                  <a:ext uri="{FF2B5EF4-FFF2-40B4-BE49-F238E27FC236}">
                    <a16:creationId xmlns:a16="http://schemas.microsoft.com/office/drawing/2014/main" id="{8BE328EA-2C6D-6F61-9313-4A433E2A2E59}"/>
                  </a:ext>
                </a:extLst>
              </p:cNvPr>
              <p:cNvSpPr/>
              <p:nvPr/>
            </p:nvSpPr>
            <p:spPr>
              <a:xfrm>
                <a:off x="5768845" y="375392"/>
                <a:ext cx="22697" cy="149203"/>
              </a:xfrm>
              <a:custGeom>
                <a:avLst/>
                <a:gdLst>
                  <a:gd name="connsiteX0" fmla="*/ 21031 w 22697"/>
                  <a:gd name="connsiteY0" fmla="*/ 138577 h 149203"/>
                  <a:gd name="connsiteX1" fmla="*/ 19318 w 22697"/>
                  <a:gd name="connsiteY1" fmla="*/ 137529 h 149203"/>
                  <a:gd name="connsiteX2" fmla="*/ 15892 w 22697"/>
                  <a:gd name="connsiteY2" fmla="*/ 139529 h 149203"/>
                  <a:gd name="connsiteX3" fmla="*/ 12562 w 22697"/>
                  <a:gd name="connsiteY3" fmla="*/ 132005 h 149203"/>
                  <a:gd name="connsiteX4" fmla="*/ 12086 w 22697"/>
                  <a:gd name="connsiteY4" fmla="*/ 122956 h 149203"/>
                  <a:gd name="connsiteX5" fmla="*/ 11134 w 22697"/>
                  <a:gd name="connsiteY5" fmla="*/ 104858 h 149203"/>
                  <a:gd name="connsiteX6" fmla="*/ 9231 w 22697"/>
                  <a:gd name="connsiteY6" fmla="*/ 71616 h 149203"/>
                  <a:gd name="connsiteX7" fmla="*/ 4568 w 22697"/>
                  <a:gd name="connsiteY7" fmla="*/ 2179 h 149203"/>
                  <a:gd name="connsiteX8" fmla="*/ 0 w 22697"/>
                  <a:gd name="connsiteY8" fmla="*/ 2179 h 149203"/>
                  <a:gd name="connsiteX9" fmla="*/ 4854 w 22697"/>
                  <a:gd name="connsiteY9" fmla="*/ 120003 h 149203"/>
                  <a:gd name="connsiteX10" fmla="*/ 11705 w 22697"/>
                  <a:gd name="connsiteY10" fmla="*/ 148483 h 149203"/>
                  <a:gd name="connsiteX11" fmla="*/ 22554 w 22697"/>
                  <a:gd name="connsiteY11" fmla="*/ 142387 h 149203"/>
                  <a:gd name="connsiteX12" fmla="*/ 21031 w 22697"/>
                  <a:gd name="connsiteY12" fmla="*/ 138672 h 14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97" h="149203">
                    <a:moveTo>
                      <a:pt x="21031" y="138577"/>
                    </a:moveTo>
                    <a:cubicBezTo>
                      <a:pt x="20460" y="138196"/>
                      <a:pt x="19889" y="137910"/>
                      <a:pt x="19318" y="137529"/>
                    </a:cubicBezTo>
                    <a:cubicBezTo>
                      <a:pt x="17986" y="136672"/>
                      <a:pt x="15702" y="137720"/>
                      <a:pt x="15892" y="139529"/>
                    </a:cubicBezTo>
                    <a:cubicBezTo>
                      <a:pt x="13228" y="137529"/>
                      <a:pt x="12181" y="135053"/>
                      <a:pt x="12562" y="132005"/>
                    </a:cubicBezTo>
                    <a:cubicBezTo>
                      <a:pt x="12371" y="128957"/>
                      <a:pt x="12276" y="126004"/>
                      <a:pt x="12086" y="122956"/>
                    </a:cubicBezTo>
                    <a:cubicBezTo>
                      <a:pt x="11800" y="116955"/>
                      <a:pt x="11420" y="110859"/>
                      <a:pt x="11134" y="104858"/>
                    </a:cubicBezTo>
                    <a:cubicBezTo>
                      <a:pt x="10563" y="93809"/>
                      <a:pt x="9897" y="82665"/>
                      <a:pt x="9231" y="71616"/>
                    </a:cubicBezTo>
                    <a:cubicBezTo>
                      <a:pt x="7899" y="48470"/>
                      <a:pt x="6376" y="25325"/>
                      <a:pt x="4568" y="2179"/>
                    </a:cubicBezTo>
                    <a:cubicBezTo>
                      <a:pt x="4377" y="-679"/>
                      <a:pt x="0" y="-774"/>
                      <a:pt x="0" y="2179"/>
                    </a:cubicBezTo>
                    <a:cubicBezTo>
                      <a:pt x="1142" y="41422"/>
                      <a:pt x="2855" y="80760"/>
                      <a:pt x="4854" y="120003"/>
                    </a:cubicBezTo>
                    <a:cubicBezTo>
                      <a:pt x="5234" y="126956"/>
                      <a:pt x="2760" y="144482"/>
                      <a:pt x="11705" y="148483"/>
                    </a:cubicBezTo>
                    <a:cubicBezTo>
                      <a:pt x="17034" y="150864"/>
                      <a:pt x="21031" y="146959"/>
                      <a:pt x="22554" y="142387"/>
                    </a:cubicBezTo>
                    <a:cubicBezTo>
                      <a:pt x="23030" y="141053"/>
                      <a:pt x="22268" y="139434"/>
                      <a:pt x="21031" y="13867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7" name="Freeform 836">
                <a:extLst>
                  <a:ext uri="{FF2B5EF4-FFF2-40B4-BE49-F238E27FC236}">
                    <a16:creationId xmlns:a16="http://schemas.microsoft.com/office/drawing/2014/main" id="{0A8CD82B-8328-ACE5-477B-7548E06380DE}"/>
                  </a:ext>
                </a:extLst>
              </p:cNvPr>
              <p:cNvSpPr/>
              <p:nvPr/>
            </p:nvSpPr>
            <p:spPr>
              <a:xfrm>
                <a:off x="5843158" y="389680"/>
                <a:ext cx="49973" cy="122471"/>
              </a:xfrm>
              <a:custGeom>
                <a:avLst/>
                <a:gdLst>
                  <a:gd name="connsiteX0" fmla="*/ 49116 w 49973"/>
                  <a:gd name="connsiteY0" fmla="*/ 56280 h 122471"/>
                  <a:gd name="connsiteX1" fmla="*/ 1819 w 49973"/>
                  <a:gd name="connsiteY1" fmla="*/ 82 h 122471"/>
                  <a:gd name="connsiteX2" fmla="*/ 677 w 49973"/>
                  <a:gd name="connsiteY2" fmla="*/ 2749 h 122471"/>
                  <a:gd name="connsiteX3" fmla="*/ 43691 w 49973"/>
                  <a:gd name="connsiteY3" fmla="*/ 59328 h 122471"/>
                  <a:gd name="connsiteX4" fmla="*/ 20757 w 49973"/>
                  <a:gd name="connsiteY4" fmla="*/ 119145 h 122471"/>
                  <a:gd name="connsiteX5" fmla="*/ 23802 w 49973"/>
                  <a:gd name="connsiteY5" fmla="*/ 122193 h 122471"/>
                  <a:gd name="connsiteX6" fmla="*/ 49116 w 49973"/>
                  <a:gd name="connsiteY6" fmla="*/ 56280 h 12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973" h="122471">
                    <a:moveTo>
                      <a:pt x="49116" y="56280"/>
                    </a:moveTo>
                    <a:cubicBezTo>
                      <a:pt x="44739" y="30181"/>
                      <a:pt x="26181" y="9321"/>
                      <a:pt x="1819" y="82"/>
                    </a:cubicBezTo>
                    <a:cubicBezTo>
                      <a:pt x="296" y="-489"/>
                      <a:pt x="-751" y="2082"/>
                      <a:pt x="677" y="2749"/>
                    </a:cubicBezTo>
                    <a:cubicBezTo>
                      <a:pt x="23516" y="12846"/>
                      <a:pt x="41407" y="33801"/>
                      <a:pt x="43691" y="59328"/>
                    </a:cubicBezTo>
                    <a:cubicBezTo>
                      <a:pt x="45976" y="84569"/>
                      <a:pt x="33509" y="99618"/>
                      <a:pt x="20757" y="119145"/>
                    </a:cubicBezTo>
                    <a:cubicBezTo>
                      <a:pt x="19424" y="121145"/>
                      <a:pt x="21994" y="123240"/>
                      <a:pt x="23802" y="122193"/>
                    </a:cubicBezTo>
                    <a:cubicBezTo>
                      <a:pt x="45024" y="110667"/>
                      <a:pt x="52732" y="78378"/>
                      <a:pt x="49116" y="5628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8" name="Freeform 837">
                <a:extLst>
                  <a:ext uri="{FF2B5EF4-FFF2-40B4-BE49-F238E27FC236}">
                    <a16:creationId xmlns:a16="http://schemas.microsoft.com/office/drawing/2014/main" id="{D1124212-6435-CB31-DC2F-C67235060EDC}"/>
                  </a:ext>
                </a:extLst>
              </p:cNvPr>
              <p:cNvSpPr/>
              <p:nvPr/>
            </p:nvSpPr>
            <p:spPr>
              <a:xfrm>
                <a:off x="5258589" y="560521"/>
                <a:ext cx="694595" cy="54144"/>
              </a:xfrm>
              <a:custGeom>
                <a:avLst/>
                <a:gdLst>
                  <a:gd name="connsiteX0" fmla="*/ 692022 w 694595"/>
                  <a:gd name="connsiteY0" fmla="*/ 41744 h 54144"/>
                  <a:gd name="connsiteX1" fmla="*/ 514824 w 694595"/>
                  <a:gd name="connsiteY1" fmla="*/ 42125 h 54144"/>
                  <a:gd name="connsiteX2" fmla="*/ 342765 w 694595"/>
                  <a:gd name="connsiteY2" fmla="*/ 22599 h 54144"/>
                  <a:gd name="connsiteX3" fmla="*/ 174703 w 694595"/>
                  <a:gd name="connsiteY3" fmla="*/ 19170 h 54144"/>
                  <a:gd name="connsiteX4" fmla="*/ 2549 w 694595"/>
                  <a:gd name="connsiteY4" fmla="*/ 120 h 54144"/>
                  <a:gd name="connsiteX5" fmla="*/ 1407 w 694595"/>
                  <a:gd name="connsiteY5" fmla="*/ 4120 h 54144"/>
                  <a:gd name="connsiteX6" fmla="*/ 163283 w 694595"/>
                  <a:gd name="connsiteY6" fmla="*/ 24599 h 54144"/>
                  <a:gd name="connsiteX7" fmla="*/ 339815 w 694595"/>
                  <a:gd name="connsiteY7" fmla="*/ 27837 h 54144"/>
                  <a:gd name="connsiteX8" fmla="*/ 692688 w 694595"/>
                  <a:gd name="connsiteY8" fmla="*/ 46887 h 54144"/>
                  <a:gd name="connsiteX9" fmla="*/ 692022 w 694595"/>
                  <a:gd name="connsiteY9" fmla="*/ 41649 h 54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4595" h="54144">
                    <a:moveTo>
                      <a:pt x="692022" y="41744"/>
                    </a:moveTo>
                    <a:cubicBezTo>
                      <a:pt x="632543" y="47745"/>
                      <a:pt x="574493" y="47935"/>
                      <a:pt x="514824" y="42125"/>
                    </a:cubicBezTo>
                    <a:cubicBezTo>
                      <a:pt x="457344" y="36600"/>
                      <a:pt x="400245" y="27837"/>
                      <a:pt x="342765" y="22599"/>
                    </a:cubicBezTo>
                    <a:cubicBezTo>
                      <a:pt x="286618" y="17455"/>
                      <a:pt x="230946" y="18312"/>
                      <a:pt x="174703" y="19170"/>
                    </a:cubicBezTo>
                    <a:cubicBezTo>
                      <a:pt x="116557" y="20027"/>
                      <a:pt x="58411" y="18027"/>
                      <a:pt x="2549" y="120"/>
                    </a:cubicBezTo>
                    <a:cubicBezTo>
                      <a:pt x="-20" y="-738"/>
                      <a:pt x="-1067" y="3263"/>
                      <a:pt x="1407" y="4120"/>
                    </a:cubicBezTo>
                    <a:cubicBezTo>
                      <a:pt x="53463" y="22408"/>
                      <a:pt x="108563" y="24980"/>
                      <a:pt x="163283" y="24599"/>
                    </a:cubicBezTo>
                    <a:cubicBezTo>
                      <a:pt x="222381" y="24218"/>
                      <a:pt x="280907" y="22503"/>
                      <a:pt x="339815" y="27837"/>
                    </a:cubicBezTo>
                    <a:cubicBezTo>
                      <a:pt x="455536" y="38315"/>
                      <a:pt x="576586" y="67652"/>
                      <a:pt x="692688" y="46887"/>
                    </a:cubicBezTo>
                    <a:cubicBezTo>
                      <a:pt x="695638" y="46411"/>
                      <a:pt x="694972" y="41363"/>
                      <a:pt x="692022" y="4164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9" name="Freeform 838">
                <a:extLst>
                  <a:ext uri="{FF2B5EF4-FFF2-40B4-BE49-F238E27FC236}">
                    <a16:creationId xmlns:a16="http://schemas.microsoft.com/office/drawing/2014/main" id="{977395B8-206F-33F1-5D48-68A43F3A3EB1}"/>
                  </a:ext>
                </a:extLst>
              </p:cNvPr>
              <p:cNvSpPr/>
              <p:nvPr/>
            </p:nvSpPr>
            <p:spPr>
              <a:xfrm>
                <a:off x="5554930" y="575119"/>
                <a:ext cx="66394" cy="143829"/>
              </a:xfrm>
              <a:custGeom>
                <a:avLst/>
                <a:gdLst>
                  <a:gd name="connsiteX0" fmla="*/ 65362 w 66394"/>
                  <a:gd name="connsiteY0" fmla="*/ 123253 h 143829"/>
                  <a:gd name="connsiteX1" fmla="*/ 24822 w 66394"/>
                  <a:gd name="connsiteY1" fmla="*/ 106870 h 143829"/>
                  <a:gd name="connsiteX2" fmla="*/ 25583 w 66394"/>
                  <a:gd name="connsiteY2" fmla="*/ 1143 h 143829"/>
                  <a:gd name="connsiteX3" fmla="*/ 23203 w 66394"/>
                  <a:gd name="connsiteY3" fmla="*/ 1143 h 143829"/>
                  <a:gd name="connsiteX4" fmla="*/ 19492 w 66394"/>
                  <a:gd name="connsiteY4" fmla="*/ 104966 h 143829"/>
                  <a:gd name="connsiteX5" fmla="*/ 7977 w 66394"/>
                  <a:gd name="connsiteY5" fmla="*/ 100870 h 143829"/>
                  <a:gd name="connsiteX6" fmla="*/ 4456 w 66394"/>
                  <a:gd name="connsiteY6" fmla="*/ 102298 h 143829"/>
                  <a:gd name="connsiteX7" fmla="*/ 20634 w 66394"/>
                  <a:gd name="connsiteY7" fmla="*/ 143732 h 143829"/>
                  <a:gd name="connsiteX8" fmla="*/ 24251 w 66394"/>
                  <a:gd name="connsiteY8" fmla="*/ 140970 h 143829"/>
                  <a:gd name="connsiteX9" fmla="*/ 24726 w 66394"/>
                  <a:gd name="connsiteY9" fmla="*/ 113538 h 143829"/>
                  <a:gd name="connsiteX10" fmla="*/ 63934 w 66394"/>
                  <a:gd name="connsiteY10" fmla="*/ 126778 h 143829"/>
                  <a:gd name="connsiteX11" fmla="*/ 65457 w 66394"/>
                  <a:gd name="connsiteY11" fmla="*/ 123253 h 143829"/>
                  <a:gd name="connsiteX12" fmla="*/ 18540 w 66394"/>
                  <a:gd name="connsiteY12" fmla="*/ 136874 h 143829"/>
                  <a:gd name="connsiteX13" fmla="*/ 6549 w 66394"/>
                  <a:gd name="connsiteY13" fmla="*/ 122015 h 143829"/>
                  <a:gd name="connsiteX14" fmla="*/ 7882 w 66394"/>
                  <a:gd name="connsiteY14" fmla="*/ 108299 h 143829"/>
                  <a:gd name="connsiteX15" fmla="*/ 17589 w 66394"/>
                  <a:gd name="connsiteY15" fmla="*/ 111157 h 143829"/>
                  <a:gd name="connsiteX16" fmla="*/ 19111 w 66394"/>
                  <a:gd name="connsiteY16" fmla="*/ 111728 h 143829"/>
                  <a:gd name="connsiteX17" fmla="*/ 18445 w 66394"/>
                  <a:gd name="connsiteY17" fmla="*/ 136874 h 143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6394" h="143829">
                    <a:moveTo>
                      <a:pt x="65362" y="123253"/>
                    </a:moveTo>
                    <a:cubicBezTo>
                      <a:pt x="52419" y="116681"/>
                      <a:pt x="38621" y="111633"/>
                      <a:pt x="24822" y="106870"/>
                    </a:cubicBezTo>
                    <a:cubicBezTo>
                      <a:pt x="25488" y="71628"/>
                      <a:pt x="26059" y="36386"/>
                      <a:pt x="25583" y="1143"/>
                    </a:cubicBezTo>
                    <a:cubicBezTo>
                      <a:pt x="25583" y="-381"/>
                      <a:pt x="23299" y="-381"/>
                      <a:pt x="23203" y="1143"/>
                    </a:cubicBezTo>
                    <a:cubicBezTo>
                      <a:pt x="21205" y="35719"/>
                      <a:pt x="20349" y="70390"/>
                      <a:pt x="19492" y="104966"/>
                    </a:cubicBezTo>
                    <a:cubicBezTo>
                      <a:pt x="15686" y="103632"/>
                      <a:pt x="11784" y="102298"/>
                      <a:pt x="7977" y="100870"/>
                    </a:cubicBezTo>
                    <a:cubicBezTo>
                      <a:pt x="6645" y="100393"/>
                      <a:pt x="5122" y="101251"/>
                      <a:pt x="4456" y="102298"/>
                    </a:cubicBezTo>
                    <a:cubicBezTo>
                      <a:pt x="-5822" y="117919"/>
                      <a:pt x="2553" y="139256"/>
                      <a:pt x="20634" y="143732"/>
                    </a:cubicBezTo>
                    <a:cubicBezTo>
                      <a:pt x="22442" y="144209"/>
                      <a:pt x="24251" y="142875"/>
                      <a:pt x="24251" y="140970"/>
                    </a:cubicBezTo>
                    <a:cubicBezTo>
                      <a:pt x="24346" y="131826"/>
                      <a:pt x="24536" y="122682"/>
                      <a:pt x="24726" y="113538"/>
                    </a:cubicBezTo>
                    <a:cubicBezTo>
                      <a:pt x="37764" y="118205"/>
                      <a:pt x="50421" y="123539"/>
                      <a:pt x="63934" y="126778"/>
                    </a:cubicBezTo>
                    <a:cubicBezTo>
                      <a:pt x="65933" y="127254"/>
                      <a:pt x="67456" y="124301"/>
                      <a:pt x="65457" y="123253"/>
                    </a:cubicBezTo>
                    <a:close/>
                    <a:moveTo>
                      <a:pt x="18540" y="136874"/>
                    </a:moveTo>
                    <a:cubicBezTo>
                      <a:pt x="12450" y="134112"/>
                      <a:pt x="8072" y="128968"/>
                      <a:pt x="6549" y="122015"/>
                    </a:cubicBezTo>
                    <a:cubicBezTo>
                      <a:pt x="5313" y="117348"/>
                      <a:pt x="5789" y="112681"/>
                      <a:pt x="7882" y="108299"/>
                    </a:cubicBezTo>
                    <a:cubicBezTo>
                      <a:pt x="11308" y="108680"/>
                      <a:pt x="14544" y="109633"/>
                      <a:pt x="17589" y="111157"/>
                    </a:cubicBezTo>
                    <a:cubicBezTo>
                      <a:pt x="18160" y="111347"/>
                      <a:pt x="18636" y="111538"/>
                      <a:pt x="19111" y="111728"/>
                    </a:cubicBezTo>
                    <a:cubicBezTo>
                      <a:pt x="18921" y="120110"/>
                      <a:pt x="18636" y="128492"/>
                      <a:pt x="18445" y="13687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0" name="Freeform 839">
                <a:extLst>
                  <a:ext uri="{FF2B5EF4-FFF2-40B4-BE49-F238E27FC236}">
                    <a16:creationId xmlns:a16="http://schemas.microsoft.com/office/drawing/2014/main" id="{45E66A7A-8C57-5EC5-C7E1-5DE05ECFAD55}"/>
                  </a:ext>
                </a:extLst>
              </p:cNvPr>
              <p:cNvSpPr/>
              <p:nvPr/>
            </p:nvSpPr>
            <p:spPr>
              <a:xfrm>
                <a:off x="5641768" y="612905"/>
                <a:ext cx="89721" cy="132217"/>
              </a:xfrm>
              <a:custGeom>
                <a:avLst/>
                <a:gdLst>
                  <a:gd name="connsiteX0" fmla="*/ 87108 w 89721"/>
                  <a:gd name="connsiteY0" fmla="*/ 55845 h 132217"/>
                  <a:gd name="connsiteX1" fmla="*/ 35147 w 89721"/>
                  <a:gd name="connsiteY1" fmla="*/ 22983 h 132217"/>
                  <a:gd name="connsiteX2" fmla="*/ 32959 w 89721"/>
                  <a:gd name="connsiteY2" fmla="*/ 10982 h 132217"/>
                  <a:gd name="connsiteX3" fmla="*/ 31341 w 89721"/>
                  <a:gd name="connsiteY3" fmla="*/ 2028 h 132217"/>
                  <a:gd name="connsiteX4" fmla="*/ 25726 w 89721"/>
                  <a:gd name="connsiteY4" fmla="*/ 3552 h 132217"/>
                  <a:gd name="connsiteX5" fmla="*/ 26583 w 89721"/>
                  <a:gd name="connsiteY5" fmla="*/ 9077 h 132217"/>
                  <a:gd name="connsiteX6" fmla="*/ 20112 w 89721"/>
                  <a:gd name="connsiteY6" fmla="*/ 24793 h 132217"/>
                  <a:gd name="connsiteX7" fmla="*/ 19350 w 89721"/>
                  <a:gd name="connsiteY7" fmla="*/ 26031 h 132217"/>
                  <a:gd name="connsiteX8" fmla="*/ 1364 w 89721"/>
                  <a:gd name="connsiteY8" fmla="*/ 69942 h 132217"/>
                  <a:gd name="connsiteX9" fmla="*/ 43712 w 89721"/>
                  <a:gd name="connsiteY9" fmla="*/ 112423 h 132217"/>
                  <a:gd name="connsiteX10" fmla="*/ 44950 w 89721"/>
                  <a:gd name="connsiteY10" fmla="*/ 118710 h 132217"/>
                  <a:gd name="connsiteX11" fmla="*/ 55322 w 89721"/>
                  <a:gd name="connsiteY11" fmla="*/ 132045 h 132217"/>
                  <a:gd name="connsiteX12" fmla="*/ 58558 w 89721"/>
                  <a:gd name="connsiteY12" fmla="*/ 122139 h 132217"/>
                  <a:gd name="connsiteX13" fmla="*/ 55418 w 89721"/>
                  <a:gd name="connsiteY13" fmla="*/ 120805 h 132217"/>
                  <a:gd name="connsiteX14" fmla="*/ 53895 w 89721"/>
                  <a:gd name="connsiteY14" fmla="*/ 121186 h 132217"/>
                  <a:gd name="connsiteX15" fmla="*/ 52372 w 89721"/>
                  <a:gd name="connsiteY15" fmla="*/ 122520 h 132217"/>
                  <a:gd name="connsiteX16" fmla="*/ 50659 w 89721"/>
                  <a:gd name="connsiteY16" fmla="*/ 113280 h 132217"/>
                  <a:gd name="connsiteX17" fmla="*/ 64363 w 89721"/>
                  <a:gd name="connsiteY17" fmla="*/ 110804 h 132217"/>
                  <a:gd name="connsiteX18" fmla="*/ 87108 w 89721"/>
                  <a:gd name="connsiteY18" fmla="*/ 55845 h 132217"/>
                  <a:gd name="connsiteX19" fmla="*/ 18779 w 89721"/>
                  <a:gd name="connsiteY19" fmla="*/ 88134 h 132217"/>
                  <a:gd name="connsiteX20" fmla="*/ 20778 w 89721"/>
                  <a:gd name="connsiteY20" fmla="*/ 29651 h 132217"/>
                  <a:gd name="connsiteX21" fmla="*/ 22205 w 89721"/>
                  <a:gd name="connsiteY21" fmla="*/ 30032 h 132217"/>
                  <a:gd name="connsiteX22" fmla="*/ 29723 w 89721"/>
                  <a:gd name="connsiteY22" fmla="*/ 29651 h 132217"/>
                  <a:gd name="connsiteX23" fmla="*/ 42095 w 89721"/>
                  <a:gd name="connsiteY23" fmla="*/ 104327 h 132217"/>
                  <a:gd name="connsiteX24" fmla="*/ 18874 w 89721"/>
                  <a:gd name="connsiteY24" fmla="*/ 88134 h 132217"/>
                  <a:gd name="connsiteX25" fmla="*/ 72548 w 89721"/>
                  <a:gd name="connsiteY25" fmla="*/ 96707 h 132217"/>
                  <a:gd name="connsiteX26" fmla="*/ 49613 w 89721"/>
                  <a:gd name="connsiteY26" fmla="*/ 105946 h 132217"/>
                  <a:gd name="connsiteX27" fmla="*/ 48375 w 89721"/>
                  <a:gd name="connsiteY27" fmla="*/ 96135 h 132217"/>
                  <a:gd name="connsiteX28" fmla="*/ 42570 w 89721"/>
                  <a:gd name="connsiteY28" fmla="*/ 63750 h 132217"/>
                  <a:gd name="connsiteX29" fmla="*/ 36480 w 89721"/>
                  <a:gd name="connsiteY29" fmla="*/ 29937 h 132217"/>
                  <a:gd name="connsiteX30" fmla="*/ 71691 w 89721"/>
                  <a:gd name="connsiteY30" fmla="*/ 44891 h 132217"/>
                  <a:gd name="connsiteX31" fmla="*/ 72642 w 89721"/>
                  <a:gd name="connsiteY31" fmla="*/ 96707 h 13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9721" h="132217">
                    <a:moveTo>
                      <a:pt x="87108" y="55845"/>
                    </a:moveTo>
                    <a:cubicBezTo>
                      <a:pt x="79019" y="34699"/>
                      <a:pt x="56845" y="23555"/>
                      <a:pt x="35147" y="22983"/>
                    </a:cubicBezTo>
                    <a:cubicBezTo>
                      <a:pt x="34386" y="18983"/>
                      <a:pt x="33625" y="14982"/>
                      <a:pt x="32959" y="10982"/>
                    </a:cubicBezTo>
                    <a:cubicBezTo>
                      <a:pt x="32959" y="8124"/>
                      <a:pt x="32483" y="5172"/>
                      <a:pt x="31341" y="2028"/>
                    </a:cubicBezTo>
                    <a:cubicBezTo>
                      <a:pt x="30009" y="-1496"/>
                      <a:pt x="25155" y="-67"/>
                      <a:pt x="25726" y="3552"/>
                    </a:cubicBezTo>
                    <a:cubicBezTo>
                      <a:pt x="26012" y="5362"/>
                      <a:pt x="26297" y="7172"/>
                      <a:pt x="26583" y="9077"/>
                    </a:cubicBezTo>
                    <a:cubicBezTo>
                      <a:pt x="26583" y="14887"/>
                      <a:pt x="24013" y="21650"/>
                      <a:pt x="20112" y="24793"/>
                    </a:cubicBezTo>
                    <a:cubicBezTo>
                      <a:pt x="19731" y="25079"/>
                      <a:pt x="19445" y="25555"/>
                      <a:pt x="19350" y="26031"/>
                    </a:cubicBezTo>
                    <a:cubicBezTo>
                      <a:pt x="4314" y="32985"/>
                      <a:pt x="-3299" y="52797"/>
                      <a:pt x="1364" y="69942"/>
                    </a:cubicBezTo>
                    <a:cubicBezTo>
                      <a:pt x="6217" y="88039"/>
                      <a:pt x="24013" y="107946"/>
                      <a:pt x="43712" y="112423"/>
                    </a:cubicBezTo>
                    <a:cubicBezTo>
                      <a:pt x="44093" y="114519"/>
                      <a:pt x="44474" y="116614"/>
                      <a:pt x="44950" y="118710"/>
                    </a:cubicBezTo>
                    <a:cubicBezTo>
                      <a:pt x="45901" y="123472"/>
                      <a:pt x="47995" y="133664"/>
                      <a:pt x="55322" y="132045"/>
                    </a:cubicBezTo>
                    <a:cubicBezTo>
                      <a:pt x="60271" y="130902"/>
                      <a:pt x="60747" y="125853"/>
                      <a:pt x="58558" y="122139"/>
                    </a:cubicBezTo>
                    <a:cubicBezTo>
                      <a:pt x="57892" y="121091"/>
                      <a:pt x="56655" y="120519"/>
                      <a:pt x="55418" y="120805"/>
                    </a:cubicBezTo>
                    <a:cubicBezTo>
                      <a:pt x="54942" y="120900"/>
                      <a:pt x="54371" y="121091"/>
                      <a:pt x="53895" y="121186"/>
                    </a:cubicBezTo>
                    <a:cubicBezTo>
                      <a:pt x="53134" y="121377"/>
                      <a:pt x="52658" y="121853"/>
                      <a:pt x="52372" y="122520"/>
                    </a:cubicBezTo>
                    <a:cubicBezTo>
                      <a:pt x="51801" y="120138"/>
                      <a:pt x="51230" y="116805"/>
                      <a:pt x="50659" y="113280"/>
                    </a:cubicBezTo>
                    <a:cubicBezTo>
                      <a:pt x="55228" y="113471"/>
                      <a:pt x="59891" y="112709"/>
                      <a:pt x="64363" y="110804"/>
                    </a:cubicBezTo>
                    <a:cubicBezTo>
                      <a:pt x="84633" y="102327"/>
                      <a:pt x="94911" y="76133"/>
                      <a:pt x="87108" y="55845"/>
                    </a:cubicBezTo>
                    <a:close/>
                    <a:moveTo>
                      <a:pt x="18779" y="88134"/>
                    </a:moveTo>
                    <a:cubicBezTo>
                      <a:pt x="4124" y="71275"/>
                      <a:pt x="983" y="40033"/>
                      <a:pt x="20778" y="29651"/>
                    </a:cubicBezTo>
                    <a:cubicBezTo>
                      <a:pt x="21158" y="29841"/>
                      <a:pt x="21634" y="30032"/>
                      <a:pt x="22205" y="30032"/>
                    </a:cubicBezTo>
                    <a:cubicBezTo>
                      <a:pt x="24679" y="29841"/>
                      <a:pt x="27249" y="29746"/>
                      <a:pt x="29723" y="29651"/>
                    </a:cubicBezTo>
                    <a:cubicBezTo>
                      <a:pt x="33625" y="54606"/>
                      <a:pt x="37432" y="79562"/>
                      <a:pt x="42095" y="104327"/>
                    </a:cubicBezTo>
                    <a:cubicBezTo>
                      <a:pt x="33339" y="101469"/>
                      <a:pt x="25060" y="95373"/>
                      <a:pt x="18874" y="88134"/>
                    </a:cubicBezTo>
                    <a:close/>
                    <a:moveTo>
                      <a:pt x="72548" y="96707"/>
                    </a:moveTo>
                    <a:cubicBezTo>
                      <a:pt x="65696" y="104136"/>
                      <a:pt x="57607" y="106613"/>
                      <a:pt x="49613" y="105946"/>
                    </a:cubicBezTo>
                    <a:cubicBezTo>
                      <a:pt x="49042" y="101374"/>
                      <a:pt x="48566" y="97374"/>
                      <a:pt x="48375" y="96135"/>
                    </a:cubicBezTo>
                    <a:cubicBezTo>
                      <a:pt x="46472" y="85372"/>
                      <a:pt x="44474" y="74609"/>
                      <a:pt x="42570" y="63750"/>
                    </a:cubicBezTo>
                    <a:cubicBezTo>
                      <a:pt x="40572" y="52511"/>
                      <a:pt x="38478" y="41176"/>
                      <a:pt x="36480" y="29937"/>
                    </a:cubicBezTo>
                    <a:cubicBezTo>
                      <a:pt x="49517" y="30984"/>
                      <a:pt x="62174" y="35366"/>
                      <a:pt x="71691" y="44891"/>
                    </a:cubicBezTo>
                    <a:cubicBezTo>
                      <a:pt x="85966" y="59274"/>
                      <a:pt x="86537" y="81657"/>
                      <a:pt x="72642" y="9670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1" name="Freeform 840">
                <a:extLst>
                  <a:ext uri="{FF2B5EF4-FFF2-40B4-BE49-F238E27FC236}">
                    <a16:creationId xmlns:a16="http://schemas.microsoft.com/office/drawing/2014/main" id="{434130B9-9E1F-29C8-0001-83FB53671656}"/>
                  </a:ext>
                </a:extLst>
              </p:cNvPr>
              <p:cNvSpPr/>
              <p:nvPr/>
            </p:nvSpPr>
            <p:spPr>
              <a:xfrm>
                <a:off x="5290425" y="785336"/>
                <a:ext cx="124309" cy="134306"/>
              </a:xfrm>
              <a:custGeom>
                <a:avLst/>
                <a:gdLst>
                  <a:gd name="connsiteX0" fmla="*/ 83580 w 124309"/>
                  <a:gd name="connsiteY0" fmla="*/ 75248 h 134306"/>
                  <a:gd name="connsiteX1" fmla="*/ 63880 w 124309"/>
                  <a:gd name="connsiteY1" fmla="*/ 68485 h 134306"/>
                  <a:gd name="connsiteX2" fmla="*/ 72160 w 124309"/>
                  <a:gd name="connsiteY2" fmla="*/ 2286 h 134306"/>
                  <a:gd name="connsiteX3" fmla="*/ 67497 w 124309"/>
                  <a:gd name="connsiteY3" fmla="*/ 2286 h 134306"/>
                  <a:gd name="connsiteX4" fmla="*/ 58551 w 124309"/>
                  <a:gd name="connsiteY4" fmla="*/ 67246 h 134306"/>
                  <a:gd name="connsiteX5" fmla="*/ 1832 w 124309"/>
                  <a:gd name="connsiteY5" fmla="*/ 85344 h 134306"/>
                  <a:gd name="connsiteX6" fmla="*/ 7543 w 124309"/>
                  <a:gd name="connsiteY6" fmla="*/ 111919 h 134306"/>
                  <a:gd name="connsiteX7" fmla="*/ 38090 w 124309"/>
                  <a:gd name="connsiteY7" fmla="*/ 102965 h 134306"/>
                  <a:gd name="connsiteX8" fmla="*/ 61596 w 124309"/>
                  <a:gd name="connsiteY8" fmla="*/ 74009 h 134306"/>
                  <a:gd name="connsiteX9" fmla="*/ 116031 w 124309"/>
                  <a:gd name="connsiteY9" fmla="*/ 129540 h 134306"/>
                  <a:gd name="connsiteX10" fmla="*/ 123359 w 124309"/>
                  <a:gd name="connsiteY10" fmla="*/ 131540 h 134306"/>
                  <a:gd name="connsiteX11" fmla="*/ 83484 w 124309"/>
                  <a:gd name="connsiteY11" fmla="*/ 75248 h 134306"/>
                  <a:gd name="connsiteX12" fmla="*/ 56077 w 124309"/>
                  <a:gd name="connsiteY12" fmla="*/ 72771 h 134306"/>
                  <a:gd name="connsiteX13" fmla="*/ 32761 w 124309"/>
                  <a:gd name="connsiteY13" fmla="*/ 98870 h 134306"/>
                  <a:gd name="connsiteX14" fmla="*/ 19438 w 124309"/>
                  <a:gd name="connsiteY14" fmla="*/ 104489 h 134306"/>
                  <a:gd name="connsiteX15" fmla="*/ 7162 w 124309"/>
                  <a:gd name="connsiteY15" fmla="*/ 95060 h 134306"/>
                  <a:gd name="connsiteX16" fmla="*/ 14108 w 124309"/>
                  <a:gd name="connsiteY16" fmla="*/ 80486 h 134306"/>
                  <a:gd name="connsiteX17" fmla="*/ 56077 w 124309"/>
                  <a:gd name="connsiteY17" fmla="*/ 72771 h 134306"/>
                  <a:gd name="connsiteX18" fmla="*/ 56077 w 124309"/>
                  <a:gd name="connsiteY18" fmla="*/ 72771 h 1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4309" h="134306">
                    <a:moveTo>
                      <a:pt x="83580" y="75248"/>
                    </a:moveTo>
                    <a:cubicBezTo>
                      <a:pt x="78155" y="72866"/>
                      <a:pt x="71303" y="70390"/>
                      <a:pt x="63880" y="68485"/>
                    </a:cubicBezTo>
                    <a:cubicBezTo>
                      <a:pt x="71684" y="47911"/>
                      <a:pt x="72445" y="24003"/>
                      <a:pt x="72160" y="2286"/>
                    </a:cubicBezTo>
                    <a:cubicBezTo>
                      <a:pt x="72160" y="-762"/>
                      <a:pt x="67592" y="-762"/>
                      <a:pt x="67497" y="2286"/>
                    </a:cubicBezTo>
                    <a:cubicBezTo>
                      <a:pt x="66830" y="23908"/>
                      <a:pt x="66926" y="46863"/>
                      <a:pt x="58551" y="67246"/>
                    </a:cubicBezTo>
                    <a:cubicBezTo>
                      <a:pt x="35997" y="62198"/>
                      <a:pt x="10207" y="62865"/>
                      <a:pt x="1832" y="85344"/>
                    </a:cubicBezTo>
                    <a:cubicBezTo>
                      <a:pt x="-1023" y="93059"/>
                      <a:pt x="-1498" y="107442"/>
                      <a:pt x="7543" y="111919"/>
                    </a:cubicBezTo>
                    <a:cubicBezTo>
                      <a:pt x="16298" y="116300"/>
                      <a:pt x="31048" y="107918"/>
                      <a:pt x="38090" y="102965"/>
                    </a:cubicBezTo>
                    <a:cubicBezTo>
                      <a:pt x="49034" y="95250"/>
                      <a:pt x="56457" y="85249"/>
                      <a:pt x="61596" y="74009"/>
                    </a:cubicBezTo>
                    <a:cubicBezTo>
                      <a:pt x="91668" y="81439"/>
                      <a:pt x="121646" y="104013"/>
                      <a:pt x="116031" y="129540"/>
                    </a:cubicBezTo>
                    <a:cubicBezTo>
                      <a:pt x="114984" y="134303"/>
                      <a:pt x="122407" y="136398"/>
                      <a:pt x="123359" y="131540"/>
                    </a:cubicBezTo>
                    <a:cubicBezTo>
                      <a:pt x="129259" y="103823"/>
                      <a:pt x="106705" y="85249"/>
                      <a:pt x="83484" y="75248"/>
                    </a:cubicBezTo>
                    <a:close/>
                    <a:moveTo>
                      <a:pt x="56077" y="72771"/>
                    </a:moveTo>
                    <a:cubicBezTo>
                      <a:pt x="50843" y="83153"/>
                      <a:pt x="42849" y="92869"/>
                      <a:pt x="32761" y="98870"/>
                    </a:cubicBezTo>
                    <a:cubicBezTo>
                      <a:pt x="30191" y="100489"/>
                      <a:pt x="22864" y="105156"/>
                      <a:pt x="19438" y="104489"/>
                    </a:cubicBezTo>
                    <a:cubicBezTo>
                      <a:pt x="15346" y="101346"/>
                      <a:pt x="11254" y="98203"/>
                      <a:pt x="7162" y="95060"/>
                    </a:cubicBezTo>
                    <a:cubicBezTo>
                      <a:pt x="7162" y="88868"/>
                      <a:pt x="9445" y="84011"/>
                      <a:pt x="14108" y="80486"/>
                    </a:cubicBezTo>
                    <a:cubicBezTo>
                      <a:pt x="23340" y="71533"/>
                      <a:pt x="39423" y="69723"/>
                      <a:pt x="56077" y="72771"/>
                    </a:cubicBezTo>
                    <a:lnTo>
                      <a:pt x="56077" y="72771"/>
                    </a:ln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2" name="Freeform 841">
                <a:extLst>
                  <a:ext uri="{FF2B5EF4-FFF2-40B4-BE49-F238E27FC236}">
                    <a16:creationId xmlns:a16="http://schemas.microsoft.com/office/drawing/2014/main" id="{B4BA110D-19CB-CFE5-1EB7-FBFD9F3682B7}"/>
                  </a:ext>
                </a:extLst>
              </p:cNvPr>
              <p:cNvSpPr/>
              <p:nvPr/>
            </p:nvSpPr>
            <p:spPr>
              <a:xfrm>
                <a:off x="5412148" y="837876"/>
                <a:ext cx="120877" cy="83191"/>
              </a:xfrm>
              <a:custGeom>
                <a:avLst/>
                <a:gdLst>
                  <a:gd name="connsiteX0" fmla="*/ 120211 w 120877"/>
                  <a:gd name="connsiteY0" fmla="*/ 74333 h 83191"/>
                  <a:gd name="connsiteX1" fmla="*/ 67870 w 120877"/>
                  <a:gd name="connsiteY1" fmla="*/ 609 h 83191"/>
                  <a:gd name="connsiteX2" fmla="*/ 63683 w 120877"/>
                  <a:gd name="connsiteY2" fmla="*/ 3086 h 83191"/>
                  <a:gd name="connsiteX3" fmla="*/ 108601 w 120877"/>
                  <a:gd name="connsiteY3" fmla="*/ 72523 h 83191"/>
                  <a:gd name="connsiteX4" fmla="*/ 11818 w 120877"/>
                  <a:gd name="connsiteY4" fmla="*/ 74809 h 83191"/>
                  <a:gd name="connsiteX5" fmla="*/ 36466 w 120877"/>
                  <a:gd name="connsiteY5" fmla="*/ 37090 h 83191"/>
                  <a:gd name="connsiteX6" fmla="*/ 49694 w 120877"/>
                  <a:gd name="connsiteY6" fmla="*/ 16421 h 83191"/>
                  <a:gd name="connsiteX7" fmla="*/ 64826 w 120877"/>
                  <a:gd name="connsiteY7" fmla="*/ 18993 h 83191"/>
                  <a:gd name="connsiteX8" fmla="*/ 66824 w 120877"/>
                  <a:gd name="connsiteY8" fmla="*/ 17373 h 83191"/>
                  <a:gd name="connsiteX9" fmla="*/ 56927 w 120877"/>
                  <a:gd name="connsiteY9" fmla="*/ 1467 h 83191"/>
                  <a:gd name="connsiteX10" fmla="*/ 51883 w 120877"/>
                  <a:gd name="connsiteY10" fmla="*/ 1467 h 83191"/>
                  <a:gd name="connsiteX11" fmla="*/ 589 w 120877"/>
                  <a:gd name="connsiteY11" fmla="*/ 77000 h 83191"/>
                  <a:gd name="connsiteX12" fmla="*/ 4110 w 120877"/>
                  <a:gd name="connsiteY12" fmla="*/ 83191 h 83191"/>
                  <a:gd name="connsiteX13" fmla="*/ 116596 w 120877"/>
                  <a:gd name="connsiteY13" fmla="*/ 80810 h 83191"/>
                  <a:gd name="connsiteX14" fmla="*/ 120211 w 120877"/>
                  <a:gd name="connsiteY14" fmla="*/ 74428 h 83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0877" h="83191">
                    <a:moveTo>
                      <a:pt x="120211" y="74333"/>
                    </a:moveTo>
                    <a:cubicBezTo>
                      <a:pt x="104128" y="50616"/>
                      <a:pt x="89188" y="19755"/>
                      <a:pt x="67870" y="609"/>
                    </a:cubicBezTo>
                    <a:cubicBezTo>
                      <a:pt x="66157" y="-915"/>
                      <a:pt x="62732" y="609"/>
                      <a:pt x="63683" y="3086"/>
                    </a:cubicBezTo>
                    <a:cubicBezTo>
                      <a:pt x="72914" y="27565"/>
                      <a:pt x="92899" y="50616"/>
                      <a:pt x="108601" y="72523"/>
                    </a:cubicBezTo>
                    <a:cubicBezTo>
                      <a:pt x="76340" y="73285"/>
                      <a:pt x="44079" y="73952"/>
                      <a:pt x="11818" y="74809"/>
                    </a:cubicBezTo>
                    <a:cubicBezTo>
                      <a:pt x="20002" y="62236"/>
                      <a:pt x="28282" y="49758"/>
                      <a:pt x="36466" y="37090"/>
                    </a:cubicBezTo>
                    <a:cubicBezTo>
                      <a:pt x="40748" y="30423"/>
                      <a:pt x="44650" y="22517"/>
                      <a:pt x="49694" y="16421"/>
                    </a:cubicBezTo>
                    <a:cubicBezTo>
                      <a:pt x="57593" y="6991"/>
                      <a:pt x="57022" y="9753"/>
                      <a:pt x="64826" y="18993"/>
                    </a:cubicBezTo>
                    <a:cubicBezTo>
                      <a:pt x="65777" y="20136"/>
                      <a:pt x="67680" y="18612"/>
                      <a:pt x="66824" y="17373"/>
                    </a:cubicBezTo>
                    <a:cubicBezTo>
                      <a:pt x="63303" y="12135"/>
                      <a:pt x="59972" y="6991"/>
                      <a:pt x="56927" y="1467"/>
                    </a:cubicBezTo>
                    <a:cubicBezTo>
                      <a:pt x="55785" y="-629"/>
                      <a:pt x="53120" y="-153"/>
                      <a:pt x="51883" y="1467"/>
                    </a:cubicBezTo>
                    <a:cubicBezTo>
                      <a:pt x="33802" y="25946"/>
                      <a:pt x="17433" y="51663"/>
                      <a:pt x="589" y="77000"/>
                    </a:cubicBezTo>
                    <a:cubicBezTo>
                      <a:pt x="-1125" y="79572"/>
                      <a:pt x="1160" y="83191"/>
                      <a:pt x="4110" y="83191"/>
                    </a:cubicBezTo>
                    <a:cubicBezTo>
                      <a:pt x="41605" y="82524"/>
                      <a:pt x="79100" y="81572"/>
                      <a:pt x="116596" y="80810"/>
                    </a:cubicBezTo>
                    <a:cubicBezTo>
                      <a:pt x="119640" y="80810"/>
                      <a:pt x="122115" y="77190"/>
                      <a:pt x="120211" y="7442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3" name="Freeform 842">
                <a:extLst>
                  <a:ext uri="{FF2B5EF4-FFF2-40B4-BE49-F238E27FC236}">
                    <a16:creationId xmlns:a16="http://schemas.microsoft.com/office/drawing/2014/main" id="{BF68F97E-DBA7-4D73-A158-FF2088276014}"/>
                  </a:ext>
                </a:extLst>
              </p:cNvPr>
              <p:cNvSpPr/>
              <p:nvPr/>
            </p:nvSpPr>
            <p:spPr>
              <a:xfrm>
                <a:off x="5562310" y="812522"/>
                <a:ext cx="101573" cy="105912"/>
              </a:xfrm>
              <a:custGeom>
                <a:avLst/>
                <a:gdLst>
                  <a:gd name="connsiteX0" fmla="*/ 57792 w 101573"/>
                  <a:gd name="connsiteY0" fmla="*/ 1103 h 105912"/>
                  <a:gd name="connsiteX1" fmla="*/ 51892 w 101573"/>
                  <a:gd name="connsiteY1" fmla="*/ 3580 h 105912"/>
                  <a:gd name="connsiteX2" fmla="*/ 47419 w 101573"/>
                  <a:gd name="connsiteY2" fmla="*/ 64445 h 105912"/>
                  <a:gd name="connsiteX3" fmla="*/ 18108 w 101573"/>
                  <a:gd name="connsiteY3" fmla="*/ 5771 h 105912"/>
                  <a:gd name="connsiteX4" fmla="*/ 11447 w 101573"/>
                  <a:gd name="connsiteY4" fmla="*/ 6628 h 105912"/>
                  <a:gd name="connsiteX5" fmla="*/ 11827 w 101573"/>
                  <a:gd name="connsiteY5" fmla="*/ 84638 h 105912"/>
                  <a:gd name="connsiteX6" fmla="*/ 2215 w 101573"/>
                  <a:gd name="connsiteY6" fmla="*/ 32822 h 105912"/>
                  <a:gd name="connsiteX7" fmla="*/ 693 w 101573"/>
                  <a:gd name="connsiteY7" fmla="*/ 32822 h 105912"/>
                  <a:gd name="connsiteX8" fmla="*/ 12303 w 101573"/>
                  <a:gd name="connsiteY8" fmla="*/ 102545 h 105912"/>
                  <a:gd name="connsiteX9" fmla="*/ 18203 w 101573"/>
                  <a:gd name="connsiteY9" fmla="*/ 100925 h 105912"/>
                  <a:gd name="connsiteX10" fmla="*/ 18108 w 101573"/>
                  <a:gd name="connsiteY10" fmla="*/ 24821 h 105912"/>
                  <a:gd name="connsiteX11" fmla="*/ 47038 w 101573"/>
                  <a:gd name="connsiteY11" fmla="*/ 76065 h 105912"/>
                  <a:gd name="connsiteX12" fmla="*/ 53414 w 101573"/>
                  <a:gd name="connsiteY12" fmla="*/ 74351 h 105912"/>
                  <a:gd name="connsiteX13" fmla="*/ 57983 w 101573"/>
                  <a:gd name="connsiteY13" fmla="*/ 13105 h 105912"/>
                  <a:gd name="connsiteX14" fmla="*/ 95953 w 101573"/>
                  <a:gd name="connsiteY14" fmla="*/ 103878 h 105912"/>
                  <a:gd name="connsiteX15" fmla="*/ 101568 w 101573"/>
                  <a:gd name="connsiteY15" fmla="*/ 103116 h 105912"/>
                  <a:gd name="connsiteX16" fmla="*/ 57601 w 101573"/>
                  <a:gd name="connsiteY16" fmla="*/ 1199 h 10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1573" h="105912">
                    <a:moveTo>
                      <a:pt x="57792" y="1103"/>
                    </a:moveTo>
                    <a:cubicBezTo>
                      <a:pt x="55793" y="-1468"/>
                      <a:pt x="52082" y="913"/>
                      <a:pt x="51892" y="3580"/>
                    </a:cubicBezTo>
                    <a:lnTo>
                      <a:pt x="47419" y="64445"/>
                    </a:lnTo>
                    <a:cubicBezTo>
                      <a:pt x="35143" y="46157"/>
                      <a:pt x="25436" y="26726"/>
                      <a:pt x="18108" y="5771"/>
                    </a:cubicBezTo>
                    <a:cubicBezTo>
                      <a:pt x="16871" y="2342"/>
                      <a:pt x="11447" y="2723"/>
                      <a:pt x="11447" y="6628"/>
                    </a:cubicBezTo>
                    <a:cubicBezTo>
                      <a:pt x="11542" y="32631"/>
                      <a:pt x="11637" y="58634"/>
                      <a:pt x="11827" y="84638"/>
                    </a:cubicBezTo>
                    <a:cubicBezTo>
                      <a:pt x="5927" y="68064"/>
                      <a:pt x="2406" y="50062"/>
                      <a:pt x="2215" y="32822"/>
                    </a:cubicBezTo>
                    <a:cubicBezTo>
                      <a:pt x="2215" y="31774"/>
                      <a:pt x="788" y="31869"/>
                      <a:pt x="693" y="32822"/>
                    </a:cubicBezTo>
                    <a:cubicBezTo>
                      <a:pt x="-1591" y="58063"/>
                      <a:pt x="1644" y="79113"/>
                      <a:pt x="12303" y="102545"/>
                    </a:cubicBezTo>
                    <a:cubicBezTo>
                      <a:pt x="13635" y="105497"/>
                      <a:pt x="18203" y="103878"/>
                      <a:pt x="18203" y="100925"/>
                    </a:cubicBezTo>
                    <a:cubicBezTo>
                      <a:pt x="18203" y="75589"/>
                      <a:pt x="18203" y="50157"/>
                      <a:pt x="18108" y="24821"/>
                    </a:cubicBezTo>
                    <a:cubicBezTo>
                      <a:pt x="25817" y="42918"/>
                      <a:pt x="35333" y="59968"/>
                      <a:pt x="47038" y="76065"/>
                    </a:cubicBezTo>
                    <a:cubicBezTo>
                      <a:pt x="49037" y="78827"/>
                      <a:pt x="53129" y="77875"/>
                      <a:pt x="53414" y="74351"/>
                    </a:cubicBezTo>
                    <a:cubicBezTo>
                      <a:pt x="54937" y="53967"/>
                      <a:pt x="56460" y="33488"/>
                      <a:pt x="57983" y="13105"/>
                    </a:cubicBezTo>
                    <a:cubicBezTo>
                      <a:pt x="77872" y="41013"/>
                      <a:pt x="87008" y="70636"/>
                      <a:pt x="95953" y="103878"/>
                    </a:cubicBezTo>
                    <a:cubicBezTo>
                      <a:pt x="96810" y="106926"/>
                      <a:pt x="101758" y="106450"/>
                      <a:pt x="101568" y="103116"/>
                    </a:cubicBezTo>
                    <a:cubicBezTo>
                      <a:pt x="99760" y="66350"/>
                      <a:pt x="79966" y="29488"/>
                      <a:pt x="57601" y="11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4" name="Freeform 843">
                <a:extLst>
                  <a:ext uri="{FF2B5EF4-FFF2-40B4-BE49-F238E27FC236}">
                    <a16:creationId xmlns:a16="http://schemas.microsoft.com/office/drawing/2014/main" id="{6C6286B8-277F-084F-E683-6F815330320A}"/>
                  </a:ext>
                </a:extLst>
              </p:cNvPr>
              <p:cNvSpPr/>
              <p:nvPr/>
            </p:nvSpPr>
            <p:spPr>
              <a:xfrm>
                <a:off x="5699124" y="816901"/>
                <a:ext cx="72380" cy="115754"/>
              </a:xfrm>
              <a:custGeom>
                <a:avLst/>
                <a:gdLst>
                  <a:gd name="connsiteX0" fmla="*/ 69245 w 72380"/>
                  <a:gd name="connsiteY0" fmla="*/ 99213 h 115754"/>
                  <a:gd name="connsiteX1" fmla="*/ 12336 w 72380"/>
                  <a:gd name="connsiteY1" fmla="*/ 86926 h 115754"/>
                  <a:gd name="connsiteX2" fmla="*/ 24137 w 72380"/>
                  <a:gd name="connsiteY2" fmla="*/ 1201 h 115754"/>
                  <a:gd name="connsiteX3" fmla="*/ 22329 w 72380"/>
                  <a:gd name="connsiteY3" fmla="*/ 439 h 115754"/>
                  <a:gd name="connsiteX4" fmla="*/ 13098 w 72380"/>
                  <a:gd name="connsiteY4" fmla="*/ 99689 h 115754"/>
                  <a:gd name="connsiteX5" fmla="*/ 72196 w 72380"/>
                  <a:gd name="connsiteY5" fmla="*/ 102070 h 115754"/>
                  <a:gd name="connsiteX6" fmla="*/ 69340 w 72380"/>
                  <a:gd name="connsiteY6" fmla="*/ 99213 h 11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380" h="115754">
                    <a:moveTo>
                      <a:pt x="69245" y="99213"/>
                    </a:moveTo>
                    <a:cubicBezTo>
                      <a:pt x="49736" y="112738"/>
                      <a:pt x="24898" y="108928"/>
                      <a:pt x="12336" y="86926"/>
                    </a:cubicBezTo>
                    <a:cubicBezTo>
                      <a:pt x="-3556" y="59017"/>
                      <a:pt x="16143" y="27966"/>
                      <a:pt x="24137" y="1201"/>
                    </a:cubicBezTo>
                    <a:cubicBezTo>
                      <a:pt x="24518" y="58"/>
                      <a:pt x="22995" y="-419"/>
                      <a:pt x="22329" y="439"/>
                    </a:cubicBezTo>
                    <a:cubicBezTo>
                      <a:pt x="3772" y="26537"/>
                      <a:pt x="-12216" y="72829"/>
                      <a:pt x="13098" y="99689"/>
                    </a:cubicBezTo>
                    <a:cubicBezTo>
                      <a:pt x="26611" y="114072"/>
                      <a:pt x="61442" y="126073"/>
                      <a:pt x="72196" y="102070"/>
                    </a:cubicBezTo>
                    <a:cubicBezTo>
                      <a:pt x="72956" y="100356"/>
                      <a:pt x="71244" y="97879"/>
                      <a:pt x="69340" y="9921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5" name="Freeform 844">
                <a:extLst>
                  <a:ext uri="{FF2B5EF4-FFF2-40B4-BE49-F238E27FC236}">
                    <a16:creationId xmlns:a16="http://schemas.microsoft.com/office/drawing/2014/main" id="{2A8039D2-77CA-2699-0052-218A4306D6ED}"/>
                  </a:ext>
                </a:extLst>
              </p:cNvPr>
              <p:cNvSpPr/>
              <p:nvPr/>
            </p:nvSpPr>
            <p:spPr>
              <a:xfrm>
                <a:off x="5759780" y="809150"/>
                <a:ext cx="49297" cy="133231"/>
              </a:xfrm>
              <a:custGeom>
                <a:avLst/>
                <a:gdLst>
                  <a:gd name="connsiteX0" fmla="*/ 45037 w 49297"/>
                  <a:gd name="connsiteY0" fmla="*/ 84199 h 133231"/>
                  <a:gd name="connsiteX1" fmla="*/ 10111 w 49297"/>
                  <a:gd name="connsiteY1" fmla="*/ 56767 h 133231"/>
                  <a:gd name="connsiteX2" fmla="*/ 23244 w 49297"/>
                  <a:gd name="connsiteY2" fmla="*/ 2570 h 133231"/>
                  <a:gd name="connsiteX3" fmla="*/ 21912 w 49297"/>
                  <a:gd name="connsiteY3" fmla="*/ 189 h 133231"/>
                  <a:gd name="connsiteX4" fmla="*/ 1641 w 49297"/>
                  <a:gd name="connsiteY4" fmla="*/ 51624 h 133231"/>
                  <a:gd name="connsiteX5" fmla="*/ 15631 w 49297"/>
                  <a:gd name="connsiteY5" fmla="*/ 73627 h 133231"/>
                  <a:gd name="connsiteX6" fmla="*/ 41326 w 49297"/>
                  <a:gd name="connsiteY6" fmla="*/ 95248 h 133231"/>
                  <a:gd name="connsiteX7" fmla="*/ 21055 w 49297"/>
                  <a:gd name="connsiteY7" fmla="*/ 119632 h 133231"/>
                  <a:gd name="connsiteX8" fmla="*/ 23339 w 49297"/>
                  <a:gd name="connsiteY8" fmla="*/ 116870 h 133231"/>
                  <a:gd name="connsiteX9" fmla="*/ 21531 w 49297"/>
                  <a:gd name="connsiteY9" fmla="*/ 112489 h 133231"/>
                  <a:gd name="connsiteX10" fmla="*/ 4211 w 49297"/>
                  <a:gd name="connsiteY10" fmla="*/ 127729 h 133231"/>
                  <a:gd name="connsiteX11" fmla="*/ 9540 w 49297"/>
                  <a:gd name="connsiteY11" fmla="*/ 133063 h 133231"/>
                  <a:gd name="connsiteX12" fmla="*/ 45132 w 49297"/>
                  <a:gd name="connsiteY12" fmla="*/ 84199 h 13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9297" h="133231">
                    <a:moveTo>
                      <a:pt x="45037" y="84199"/>
                    </a:moveTo>
                    <a:cubicBezTo>
                      <a:pt x="36567" y="70864"/>
                      <a:pt x="18200" y="72293"/>
                      <a:pt x="10111" y="56767"/>
                    </a:cubicBezTo>
                    <a:cubicBezTo>
                      <a:pt x="499" y="38194"/>
                      <a:pt x="5353" y="13810"/>
                      <a:pt x="23244" y="2570"/>
                    </a:cubicBezTo>
                    <a:cubicBezTo>
                      <a:pt x="24766" y="1618"/>
                      <a:pt x="23435" y="-668"/>
                      <a:pt x="21912" y="189"/>
                    </a:cubicBezTo>
                    <a:cubicBezTo>
                      <a:pt x="3831" y="10190"/>
                      <a:pt x="-3593" y="31812"/>
                      <a:pt x="1641" y="51624"/>
                    </a:cubicBezTo>
                    <a:cubicBezTo>
                      <a:pt x="3925" y="60196"/>
                      <a:pt x="8684" y="68102"/>
                      <a:pt x="15631" y="73627"/>
                    </a:cubicBezTo>
                    <a:cubicBezTo>
                      <a:pt x="23625" y="79913"/>
                      <a:pt x="42087" y="81818"/>
                      <a:pt x="41326" y="95248"/>
                    </a:cubicBezTo>
                    <a:cubicBezTo>
                      <a:pt x="40564" y="108012"/>
                      <a:pt x="31428" y="115060"/>
                      <a:pt x="21055" y="119632"/>
                    </a:cubicBezTo>
                    <a:cubicBezTo>
                      <a:pt x="21816" y="118680"/>
                      <a:pt x="22578" y="117727"/>
                      <a:pt x="23339" y="116870"/>
                    </a:cubicBezTo>
                    <a:cubicBezTo>
                      <a:pt x="25909" y="115537"/>
                      <a:pt x="24006" y="112012"/>
                      <a:pt x="21531" y="112489"/>
                    </a:cubicBezTo>
                    <a:cubicBezTo>
                      <a:pt x="11919" y="114108"/>
                      <a:pt x="7542" y="118966"/>
                      <a:pt x="4211" y="127729"/>
                    </a:cubicBezTo>
                    <a:cubicBezTo>
                      <a:pt x="3069" y="130777"/>
                      <a:pt x="6590" y="134015"/>
                      <a:pt x="9540" y="133063"/>
                    </a:cubicBezTo>
                    <a:cubicBezTo>
                      <a:pt x="28002" y="126871"/>
                      <a:pt x="60930" y="109155"/>
                      <a:pt x="45132" y="84199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6" name="Freeform 845">
                <a:extLst>
                  <a:ext uri="{FF2B5EF4-FFF2-40B4-BE49-F238E27FC236}">
                    <a16:creationId xmlns:a16="http://schemas.microsoft.com/office/drawing/2014/main" id="{EA0A4878-62CC-3BFA-3DA0-C84CDE4765EF}"/>
                  </a:ext>
                </a:extLst>
              </p:cNvPr>
              <p:cNvSpPr/>
              <p:nvPr/>
            </p:nvSpPr>
            <p:spPr>
              <a:xfrm>
                <a:off x="5839822" y="882087"/>
                <a:ext cx="34457" cy="43419"/>
              </a:xfrm>
              <a:custGeom>
                <a:avLst/>
                <a:gdLst>
                  <a:gd name="connsiteX0" fmla="*/ 30184 w 34457"/>
                  <a:gd name="connsiteY0" fmla="*/ 689 h 43419"/>
                  <a:gd name="connsiteX1" fmla="*/ 12959 w 34457"/>
                  <a:gd name="connsiteY1" fmla="*/ 21739 h 43419"/>
                  <a:gd name="connsiteX2" fmla="*/ 111 w 34457"/>
                  <a:gd name="connsiteY2" fmla="*/ 40313 h 43419"/>
                  <a:gd name="connsiteX3" fmla="*/ 3727 w 34457"/>
                  <a:gd name="connsiteY3" fmla="*/ 43075 h 43419"/>
                  <a:gd name="connsiteX4" fmla="*/ 18288 w 34457"/>
                  <a:gd name="connsiteY4" fmla="*/ 25835 h 43419"/>
                  <a:gd name="connsiteX5" fmla="*/ 34085 w 34457"/>
                  <a:gd name="connsiteY5" fmla="*/ 3737 h 43419"/>
                  <a:gd name="connsiteX6" fmla="*/ 30184 w 34457"/>
                  <a:gd name="connsiteY6" fmla="*/ 784 h 43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457" h="43419">
                    <a:moveTo>
                      <a:pt x="30184" y="689"/>
                    </a:moveTo>
                    <a:cubicBezTo>
                      <a:pt x="24283" y="7547"/>
                      <a:pt x="18573" y="14596"/>
                      <a:pt x="12959" y="21739"/>
                    </a:cubicBezTo>
                    <a:cubicBezTo>
                      <a:pt x="8390" y="27454"/>
                      <a:pt x="2395" y="33360"/>
                      <a:pt x="111" y="40313"/>
                    </a:cubicBezTo>
                    <a:cubicBezTo>
                      <a:pt x="-555" y="42313"/>
                      <a:pt x="1919" y="44218"/>
                      <a:pt x="3727" y="43075"/>
                    </a:cubicBezTo>
                    <a:cubicBezTo>
                      <a:pt x="9818" y="39075"/>
                      <a:pt x="14005" y="31645"/>
                      <a:pt x="18288" y="25835"/>
                    </a:cubicBezTo>
                    <a:cubicBezTo>
                      <a:pt x="23712" y="18501"/>
                      <a:pt x="28946" y="11167"/>
                      <a:pt x="34085" y="3737"/>
                    </a:cubicBezTo>
                    <a:cubicBezTo>
                      <a:pt x="35608" y="1451"/>
                      <a:pt x="32087" y="-1406"/>
                      <a:pt x="30184" y="78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7" name="Freeform 846">
                <a:extLst>
                  <a:ext uri="{FF2B5EF4-FFF2-40B4-BE49-F238E27FC236}">
                    <a16:creationId xmlns:a16="http://schemas.microsoft.com/office/drawing/2014/main" id="{1DB3CA5D-23B9-C69F-F460-E95E498182F6}"/>
                  </a:ext>
                </a:extLst>
              </p:cNvPr>
              <p:cNvSpPr/>
              <p:nvPr/>
            </p:nvSpPr>
            <p:spPr>
              <a:xfrm>
                <a:off x="5905721" y="796486"/>
                <a:ext cx="110465" cy="121863"/>
              </a:xfrm>
              <a:custGeom>
                <a:avLst/>
                <a:gdLst>
                  <a:gd name="connsiteX0" fmla="*/ 90189 w 110465"/>
                  <a:gd name="connsiteY0" fmla="*/ 4375 h 121863"/>
                  <a:gd name="connsiteX1" fmla="*/ 7870 w 110465"/>
                  <a:gd name="connsiteY1" fmla="*/ 32379 h 121863"/>
                  <a:gd name="connsiteX2" fmla="*/ 12058 w 110465"/>
                  <a:gd name="connsiteY2" fmla="*/ 8661 h 121863"/>
                  <a:gd name="connsiteX3" fmla="*/ 8632 w 110465"/>
                  <a:gd name="connsiteY3" fmla="*/ 7709 h 121863"/>
                  <a:gd name="connsiteX4" fmla="*/ 25667 w 110465"/>
                  <a:gd name="connsiteY4" fmla="*/ 113532 h 121863"/>
                  <a:gd name="connsiteX5" fmla="*/ 99991 w 110465"/>
                  <a:gd name="connsiteY5" fmla="*/ 80194 h 121863"/>
                  <a:gd name="connsiteX6" fmla="*/ 90093 w 110465"/>
                  <a:gd name="connsiteY6" fmla="*/ 4375 h 121863"/>
                  <a:gd name="connsiteX7" fmla="*/ 91426 w 110465"/>
                  <a:gd name="connsiteY7" fmla="*/ 80861 h 121863"/>
                  <a:gd name="connsiteX8" fmla="*/ 22336 w 110465"/>
                  <a:gd name="connsiteY8" fmla="*/ 101340 h 121863"/>
                  <a:gd name="connsiteX9" fmla="*/ 6728 w 110465"/>
                  <a:gd name="connsiteY9" fmla="*/ 41904 h 121863"/>
                  <a:gd name="connsiteX10" fmla="*/ 7870 w 110465"/>
                  <a:gd name="connsiteY10" fmla="*/ 41427 h 121863"/>
                  <a:gd name="connsiteX11" fmla="*/ 88951 w 110465"/>
                  <a:gd name="connsiteY11" fmla="*/ 12186 h 121863"/>
                  <a:gd name="connsiteX12" fmla="*/ 91331 w 110465"/>
                  <a:gd name="connsiteY12" fmla="*/ 80861 h 121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0465" h="121863">
                    <a:moveTo>
                      <a:pt x="90189" y="4375"/>
                    </a:moveTo>
                    <a:cubicBezTo>
                      <a:pt x="63447" y="-8007"/>
                      <a:pt x="23573" y="7328"/>
                      <a:pt x="7870" y="32379"/>
                    </a:cubicBezTo>
                    <a:cubicBezTo>
                      <a:pt x="9108" y="24282"/>
                      <a:pt x="10726" y="16186"/>
                      <a:pt x="12058" y="8661"/>
                    </a:cubicBezTo>
                    <a:cubicBezTo>
                      <a:pt x="12439" y="6471"/>
                      <a:pt x="9298" y="5518"/>
                      <a:pt x="8632" y="7709"/>
                    </a:cubicBezTo>
                    <a:cubicBezTo>
                      <a:pt x="-1741" y="42761"/>
                      <a:pt x="-9164" y="89433"/>
                      <a:pt x="25667" y="113532"/>
                    </a:cubicBezTo>
                    <a:cubicBezTo>
                      <a:pt x="57927" y="135915"/>
                      <a:pt x="85811" y="109245"/>
                      <a:pt x="99991" y="80194"/>
                    </a:cubicBezTo>
                    <a:cubicBezTo>
                      <a:pt x="111506" y="56763"/>
                      <a:pt x="119690" y="18186"/>
                      <a:pt x="90093" y="4375"/>
                    </a:cubicBezTo>
                    <a:close/>
                    <a:moveTo>
                      <a:pt x="91426" y="80861"/>
                    </a:moveTo>
                    <a:cubicBezTo>
                      <a:pt x="76675" y="108102"/>
                      <a:pt x="49077" y="128200"/>
                      <a:pt x="22336" y="101340"/>
                    </a:cubicBezTo>
                    <a:cubicBezTo>
                      <a:pt x="6063" y="84957"/>
                      <a:pt x="4349" y="63430"/>
                      <a:pt x="6728" y="41904"/>
                    </a:cubicBezTo>
                    <a:cubicBezTo>
                      <a:pt x="7205" y="41904"/>
                      <a:pt x="7585" y="41713"/>
                      <a:pt x="7870" y="41427"/>
                    </a:cubicBezTo>
                    <a:cubicBezTo>
                      <a:pt x="27855" y="22663"/>
                      <a:pt x="58879" y="-4674"/>
                      <a:pt x="88951" y="12186"/>
                    </a:cubicBezTo>
                    <a:cubicBezTo>
                      <a:pt x="113314" y="25902"/>
                      <a:pt x="101609" y="62001"/>
                      <a:pt x="91331" y="8086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8" name="Freeform 847">
                <a:extLst>
                  <a:ext uri="{FF2B5EF4-FFF2-40B4-BE49-F238E27FC236}">
                    <a16:creationId xmlns:a16="http://schemas.microsoft.com/office/drawing/2014/main" id="{58B27B4A-894C-F890-F5C7-A6D10530DB30}"/>
                  </a:ext>
                </a:extLst>
              </p:cNvPr>
              <p:cNvSpPr/>
              <p:nvPr/>
            </p:nvSpPr>
            <p:spPr>
              <a:xfrm>
                <a:off x="5932415" y="779617"/>
                <a:ext cx="48591" cy="155332"/>
              </a:xfrm>
              <a:custGeom>
                <a:avLst/>
                <a:gdLst>
                  <a:gd name="connsiteX0" fmla="*/ 44842 w 48591"/>
                  <a:gd name="connsiteY0" fmla="*/ 142784 h 155332"/>
                  <a:gd name="connsiteX1" fmla="*/ 42082 w 48591"/>
                  <a:gd name="connsiteY1" fmla="*/ 142784 h 155332"/>
                  <a:gd name="connsiteX2" fmla="*/ 40560 w 48591"/>
                  <a:gd name="connsiteY2" fmla="*/ 143927 h 155332"/>
                  <a:gd name="connsiteX3" fmla="*/ 39798 w 48591"/>
                  <a:gd name="connsiteY3" fmla="*/ 144784 h 155332"/>
                  <a:gd name="connsiteX4" fmla="*/ 3350 w 48591"/>
                  <a:gd name="connsiteY4" fmla="*/ 1242 h 155332"/>
                  <a:gd name="connsiteX5" fmla="*/ 19 w 48591"/>
                  <a:gd name="connsiteY5" fmla="*/ 2195 h 155332"/>
                  <a:gd name="connsiteX6" fmla="*/ 15056 w 48591"/>
                  <a:gd name="connsiteY6" fmla="*/ 76394 h 155332"/>
                  <a:gd name="connsiteX7" fmla="*/ 22954 w 48591"/>
                  <a:gd name="connsiteY7" fmla="*/ 111542 h 155332"/>
                  <a:gd name="connsiteX8" fmla="*/ 31900 w 48591"/>
                  <a:gd name="connsiteY8" fmla="*/ 147832 h 155332"/>
                  <a:gd name="connsiteX9" fmla="*/ 44842 w 48591"/>
                  <a:gd name="connsiteY9" fmla="*/ 142784 h 15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591" h="155332">
                    <a:moveTo>
                      <a:pt x="44842" y="142784"/>
                    </a:moveTo>
                    <a:cubicBezTo>
                      <a:pt x="44176" y="142307"/>
                      <a:pt x="42844" y="142212"/>
                      <a:pt x="42082" y="142784"/>
                    </a:cubicBezTo>
                    <a:cubicBezTo>
                      <a:pt x="41607" y="143165"/>
                      <a:pt x="41131" y="143546"/>
                      <a:pt x="40560" y="143927"/>
                    </a:cubicBezTo>
                    <a:cubicBezTo>
                      <a:pt x="40179" y="144212"/>
                      <a:pt x="39989" y="144498"/>
                      <a:pt x="39798" y="144784"/>
                    </a:cubicBezTo>
                    <a:cubicBezTo>
                      <a:pt x="30377" y="124496"/>
                      <a:pt x="6966" y="13053"/>
                      <a:pt x="3350" y="1242"/>
                    </a:cubicBezTo>
                    <a:cubicBezTo>
                      <a:pt x="2684" y="-949"/>
                      <a:pt x="-266" y="4"/>
                      <a:pt x="19" y="2195"/>
                    </a:cubicBezTo>
                    <a:cubicBezTo>
                      <a:pt x="3541" y="27150"/>
                      <a:pt x="9536" y="51820"/>
                      <a:pt x="15056" y="76394"/>
                    </a:cubicBezTo>
                    <a:cubicBezTo>
                      <a:pt x="17625" y="88110"/>
                      <a:pt x="20290" y="99826"/>
                      <a:pt x="22954" y="111542"/>
                    </a:cubicBezTo>
                    <a:cubicBezTo>
                      <a:pt x="25524" y="122972"/>
                      <a:pt x="26666" y="137259"/>
                      <a:pt x="31900" y="147832"/>
                    </a:cubicBezTo>
                    <a:cubicBezTo>
                      <a:pt x="39798" y="163834"/>
                      <a:pt x="55881" y="150404"/>
                      <a:pt x="44842" y="14278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9" name="Freeform 848">
                <a:extLst>
                  <a:ext uri="{FF2B5EF4-FFF2-40B4-BE49-F238E27FC236}">
                    <a16:creationId xmlns:a16="http://schemas.microsoft.com/office/drawing/2014/main" id="{0159D63F-2FD4-CF0C-FA68-8B1FB6585A0B}"/>
                  </a:ext>
                </a:extLst>
              </p:cNvPr>
              <p:cNvSpPr/>
              <p:nvPr/>
            </p:nvSpPr>
            <p:spPr>
              <a:xfrm>
                <a:off x="6008655" y="761334"/>
                <a:ext cx="43909" cy="149630"/>
              </a:xfrm>
              <a:custGeom>
                <a:avLst/>
                <a:gdLst>
                  <a:gd name="connsiteX0" fmla="*/ 43306 w 43909"/>
                  <a:gd name="connsiteY0" fmla="*/ 90486 h 149630"/>
                  <a:gd name="connsiteX1" fmla="*/ 2004 w 43909"/>
                  <a:gd name="connsiteY1" fmla="*/ 189 h 149630"/>
                  <a:gd name="connsiteX2" fmla="*/ 673 w 43909"/>
                  <a:gd name="connsiteY2" fmla="*/ 2570 h 149630"/>
                  <a:gd name="connsiteX3" fmla="*/ 35693 w 43909"/>
                  <a:gd name="connsiteY3" fmla="*/ 67912 h 149630"/>
                  <a:gd name="connsiteX4" fmla="*/ 36454 w 43909"/>
                  <a:gd name="connsiteY4" fmla="*/ 98201 h 149630"/>
                  <a:gd name="connsiteX5" fmla="*/ 35408 w 43909"/>
                  <a:gd name="connsiteY5" fmla="*/ 113441 h 149630"/>
                  <a:gd name="connsiteX6" fmla="*/ 26557 w 43909"/>
                  <a:gd name="connsiteY6" fmla="*/ 139063 h 149630"/>
                  <a:gd name="connsiteX7" fmla="*/ 23702 w 43909"/>
                  <a:gd name="connsiteY7" fmla="*/ 136873 h 149630"/>
                  <a:gd name="connsiteX8" fmla="*/ 21419 w 43909"/>
                  <a:gd name="connsiteY8" fmla="*/ 138682 h 149630"/>
                  <a:gd name="connsiteX9" fmla="*/ 20752 w 43909"/>
                  <a:gd name="connsiteY9" fmla="*/ 141064 h 149630"/>
                  <a:gd name="connsiteX10" fmla="*/ 37311 w 43909"/>
                  <a:gd name="connsiteY10" fmla="*/ 144969 h 149630"/>
                  <a:gd name="connsiteX11" fmla="*/ 43306 w 43909"/>
                  <a:gd name="connsiteY11" fmla="*/ 90581 h 149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909" h="149630">
                    <a:moveTo>
                      <a:pt x="43306" y="90486"/>
                    </a:moveTo>
                    <a:cubicBezTo>
                      <a:pt x="42831" y="55434"/>
                      <a:pt x="34266" y="18858"/>
                      <a:pt x="2004" y="189"/>
                    </a:cubicBezTo>
                    <a:cubicBezTo>
                      <a:pt x="482" y="-668"/>
                      <a:pt x="-850" y="1618"/>
                      <a:pt x="673" y="2570"/>
                    </a:cubicBezTo>
                    <a:cubicBezTo>
                      <a:pt x="23702" y="17239"/>
                      <a:pt x="33028" y="41623"/>
                      <a:pt x="35693" y="67912"/>
                    </a:cubicBezTo>
                    <a:cubicBezTo>
                      <a:pt x="36740" y="78008"/>
                      <a:pt x="36835" y="88105"/>
                      <a:pt x="36454" y="98201"/>
                    </a:cubicBezTo>
                    <a:cubicBezTo>
                      <a:pt x="36264" y="103249"/>
                      <a:pt x="35883" y="108393"/>
                      <a:pt x="35408" y="113441"/>
                    </a:cubicBezTo>
                    <a:cubicBezTo>
                      <a:pt x="34266" y="125633"/>
                      <a:pt x="32172" y="127443"/>
                      <a:pt x="26557" y="139063"/>
                    </a:cubicBezTo>
                    <a:cubicBezTo>
                      <a:pt x="27509" y="137158"/>
                      <a:pt x="25320" y="135539"/>
                      <a:pt x="23702" y="136873"/>
                    </a:cubicBezTo>
                    <a:cubicBezTo>
                      <a:pt x="22941" y="137444"/>
                      <a:pt x="22179" y="138111"/>
                      <a:pt x="21419" y="138682"/>
                    </a:cubicBezTo>
                    <a:cubicBezTo>
                      <a:pt x="20752" y="139254"/>
                      <a:pt x="20657" y="140302"/>
                      <a:pt x="20752" y="141064"/>
                    </a:cubicBezTo>
                    <a:cubicBezTo>
                      <a:pt x="22465" y="150303"/>
                      <a:pt x="31411" y="152779"/>
                      <a:pt x="37311" y="144969"/>
                    </a:cubicBezTo>
                    <a:cubicBezTo>
                      <a:pt x="46447" y="132682"/>
                      <a:pt x="43497" y="104773"/>
                      <a:pt x="43306" y="90581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0" name="Freeform 849">
                <a:extLst>
                  <a:ext uri="{FF2B5EF4-FFF2-40B4-BE49-F238E27FC236}">
                    <a16:creationId xmlns:a16="http://schemas.microsoft.com/office/drawing/2014/main" id="{7AEC4294-98B6-896E-6F39-823B3AE7F91E}"/>
                  </a:ext>
                </a:extLst>
              </p:cNvPr>
              <p:cNvSpPr/>
              <p:nvPr/>
            </p:nvSpPr>
            <p:spPr>
              <a:xfrm>
                <a:off x="5354003" y="965672"/>
                <a:ext cx="726223" cy="20173"/>
              </a:xfrm>
              <a:custGeom>
                <a:avLst/>
                <a:gdLst>
                  <a:gd name="connsiteX0" fmla="*/ 726223 w 726223"/>
                  <a:gd name="connsiteY0" fmla="*/ 6163 h 20173"/>
                  <a:gd name="connsiteX1" fmla="*/ 723464 w 726223"/>
                  <a:gd name="connsiteY1" fmla="*/ 925 h 20173"/>
                  <a:gd name="connsiteX2" fmla="*/ 720418 w 726223"/>
                  <a:gd name="connsiteY2" fmla="*/ 67 h 20173"/>
                  <a:gd name="connsiteX3" fmla="*/ 718515 w 726223"/>
                  <a:gd name="connsiteY3" fmla="*/ 544 h 20173"/>
                  <a:gd name="connsiteX4" fmla="*/ 720133 w 726223"/>
                  <a:gd name="connsiteY4" fmla="*/ 6544 h 20173"/>
                  <a:gd name="connsiteX5" fmla="*/ 699006 w 726223"/>
                  <a:gd name="connsiteY5" fmla="*/ 5878 h 20173"/>
                  <a:gd name="connsiteX6" fmla="*/ 676547 w 726223"/>
                  <a:gd name="connsiteY6" fmla="*/ 6926 h 20173"/>
                  <a:gd name="connsiteX7" fmla="*/ 631534 w 726223"/>
                  <a:gd name="connsiteY7" fmla="*/ 8926 h 20173"/>
                  <a:gd name="connsiteX8" fmla="*/ 541507 w 726223"/>
                  <a:gd name="connsiteY8" fmla="*/ 11878 h 20173"/>
                  <a:gd name="connsiteX9" fmla="*/ 361455 w 726223"/>
                  <a:gd name="connsiteY9" fmla="*/ 14069 h 20173"/>
                  <a:gd name="connsiteX10" fmla="*/ 181402 w 726223"/>
                  <a:gd name="connsiteY10" fmla="*/ 11307 h 20173"/>
                  <a:gd name="connsiteX11" fmla="*/ 95182 w 726223"/>
                  <a:gd name="connsiteY11" fmla="*/ 8259 h 20173"/>
                  <a:gd name="connsiteX12" fmla="*/ 1539 w 726223"/>
                  <a:gd name="connsiteY12" fmla="*/ 4640 h 20173"/>
                  <a:gd name="connsiteX13" fmla="*/ 1158 w 726223"/>
                  <a:gd name="connsiteY13" fmla="*/ 7688 h 20173"/>
                  <a:gd name="connsiteX14" fmla="*/ 91471 w 726223"/>
                  <a:gd name="connsiteY14" fmla="*/ 13498 h 20173"/>
                  <a:gd name="connsiteX15" fmla="*/ 181402 w 726223"/>
                  <a:gd name="connsiteY15" fmla="*/ 17022 h 20173"/>
                  <a:gd name="connsiteX16" fmla="*/ 372684 w 726223"/>
                  <a:gd name="connsiteY16" fmla="*/ 20165 h 20173"/>
                  <a:gd name="connsiteX17" fmla="*/ 560255 w 726223"/>
                  <a:gd name="connsiteY17" fmla="*/ 17784 h 20173"/>
                  <a:gd name="connsiteX18" fmla="*/ 653993 w 726223"/>
                  <a:gd name="connsiteY18" fmla="*/ 14641 h 20173"/>
                  <a:gd name="connsiteX19" fmla="*/ 699006 w 726223"/>
                  <a:gd name="connsiteY19" fmla="*/ 12640 h 20173"/>
                  <a:gd name="connsiteX20" fmla="*/ 725272 w 726223"/>
                  <a:gd name="connsiteY20" fmla="*/ 9211 h 20173"/>
                  <a:gd name="connsiteX21" fmla="*/ 726128 w 726223"/>
                  <a:gd name="connsiteY21" fmla="*/ 6068 h 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26223" h="20173">
                    <a:moveTo>
                      <a:pt x="726223" y="6163"/>
                    </a:moveTo>
                    <a:cubicBezTo>
                      <a:pt x="725747" y="3401"/>
                      <a:pt x="725367" y="3020"/>
                      <a:pt x="723464" y="925"/>
                    </a:cubicBezTo>
                    <a:cubicBezTo>
                      <a:pt x="722702" y="67"/>
                      <a:pt x="721465" y="-123"/>
                      <a:pt x="720418" y="67"/>
                    </a:cubicBezTo>
                    <a:lnTo>
                      <a:pt x="718515" y="544"/>
                    </a:lnTo>
                    <a:cubicBezTo>
                      <a:pt x="714613" y="1496"/>
                      <a:pt x="716231" y="7307"/>
                      <a:pt x="720133" y="6544"/>
                    </a:cubicBezTo>
                    <a:cubicBezTo>
                      <a:pt x="714709" y="7688"/>
                      <a:pt x="705382" y="5592"/>
                      <a:pt x="699006" y="5878"/>
                    </a:cubicBezTo>
                    <a:cubicBezTo>
                      <a:pt x="691488" y="6259"/>
                      <a:pt x="684065" y="6640"/>
                      <a:pt x="676547" y="6926"/>
                    </a:cubicBezTo>
                    <a:cubicBezTo>
                      <a:pt x="661511" y="7592"/>
                      <a:pt x="646570" y="8259"/>
                      <a:pt x="631534" y="8926"/>
                    </a:cubicBezTo>
                    <a:cubicBezTo>
                      <a:pt x="601557" y="10164"/>
                      <a:pt x="571579" y="11117"/>
                      <a:pt x="541507" y="11878"/>
                    </a:cubicBezTo>
                    <a:cubicBezTo>
                      <a:pt x="481553" y="13403"/>
                      <a:pt x="421504" y="14165"/>
                      <a:pt x="361455" y="14069"/>
                    </a:cubicBezTo>
                    <a:cubicBezTo>
                      <a:pt x="301406" y="13974"/>
                      <a:pt x="241451" y="13021"/>
                      <a:pt x="181402" y="11307"/>
                    </a:cubicBezTo>
                    <a:cubicBezTo>
                      <a:pt x="152662" y="10450"/>
                      <a:pt x="123922" y="9497"/>
                      <a:pt x="95182" y="8259"/>
                    </a:cubicBezTo>
                    <a:cubicBezTo>
                      <a:pt x="64253" y="6926"/>
                      <a:pt x="32373" y="2925"/>
                      <a:pt x="1539" y="4640"/>
                    </a:cubicBezTo>
                    <a:cubicBezTo>
                      <a:pt x="-79" y="4640"/>
                      <a:pt x="-744" y="7402"/>
                      <a:pt x="1158" y="7688"/>
                    </a:cubicBezTo>
                    <a:cubicBezTo>
                      <a:pt x="30565" y="12831"/>
                      <a:pt x="61684" y="12164"/>
                      <a:pt x="91471" y="13498"/>
                    </a:cubicBezTo>
                    <a:cubicBezTo>
                      <a:pt x="121448" y="14831"/>
                      <a:pt x="151425" y="16069"/>
                      <a:pt x="181402" y="17022"/>
                    </a:cubicBezTo>
                    <a:cubicBezTo>
                      <a:pt x="245162" y="19022"/>
                      <a:pt x="308923" y="20070"/>
                      <a:pt x="372684" y="20165"/>
                    </a:cubicBezTo>
                    <a:cubicBezTo>
                      <a:pt x="435208" y="20261"/>
                      <a:pt x="497731" y="19498"/>
                      <a:pt x="560255" y="17784"/>
                    </a:cubicBezTo>
                    <a:cubicBezTo>
                      <a:pt x="591469" y="16927"/>
                      <a:pt x="622778" y="15879"/>
                      <a:pt x="653993" y="14641"/>
                    </a:cubicBezTo>
                    <a:cubicBezTo>
                      <a:pt x="669029" y="14069"/>
                      <a:pt x="683970" y="13307"/>
                      <a:pt x="699006" y="12640"/>
                    </a:cubicBezTo>
                    <a:cubicBezTo>
                      <a:pt x="706619" y="12259"/>
                      <a:pt x="718896" y="14450"/>
                      <a:pt x="725272" y="9211"/>
                    </a:cubicBezTo>
                    <a:cubicBezTo>
                      <a:pt x="726223" y="8449"/>
                      <a:pt x="726318" y="7116"/>
                      <a:pt x="726128" y="60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1" name="Freeform 850">
                <a:extLst>
                  <a:ext uri="{FF2B5EF4-FFF2-40B4-BE49-F238E27FC236}">
                    <a16:creationId xmlns:a16="http://schemas.microsoft.com/office/drawing/2014/main" id="{9202F7F5-B8C5-0EED-80A9-EBC4E03133BF}"/>
                  </a:ext>
                </a:extLst>
              </p:cNvPr>
              <p:cNvSpPr/>
              <p:nvPr/>
            </p:nvSpPr>
            <p:spPr>
              <a:xfrm>
                <a:off x="5536646" y="1042796"/>
                <a:ext cx="158246" cy="198756"/>
              </a:xfrm>
              <a:custGeom>
                <a:avLst/>
                <a:gdLst>
                  <a:gd name="connsiteX0" fmla="*/ 155496 w 158246"/>
                  <a:gd name="connsiteY0" fmla="*/ 160687 h 198756"/>
                  <a:gd name="connsiteX1" fmla="*/ 85359 w 158246"/>
                  <a:gd name="connsiteY1" fmla="*/ 122301 h 198756"/>
                  <a:gd name="connsiteX2" fmla="*/ 66802 w 158246"/>
                  <a:gd name="connsiteY2" fmla="*/ 113347 h 198756"/>
                  <a:gd name="connsiteX3" fmla="*/ 66326 w 158246"/>
                  <a:gd name="connsiteY3" fmla="*/ 94678 h 198756"/>
                  <a:gd name="connsiteX4" fmla="*/ 65279 w 158246"/>
                  <a:gd name="connsiteY4" fmla="*/ 1715 h 198756"/>
                  <a:gd name="connsiteX5" fmla="*/ 61758 w 158246"/>
                  <a:gd name="connsiteY5" fmla="*/ 1715 h 198756"/>
                  <a:gd name="connsiteX6" fmla="*/ 60520 w 158246"/>
                  <a:gd name="connsiteY6" fmla="*/ 111443 h 198756"/>
                  <a:gd name="connsiteX7" fmla="*/ 38347 w 158246"/>
                  <a:gd name="connsiteY7" fmla="*/ 110395 h 198756"/>
                  <a:gd name="connsiteX8" fmla="*/ 8085 w 158246"/>
                  <a:gd name="connsiteY8" fmla="*/ 172117 h 198756"/>
                  <a:gd name="connsiteX9" fmla="*/ 66421 w 158246"/>
                  <a:gd name="connsiteY9" fmla="*/ 179737 h 198756"/>
                  <a:gd name="connsiteX10" fmla="*/ 67087 w 158246"/>
                  <a:gd name="connsiteY10" fmla="*/ 120682 h 198756"/>
                  <a:gd name="connsiteX11" fmla="*/ 96113 w 158246"/>
                  <a:gd name="connsiteY11" fmla="*/ 138303 h 198756"/>
                  <a:gd name="connsiteX12" fmla="*/ 157209 w 158246"/>
                  <a:gd name="connsiteY12" fmla="*/ 164687 h 198756"/>
                  <a:gd name="connsiteX13" fmla="*/ 155496 w 158246"/>
                  <a:gd name="connsiteY13" fmla="*/ 160591 h 198756"/>
                  <a:gd name="connsiteX14" fmla="*/ 59855 w 158246"/>
                  <a:gd name="connsiteY14" fmla="*/ 177546 h 198756"/>
                  <a:gd name="connsiteX15" fmla="*/ 6562 w 158246"/>
                  <a:gd name="connsiteY15" fmla="*/ 143351 h 198756"/>
                  <a:gd name="connsiteX16" fmla="*/ 48340 w 158246"/>
                  <a:gd name="connsiteY16" fmla="*/ 116776 h 198756"/>
                  <a:gd name="connsiteX17" fmla="*/ 60331 w 158246"/>
                  <a:gd name="connsiteY17" fmla="*/ 118586 h 198756"/>
                  <a:gd name="connsiteX18" fmla="*/ 60331 w 158246"/>
                  <a:gd name="connsiteY18" fmla="*/ 120872 h 198756"/>
                  <a:gd name="connsiteX19" fmla="*/ 60140 w 158246"/>
                  <a:gd name="connsiteY19" fmla="*/ 150590 h 198756"/>
                  <a:gd name="connsiteX20" fmla="*/ 59855 w 158246"/>
                  <a:gd name="connsiteY20" fmla="*/ 177546 h 198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8246" h="198756">
                    <a:moveTo>
                      <a:pt x="155496" y="160687"/>
                    </a:moveTo>
                    <a:cubicBezTo>
                      <a:pt x="129992" y="167354"/>
                      <a:pt x="105439" y="134493"/>
                      <a:pt x="85359" y="122301"/>
                    </a:cubicBezTo>
                    <a:cubicBezTo>
                      <a:pt x="79459" y="118682"/>
                      <a:pt x="73178" y="115634"/>
                      <a:pt x="66802" y="113347"/>
                    </a:cubicBezTo>
                    <a:cubicBezTo>
                      <a:pt x="66516" y="107061"/>
                      <a:pt x="66326" y="100774"/>
                      <a:pt x="66326" y="94678"/>
                    </a:cubicBezTo>
                    <a:cubicBezTo>
                      <a:pt x="66135" y="63722"/>
                      <a:pt x="66611" y="32671"/>
                      <a:pt x="65279" y="1715"/>
                    </a:cubicBezTo>
                    <a:cubicBezTo>
                      <a:pt x="65279" y="-572"/>
                      <a:pt x="61853" y="-572"/>
                      <a:pt x="61758" y="1715"/>
                    </a:cubicBezTo>
                    <a:cubicBezTo>
                      <a:pt x="60235" y="38195"/>
                      <a:pt x="60616" y="74866"/>
                      <a:pt x="60520" y="111443"/>
                    </a:cubicBezTo>
                    <a:cubicBezTo>
                      <a:pt x="53383" y="109633"/>
                      <a:pt x="45960" y="109061"/>
                      <a:pt x="38347" y="110395"/>
                    </a:cubicBezTo>
                    <a:cubicBezTo>
                      <a:pt x="7323" y="115919"/>
                      <a:pt x="-11710" y="144590"/>
                      <a:pt x="8085" y="172117"/>
                    </a:cubicBezTo>
                    <a:cubicBezTo>
                      <a:pt x="20456" y="189357"/>
                      <a:pt x="61282" y="218122"/>
                      <a:pt x="66421" y="179737"/>
                    </a:cubicBezTo>
                    <a:cubicBezTo>
                      <a:pt x="68990" y="160782"/>
                      <a:pt x="67944" y="140494"/>
                      <a:pt x="67087" y="120682"/>
                    </a:cubicBezTo>
                    <a:cubicBezTo>
                      <a:pt x="77555" y="124873"/>
                      <a:pt x="87357" y="131731"/>
                      <a:pt x="96113" y="138303"/>
                    </a:cubicBezTo>
                    <a:cubicBezTo>
                      <a:pt x="111625" y="149924"/>
                      <a:pt x="136177" y="178689"/>
                      <a:pt x="157209" y="164687"/>
                    </a:cubicBezTo>
                    <a:cubicBezTo>
                      <a:pt x="159302" y="163354"/>
                      <a:pt x="157970" y="159925"/>
                      <a:pt x="155496" y="160591"/>
                    </a:cubicBezTo>
                    <a:close/>
                    <a:moveTo>
                      <a:pt x="59855" y="177546"/>
                    </a:moveTo>
                    <a:cubicBezTo>
                      <a:pt x="46056" y="214122"/>
                      <a:pt x="1994" y="163163"/>
                      <a:pt x="6562" y="143351"/>
                    </a:cubicBezTo>
                    <a:cubicBezTo>
                      <a:pt x="10559" y="126016"/>
                      <a:pt x="32161" y="116395"/>
                      <a:pt x="48340" y="116776"/>
                    </a:cubicBezTo>
                    <a:cubicBezTo>
                      <a:pt x="52432" y="116776"/>
                      <a:pt x="56428" y="117539"/>
                      <a:pt x="60331" y="118586"/>
                    </a:cubicBezTo>
                    <a:cubicBezTo>
                      <a:pt x="60331" y="119348"/>
                      <a:pt x="60331" y="120110"/>
                      <a:pt x="60331" y="120872"/>
                    </a:cubicBezTo>
                    <a:cubicBezTo>
                      <a:pt x="60331" y="130778"/>
                      <a:pt x="60140" y="140684"/>
                      <a:pt x="60140" y="150590"/>
                    </a:cubicBezTo>
                    <a:cubicBezTo>
                      <a:pt x="60140" y="158020"/>
                      <a:pt x="62519" y="170688"/>
                      <a:pt x="59855" y="17754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2" name="Freeform 851">
                <a:extLst>
                  <a:ext uri="{FF2B5EF4-FFF2-40B4-BE49-F238E27FC236}">
                    <a16:creationId xmlns:a16="http://schemas.microsoft.com/office/drawing/2014/main" id="{A01F8CFB-7ADF-C352-F7E5-9656AEAD2B53}"/>
                  </a:ext>
                </a:extLst>
              </p:cNvPr>
              <p:cNvSpPr/>
              <p:nvPr/>
            </p:nvSpPr>
            <p:spPr>
              <a:xfrm>
                <a:off x="5713482" y="1066996"/>
                <a:ext cx="145601" cy="143378"/>
              </a:xfrm>
              <a:custGeom>
                <a:avLst/>
                <a:gdLst>
                  <a:gd name="connsiteX0" fmla="*/ 144913 w 145601"/>
                  <a:gd name="connsiteY0" fmla="*/ 60764 h 143378"/>
                  <a:gd name="connsiteX1" fmla="*/ 65260 w 145601"/>
                  <a:gd name="connsiteY1" fmla="*/ 280 h 143378"/>
                  <a:gd name="connsiteX2" fmla="*/ 17773 w 145601"/>
                  <a:gd name="connsiteY2" fmla="*/ 30569 h 143378"/>
                  <a:gd name="connsiteX3" fmla="*/ 25957 w 145601"/>
                  <a:gd name="connsiteY3" fmla="*/ 74099 h 143378"/>
                  <a:gd name="connsiteX4" fmla="*/ 29573 w 145601"/>
                  <a:gd name="connsiteY4" fmla="*/ 69431 h 143378"/>
                  <a:gd name="connsiteX5" fmla="*/ 42230 w 145601"/>
                  <a:gd name="connsiteY5" fmla="*/ 15996 h 143378"/>
                  <a:gd name="connsiteX6" fmla="*/ 92953 w 145601"/>
                  <a:gd name="connsiteY6" fmla="*/ 11519 h 143378"/>
                  <a:gd name="connsiteX7" fmla="*/ 129116 w 145601"/>
                  <a:gd name="connsiteY7" fmla="*/ 103245 h 143378"/>
                  <a:gd name="connsiteX8" fmla="*/ 36235 w 145601"/>
                  <a:gd name="connsiteY8" fmla="*/ 123438 h 143378"/>
                  <a:gd name="connsiteX9" fmla="*/ 7685 w 145601"/>
                  <a:gd name="connsiteY9" fmla="*/ 69336 h 143378"/>
                  <a:gd name="connsiteX10" fmla="*/ 31001 w 145601"/>
                  <a:gd name="connsiteY10" fmla="*/ 10757 h 143378"/>
                  <a:gd name="connsiteX11" fmla="*/ 33475 w 145601"/>
                  <a:gd name="connsiteY11" fmla="*/ 7519 h 143378"/>
                  <a:gd name="connsiteX12" fmla="*/ 8542 w 145601"/>
                  <a:gd name="connsiteY12" fmla="*/ 16282 h 143378"/>
                  <a:gd name="connsiteX13" fmla="*/ 1785 w 145601"/>
                  <a:gd name="connsiteY13" fmla="*/ 78575 h 143378"/>
                  <a:gd name="connsiteX14" fmla="*/ 85625 w 145601"/>
                  <a:gd name="connsiteY14" fmla="*/ 142679 h 143378"/>
                  <a:gd name="connsiteX15" fmla="*/ 145009 w 145601"/>
                  <a:gd name="connsiteY15" fmla="*/ 60668 h 14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5601" h="143378">
                    <a:moveTo>
                      <a:pt x="144913" y="60764"/>
                    </a:moveTo>
                    <a:cubicBezTo>
                      <a:pt x="139965" y="22187"/>
                      <a:pt x="102946" y="-2959"/>
                      <a:pt x="65260" y="280"/>
                    </a:cubicBezTo>
                    <a:cubicBezTo>
                      <a:pt x="45180" y="2090"/>
                      <a:pt x="26813" y="12091"/>
                      <a:pt x="17773" y="30569"/>
                    </a:cubicBezTo>
                    <a:cubicBezTo>
                      <a:pt x="9969" y="46381"/>
                      <a:pt x="10445" y="64002"/>
                      <a:pt x="25957" y="74099"/>
                    </a:cubicBezTo>
                    <a:cubicBezTo>
                      <a:pt x="28811" y="76004"/>
                      <a:pt x="31952" y="71717"/>
                      <a:pt x="29573" y="69431"/>
                    </a:cubicBezTo>
                    <a:cubicBezTo>
                      <a:pt x="13110" y="53239"/>
                      <a:pt x="25005" y="26378"/>
                      <a:pt x="42230" y="15996"/>
                    </a:cubicBezTo>
                    <a:cubicBezTo>
                      <a:pt x="57266" y="7043"/>
                      <a:pt x="76489" y="6566"/>
                      <a:pt x="92953" y="11519"/>
                    </a:cubicBezTo>
                    <a:cubicBezTo>
                      <a:pt x="132161" y="23426"/>
                      <a:pt x="148434" y="67717"/>
                      <a:pt x="129116" y="103245"/>
                    </a:cubicBezTo>
                    <a:cubicBezTo>
                      <a:pt x="110749" y="137059"/>
                      <a:pt x="67449" y="144584"/>
                      <a:pt x="36235" y="123438"/>
                    </a:cubicBezTo>
                    <a:cubicBezTo>
                      <a:pt x="17868" y="110960"/>
                      <a:pt x="9684" y="90767"/>
                      <a:pt x="7685" y="69336"/>
                    </a:cubicBezTo>
                    <a:cubicBezTo>
                      <a:pt x="6734" y="59240"/>
                      <a:pt x="8542" y="-5435"/>
                      <a:pt x="31001" y="10757"/>
                    </a:cubicBezTo>
                    <a:cubicBezTo>
                      <a:pt x="32904" y="12091"/>
                      <a:pt x="35283" y="9043"/>
                      <a:pt x="33475" y="7519"/>
                    </a:cubicBezTo>
                    <a:cubicBezTo>
                      <a:pt x="23768" y="-292"/>
                      <a:pt x="14347" y="6852"/>
                      <a:pt x="8542" y="16282"/>
                    </a:cubicBezTo>
                    <a:cubicBezTo>
                      <a:pt x="-1736" y="32951"/>
                      <a:pt x="-975" y="60002"/>
                      <a:pt x="1785" y="78575"/>
                    </a:cubicBezTo>
                    <a:cubicBezTo>
                      <a:pt x="7971" y="119438"/>
                      <a:pt x="43848" y="148298"/>
                      <a:pt x="85625" y="142679"/>
                    </a:cubicBezTo>
                    <a:cubicBezTo>
                      <a:pt x="124453" y="137440"/>
                      <a:pt x="149862" y="98673"/>
                      <a:pt x="145009" y="6066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3" name="Freeform 852">
                <a:extLst>
                  <a:ext uri="{FF2B5EF4-FFF2-40B4-BE49-F238E27FC236}">
                    <a16:creationId xmlns:a16="http://schemas.microsoft.com/office/drawing/2014/main" id="{70A4D846-ACE1-1F0A-4706-0C2742898C40}"/>
                  </a:ext>
                </a:extLst>
              </p:cNvPr>
              <p:cNvSpPr/>
              <p:nvPr/>
            </p:nvSpPr>
            <p:spPr>
              <a:xfrm>
                <a:off x="5777678" y="1034117"/>
                <a:ext cx="36548" cy="201596"/>
              </a:xfrm>
              <a:custGeom>
                <a:avLst/>
                <a:gdLst>
                  <a:gd name="connsiteX0" fmla="*/ 35799 w 36548"/>
                  <a:gd name="connsiteY0" fmla="*/ 177082 h 201596"/>
                  <a:gd name="connsiteX1" fmla="*/ 31897 w 36548"/>
                  <a:gd name="connsiteY1" fmla="*/ 177653 h 201596"/>
                  <a:gd name="connsiteX2" fmla="*/ 28186 w 36548"/>
                  <a:gd name="connsiteY2" fmla="*/ 189179 h 201596"/>
                  <a:gd name="connsiteX3" fmla="*/ 6203 w 36548"/>
                  <a:gd name="connsiteY3" fmla="*/ 2965 h 201596"/>
                  <a:gd name="connsiteX4" fmla="*/ 17 w 36548"/>
                  <a:gd name="connsiteY4" fmla="*/ 2965 h 201596"/>
                  <a:gd name="connsiteX5" fmla="*/ 21144 w 36548"/>
                  <a:gd name="connsiteY5" fmla="*/ 197656 h 201596"/>
                  <a:gd name="connsiteX6" fmla="*/ 27900 w 36548"/>
                  <a:gd name="connsiteY6" fmla="*/ 200513 h 201596"/>
                  <a:gd name="connsiteX7" fmla="*/ 35704 w 36548"/>
                  <a:gd name="connsiteY7" fmla="*/ 177177 h 201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48" h="201596">
                    <a:moveTo>
                      <a:pt x="35799" y="177082"/>
                    </a:moveTo>
                    <a:cubicBezTo>
                      <a:pt x="35228" y="174701"/>
                      <a:pt x="32183" y="175558"/>
                      <a:pt x="31897" y="177653"/>
                    </a:cubicBezTo>
                    <a:cubicBezTo>
                      <a:pt x="31612" y="182225"/>
                      <a:pt x="30375" y="186035"/>
                      <a:pt x="28186" y="189179"/>
                    </a:cubicBezTo>
                    <a:cubicBezTo>
                      <a:pt x="21429" y="127076"/>
                      <a:pt x="13530" y="64973"/>
                      <a:pt x="6203" y="2965"/>
                    </a:cubicBezTo>
                    <a:cubicBezTo>
                      <a:pt x="5727" y="-940"/>
                      <a:pt x="-363" y="-1036"/>
                      <a:pt x="17" y="2965"/>
                    </a:cubicBezTo>
                    <a:cubicBezTo>
                      <a:pt x="7059" y="67830"/>
                      <a:pt x="13435" y="132791"/>
                      <a:pt x="21144" y="197656"/>
                    </a:cubicBezTo>
                    <a:cubicBezTo>
                      <a:pt x="21525" y="201085"/>
                      <a:pt x="25141" y="202895"/>
                      <a:pt x="27900" y="200513"/>
                    </a:cubicBezTo>
                    <a:cubicBezTo>
                      <a:pt x="35418" y="193941"/>
                      <a:pt x="38083" y="186893"/>
                      <a:pt x="35704" y="17717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4" name="Freeform 853">
                <a:extLst>
                  <a:ext uri="{FF2B5EF4-FFF2-40B4-BE49-F238E27FC236}">
                    <a16:creationId xmlns:a16="http://schemas.microsoft.com/office/drawing/2014/main" id="{D946AAB5-2AA4-66AC-BDDA-E0D8F389487A}"/>
                  </a:ext>
                </a:extLst>
              </p:cNvPr>
              <p:cNvSpPr/>
              <p:nvPr/>
            </p:nvSpPr>
            <p:spPr>
              <a:xfrm>
                <a:off x="6075432" y="434659"/>
                <a:ext cx="118663" cy="686386"/>
              </a:xfrm>
              <a:custGeom>
                <a:avLst/>
                <a:gdLst>
                  <a:gd name="connsiteX0" fmla="*/ 90347 w 118663"/>
                  <a:gd name="connsiteY0" fmla="*/ 8634 h 686386"/>
                  <a:gd name="connsiteX1" fmla="*/ 88349 w 118663"/>
                  <a:gd name="connsiteY1" fmla="*/ 5109 h 686386"/>
                  <a:gd name="connsiteX2" fmla="*/ 2034 w 118663"/>
                  <a:gd name="connsiteY2" fmla="*/ 1776 h 686386"/>
                  <a:gd name="connsiteX3" fmla="*/ 2034 w 118663"/>
                  <a:gd name="connsiteY3" fmla="*/ 6062 h 686386"/>
                  <a:gd name="connsiteX4" fmla="*/ 59324 w 118663"/>
                  <a:gd name="connsiteY4" fmla="*/ 6348 h 686386"/>
                  <a:gd name="connsiteX5" fmla="*/ 83115 w 118663"/>
                  <a:gd name="connsiteY5" fmla="*/ 13206 h 686386"/>
                  <a:gd name="connsiteX6" fmla="*/ 76739 w 118663"/>
                  <a:gd name="connsiteY6" fmla="*/ 37590 h 686386"/>
                  <a:gd name="connsiteX7" fmla="*/ 65795 w 118663"/>
                  <a:gd name="connsiteY7" fmla="*/ 118647 h 686386"/>
                  <a:gd name="connsiteX8" fmla="*/ 78357 w 118663"/>
                  <a:gd name="connsiteY8" fmla="*/ 299337 h 686386"/>
                  <a:gd name="connsiteX9" fmla="*/ 103195 w 118663"/>
                  <a:gd name="connsiteY9" fmla="*/ 677193 h 686386"/>
                  <a:gd name="connsiteX10" fmla="*/ 43526 w 118663"/>
                  <a:gd name="connsiteY10" fmla="*/ 664430 h 686386"/>
                  <a:gd name="connsiteX11" fmla="*/ 57135 w 118663"/>
                  <a:gd name="connsiteY11" fmla="*/ 649857 h 686386"/>
                  <a:gd name="connsiteX12" fmla="*/ 52948 w 118663"/>
                  <a:gd name="connsiteY12" fmla="*/ 645666 h 686386"/>
                  <a:gd name="connsiteX13" fmla="*/ 29918 w 118663"/>
                  <a:gd name="connsiteY13" fmla="*/ 665954 h 686386"/>
                  <a:gd name="connsiteX14" fmla="*/ 32868 w 118663"/>
                  <a:gd name="connsiteY14" fmla="*/ 673193 h 686386"/>
                  <a:gd name="connsiteX15" fmla="*/ 104051 w 118663"/>
                  <a:gd name="connsiteY15" fmla="*/ 685956 h 686386"/>
                  <a:gd name="connsiteX16" fmla="*/ 109762 w 118663"/>
                  <a:gd name="connsiteY16" fmla="*/ 683670 h 686386"/>
                  <a:gd name="connsiteX17" fmla="*/ 90443 w 118663"/>
                  <a:gd name="connsiteY17" fmla="*/ 8634 h 6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18663" h="686386">
                    <a:moveTo>
                      <a:pt x="90347" y="8634"/>
                    </a:moveTo>
                    <a:cubicBezTo>
                      <a:pt x="90729" y="7205"/>
                      <a:pt x="89872" y="5395"/>
                      <a:pt x="88349" y="5109"/>
                    </a:cubicBezTo>
                    <a:cubicBezTo>
                      <a:pt x="59705" y="-225"/>
                      <a:pt x="30964" y="-1463"/>
                      <a:pt x="2034" y="1776"/>
                    </a:cubicBezTo>
                    <a:cubicBezTo>
                      <a:pt x="-631" y="2061"/>
                      <a:pt x="-725" y="6348"/>
                      <a:pt x="2034" y="6062"/>
                    </a:cubicBezTo>
                    <a:cubicBezTo>
                      <a:pt x="21163" y="4633"/>
                      <a:pt x="40196" y="4347"/>
                      <a:pt x="59324" y="6348"/>
                    </a:cubicBezTo>
                    <a:cubicBezTo>
                      <a:pt x="64272" y="6824"/>
                      <a:pt x="79975" y="6348"/>
                      <a:pt x="83115" y="13206"/>
                    </a:cubicBezTo>
                    <a:cubicBezTo>
                      <a:pt x="84733" y="16730"/>
                      <a:pt x="77691" y="33399"/>
                      <a:pt x="76739" y="37590"/>
                    </a:cubicBezTo>
                    <a:cubicBezTo>
                      <a:pt x="70649" y="64164"/>
                      <a:pt x="67222" y="91406"/>
                      <a:pt x="65795" y="118647"/>
                    </a:cubicBezTo>
                    <a:cubicBezTo>
                      <a:pt x="62655" y="179131"/>
                      <a:pt x="69507" y="239615"/>
                      <a:pt x="78357" y="299337"/>
                    </a:cubicBezTo>
                    <a:cubicBezTo>
                      <a:pt x="96914" y="423828"/>
                      <a:pt x="127272" y="551273"/>
                      <a:pt x="103195" y="677193"/>
                    </a:cubicBezTo>
                    <a:cubicBezTo>
                      <a:pt x="84067" y="668716"/>
                      <a:pt x="64272" y="664430"/>
                      <a:pt x="43526" y="664430"/>
                    </a:cubicBezTo>
                    <a:cubicBezTo>
                      <a:pt x="48189" y="659667"/>
                      <a:pt x="52758" y="654810"/>
                      <a:pt x="57135" y="649857"/>
                    </a:cubicBezTo>
                    <a:cubicBezTo>
                      <a:pt x="59705" y="646999"/>
                      <a:pt x="55898" y="643380"/>
                      <a:pt x="52948" y="645666"/>
                    </a:cubicBezTo>
                    <a:cubicBezTo>
                      <a:pt x="45049" y="652143"/>
                      <a:pt x="37341" y="658905"/>
                      <a:pt x="29918" y="665954"/>
                    </a:cubicBezTo>
                    <a:cubicBezTo>
                      <a:pt x="27348" y="668335"/>
                      <a:pt x="29251" y="673479"/>
                      <a:pt x="32868" y="673193"/>
                    </a:cubicBezTo>
                    <a:cubicBezTo>
                      <a:pt x="57801" y="671288"/>
                      <a:pt x="81307" y="675384"/>
                      <a:pt x="104051" y="685956"/>
                    </a:cubicBezTo>
                    <a:cubicBezTo>
                      <a:pt x="106145" y="686909"/>
                      <a:pt x="109191" y="686337"/>
                      <a:pt x="109762" y="683670"/>
                    </a:cubicBezTo>
                    <a:cubicBezTo>
                      <a:pt x="152586" y="458023"/>
                      <a:pt x="23351" y="231804"/>
                      <a:pt x="90443" y="8634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55" name="Graphic 7">
              <a:extLst>
                <a:ext uri="{FF2B5EF4-FFF2-40B4-BE49-F238E27FC236}">
                  <a16:creationId xmlns:a16="http://schemas.microsoft.com/office/drawing/2014/main" id="{87E910A6-FE93-A288-F181-0CEDD9BB2963}"/>
                </a:ext>
              </a:extLst>
            </p:cNvPr>
            <p:cNvGrpSpPr/>
            <p:nvPr/>
          </p:nvGrpSpPr>
          <p:grpSpPr>
            <a:xfrm>
              <a:off x="6425650" y="125553"/>
              <a:ext cx="1619595" cy="401122"/>
              <a:chOff x="4039120" y="680799"/>
              <a:chExt cx="915904" cy="226840"/>
            </a:xfrm>
            <a:solidFill>
              <a:schemeClr val="bg1">
                <a:alpha val="20000"/>
              </a:schemeClr>
            </a:solidFill>
          </p:grpSpPr>
          <p:sp>
            <p:nvSpPr>
              <p:cNvPr id="856" name="Freeform 855">
                <a:extLst>
                  <a:ext uri="{FF2B5EF4-FFF2-40B4-BE49-F238E27FC236}">
                    <a16:creationId xmlns:a16="http://schemas.microsoft.com/office/drawing/2014/main" id="{CBC9A2FF-65BB-A3D8-2DA5-6E7875253731}"/>
                  </a:ext>
                </a:extLst>
              </p:cNvPr>
              <p:cNvSpPr/>
              <p:nvPr/>
            </p:nvSpPr>
            <p:spPr>
              <a:xfrm>
                <a:off x="4039120" y="698372"/>
                <a:ext cx="235299" cy="10747"/>
              </a:xfrm>
              <a:custGeom>
                <a:avLst/>
                <a:gdLst>
                  <a:gd name="connsiteX0" fmla="*/ 233916 w 235299"/>
                  <a:gd name="connsiteY0" fmla="*/ 95 h 10747"/>
                  <a:gd name="connsiteX1" fmla="*/ 205367 w 235299"/>
                  <a:gd name="connsiteY1" fmla="*/ 2191 h 10747"/>
                  <a:gd name="connsiteX2" fmla="*/ 176722 w 235299"/>
                  <a:gd name="connsiteY2" fmla="*/ 4381 h 10747"/>
                  <a:gd name="connsiteX3" fmla="*/ 117910 w 235299"/>
                  <a:gd name="connsiteY3" fmla="*/ 6763 h 10747"/>
                  <a:gd name="connsiteX4" fmla="*/ 1713 w 235299"/>
                  <a:gd name="connsiteY4" fmla="*/ 3334 h 10747"/>
                  <a:gd name="connsiteX5" fmla="*/ 1713 w 235299"/>
                  <a:gd name="connsiteY5" fmla="*/ 6858 h 10747"/>
                  <a:gd name="connsiteX6" fmla="*/ 119432 w 235299"/>
                  <a:gd name="connsiteY6" fmla="*/ 10573 h 10747"/>
                  <a:gd name="connsiteX7" fmla="*/ 176817 w 235299"/>
                  <a:gd name="connsiteY7" fmla="*/ 8287 h 10747"/>
                  <a:gd name="connsiteX8" fmla="*/ 206985 w 235299"/>
                  <a:gd name="connsiteY8" fmla="*/ 6001 h 10747"/>
                  <a:gd name="connsiteX9" fmla="*/ 234392 w 235299"/>
                  <a:gd name="connsiteY9" fmla="*/ 2477 h 10747"/>
                  <a:gd name="connsiteX10" fmla="*/ 234107 w 235299"/>
                  <a:gd name="connsiteY10" fmla="*/ 0 h 10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5299" h="10747">
                    <a:moveTo>
                      <a:pt x="233916" y="95"/>
                    </a:moveTo>
                    <a:cubicBezTo>
                      <a:pt x="224400" y="-381"/>
                      <a:pt x="214788" y="1333"/>
                      <a:pt x="205367" y="2191"/>
                    </a:cubicBezTo>
                    <a:cubicBezTo>
                      <a:pt x="195850" y="3048"/>
                      <a:pt x="186334" y="3810"/>
                      <a:pt x="176722" y="4381"/>
                    </a:cubicBezTo>
                    <a:cubicBezTo>
                      <a:pt x="157118" y="5620"/>
                      <a:pt x="137514" y="6477"/>
                      <a:pt x="117910" y="6763"/>
                    </a:cubicBezTo>
                    <a:cubicBezTo>
                      <a:pt x="79178" y="7429"/>
                      <a:pt x="40350" y="6191"/>
                      <a:pt x="1713" y="3334"/>
                    </a:cubicBezTo>
                    <a:cubicBezTo>
                      <a:pt x="-571" y="3143"/>
                      <a:pt x="-571" y="6668"/>
                      <a:pt x="1713" y="6858"/>
                    </a:cubicBezTo>
                    <a:cubicBezTo>
                      <a:pt x="40921" y="10001"/>
                      <a:pt x="80129" y="11240"/>
                      <a:pt x="119432" y="10573"/>
                    </a:cubicBezTo>
                    <a:cubicBezTo>
                      <a:pt x="138561" y="10287"/>
                      <a:pt x="157689" y="9525"/>
                      <a:pt x="176817" y="8287"/>
                    </a:cubicBezTo>
                    <a:cubicBezTo>
                      <a:pt x="186905" y="7620"/>
                      <a:pt x="196897" y="6858"/>
                      <a:pt x="206985" y="6001"/>
                    </a:cubicBezTo>
                    <a:cubicBezTo>
                      <a:pt x="216120" y="5239"/>
                      <a:pt x="225542" y="4953"/>
                      <a:pt x="234392" y="2477"/>
                    </a:cubicBezTo>
                    <a:cubicBezTo>
                      <a:pt x="235820" y="2096"/>
                      <a:pt x="235439" y="95"/>
                      <a:pt x="234107" y="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7" name="Freeform 856">
                <a:extLst>
                  <a:ext uri="{FF2B5EF4-FFF2-40B4-BE49-F238E27FC236}">
                    <a16:creationId xmlns:a16="http://schemas.microsoft.com/office/drawing/2014/main" id="{D5617F37-29E9-B71F-0C42-0A0F7239E82F}"/>
                  </a:ext>
                </a:extLst>
              </p:cNvPr>
              <p:cNvSpPr/>
              <p:nvPr/>
            </p:nvSpPr>
            <p:spPr>
              <a:xfrm>
                <a:off x="4112097" y="742062"/>
                <a:ext cx="23046" cy="165576"/>
              </a:xfrm>
              <a:custGeom>
                <a:avLst/>
                <a:gdLst>
                  <a:gd name="connsiteX0" fmla="*/ 1823 w 23046"/>
                  <a:gd name="connsiteY0" fmla="*/ 697 h 165576"/>
                  <a:gd name="connsiteX1" fmla="*/ 15 w 23046"/>
                  <a:gd name="connsiteY1" fmla="*/ 1173 h 165576"/>
                  <a:gd name="connsiteX2" fmla="*/ 12576 w 23046"/>
                  <a:gd name="connsiteY2" fmla="*/ 83374 h 165576"/>
                  <a:gd name="connsiteX3" fmla="*/ 18572 w 23046"/>
                  <a:gd name="connsiteY3" fmla="*/ 153382 h 165576"/>
                  <a:gd name="connsiteX4" fmla="*/ 14955 w 23046"/>
                  <a:gd name="connsiteY4" fmla="*/ 135190 h 165576"/>
                  <a:gd name="connsiteX5" fmla="*/ 13243 w 23046"/>
                  <a:gd name="connsiteY5" fmla="*/ 135190 h 165576"/>
                  <a:gd name="connsiteX6" fmla="*/ 19428 w 23046"/>
                  <a:gd name="connsiteY6" fmla="*/ 164622 h 165576"/>
                  <a:gd name="connsiteX7" fmla="*/ 23045 w 23046"/>
                  <a:gd name="connsiteY7" fmla="*/ 163669 h 165576"/>
                  <a:gd name="connsiteX8" fmla="*/ 1728 w 23046"/>
                  <a:gd name="connsiteY8" fmla="*/ 697 h 165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046" h="165576">
                    <a:moveTo>
                      <a:pt x="1823" y="697"/>
                    </a:moveTo>
                    <a:cubicBezTo>
                      <a:pt x="1537" y="-542"/>
                      <a:pt x="-176" y="30"/>
                      <a:pt x="15" y="1173"/>
                    </a:cubicBezTo>
                    <a:cubicBezTo>
                      <a:pt x="4392" y="28605"/>
                      <a:pt x="9341" y="55751"/>
                      <a:pt x="12576" y="83374"/>
                    </a:cubicBezTo>
                    <a:cubicBezTo>
                      <a:pt x="15336" y="106615"/>
                      <a:pt x="17240" y="129951"/>
                      <a:pt x="18572" y="153382"/>
                    </a:cubicBezTo>
                    <a:cubicBezTo>
                      <a:pt x="16478" y="147572"/>
                      <a:pt x="15431" y="141667"/>
                      <a:pt x="14955" y="135190"/>
                    </a:cubicBezTo>
                    <a:cubicBezTo>
                      <a:pt x="14955" y="134047"/>
                      <a:pt x="13338" y="134047"/>
                      <a:pt x="13243" y="135190"/>
                    </a:cubicBezTo>
                    <a:cubicBezTo>
                      <a:pt x="12386" y="145477"/>
                      <a:pt x="14765" y="155478"/>
                      <a:pt x="19428" y="164622"/>
                    </a:cubicBezTo>
                    <a:cubicBezTo>
                      <a:pt x="20285" y="166336"/>
                      <a:pt x="23140" y="165574"/>
                      <a:pt x="23045" y="163669"/>
                    </a:cubicBezTo>
                    <a:cubicBezTo>
                      <a:pt x="20475" y="109377"/>
                      <a:pt x="14575" y="53656"/>
                      <a:pt x="1728" y="697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8" name="Freeform 857">
                <a:extLst>
                  <a:ext uri="{FF2B5EF4-FFF2-40B4-BE49-F238E27FC236}">
                    <a16:creationId xmlns:a16="http://schemas.microsoft.com/office/drawing/2014/main" id="{CBE0BF78-12C1-726A-0F11-27BFD3FF7034}"/>
                  </a:ext>
                </a:extLst>
              </p:cNvPr>
              <p:cNvSpPr/>
              <p:nvPr/>
            </p:nvSpPr>
            <p:spPr>
              <a:xfrm>
                <a:off x="4084427" y="760154"/>
                <a:ext cx="123076" cy="16615"/>
              </a:xfrm>
              <a:custGeom>
                <a:avLst/>
                <a:gdLst>
                  <a:gd name="connsiteX0" fmla="*/ 122279 w 123076"/>
                  <a:gd name="connsiteY0" fmla="*/ 14418 h 16615"/>
                  <a:gd name="connsiteX1" fmla="*/ 62991 w 123076"/>
                  <a:gd name="connsiteY1" fmla="*/ 7465 h 16615"/>
                  <a:gd name="connsiteX2" fmla="*/ 5321 w 123076"/>
                  <a:gd name="connsiteY2" fmla="*/ 1940 h 16615"/>
                  <a:gd name="connsiteX3" fmla="*/ 5892 w 123076"/>
                  <a:gd name="connsiteY3" fmla="*/ 1655 h 16615"/>
                  <a:gd name="connsiteX4" fmla="*/ 5226 w 123076"/>
                  <a:gd name="connsiteY4" fmla="*/ 35 h 16615"/>
                  <a:gd name="connsiteX5" fmla="*/ 753 w 123076"/>
                  <a:gd name="connsiteY5" fmla="*/ 1655 h 16615"/>
                  <a:gd name="connsiteX6" fmla="*/ 753 w 123076"/>
                  <a:gd name="connsiteY6" fmla="*/ 3750 h 16615"/>
                  <a:gd name="connsiteX7" fmla="*/ 60041 w 123076"/>
                  <a:gd name="connsiteY7" fmla="*/ 10703 h 16615"/>
                  <a:gd name="connsiteX8" fmla="*/ 121994 w 123076"/>
                  <a:gd name="connsiteY8" fmla="*/ 16609 h 16615"/>
                  <a:gd name="connsiteX9" fmla="*/ 122279 w 123076"/>
                  <a:gd name="connsiteY9" fmla="*/ 14418 h 16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3076" h="16615">
                    <a:moveTo>
                      <a:pt x="122279" y="14418"/>
                    </a:moveTo>
                    <a:cubicBezTo>
                      <a:pt x="103056" y="10132"/>
                      <a:pt x="82595" y="9560"/>
                      <a:pt x="62991" y="7465"/>
                    </a:cubicBezTo>
                    <a:cubicBezTo>
                      <a:pt x="43768" y="5465"/>
                      <a:pt x="24545" y="3274"/>
                      <a:pt x="5321" y="1940"/>
                    </a:cubicBezTo>
                    <a:cubicBezTo>
                      <a:pt x="5511" y="1940"/>
                      <a:pt x="5702" y="1750"/>
                      <a:pt x="5892" y="1655"/>
                    </a:cubicBezTo>
                    <a:cubicBezTo>
                      <a:pt x="6844" y="1274"/>
                      <a:pt x="6178" y="-250"/>
                      <a:pt x="5226" y="35"/>
                    </a:cubicBezTo>
                    <a:cubicBezTo>
                      <a:pt x="3703" y="607"/>
                      <a:pt x="2276" y="1083"/>
                      <a:pt x="753" y="1655"/>
                    </a:cubicBezTo>
                    <a:cubicBezTo>
                      <a:pt x="-103" y="1940"/>
                      <a:pt x="-389" y="3560"/>
                      <a:pt x="753" y="3750"/>
                    </a:cubicBezTo>
                    <a:cubicBezTo>
                      <a:pt x="20452" y="6703"/>
                      <a:pt x="40247" y="8608"/>
                      <a:pt x="60041" y="10703"/>
                    </a:cubicBezTo>
                    <a:cubicBezTo>
                      <a:pt x="80407" y="12894"/>
                      <a:pt x="101533" y="16799"/>
                      <a:pt x="121994" y="16609"/>
                    </a:cubicBezTo>
                    <a:cubicBezTo>
                      <a:pt x="123231" y="16609"/>
                      <a:pt x="123516" y="14704"/>
                      <a:pt x="122279" y="14418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9" name="Freeform 858">
                <a:extLst>
                  <a:ext uri="{FF2B5EF4-FFF2-40B4-BE49-F238E27FC236}">
                    <a16:creationId xmlns:a16="http://schemas.microsoft.com/office/drawing/2014/main" id="{97A7C5BD-AFD3-1FFC-BD11-D95F34B74685}"/>
                  </a:ext>
                </a:extLst>
              </p:cNvPr>
              <p:cNvSpPr/>
              <p:nvPr/>
            </p:nvSpPr>
            <p:spPr>
              <a:xfrm>
                <a:off x="4080742" y="826612"/>
                <a:ext cx="144783" cy="10381"/>
              </a:xfrm>
              <a:custGeom>
                <a:avLst/>
                <a:gdLst>
                  <a:gd name="connsiteX0" fmla="*/ 143855 w 144783"/>
                  <a:gd name="connsiteY0" fmla="*/ 6443 h 10381"/>
                  <a:gd name="connsiteX1" fmla="*/ 109976 w 144783"/>
                  <a:gd name="connsiteY1" fmla="*/ 5777 h 10381"/>
                  <a:gd name="connsiteX2" fmla="*/ 74860 w 144783"/>
                  <a:gd name="connsiteY2" fmla="*/ 5967 h 10381"/>
                  <a:gd name="connsiteX3" fmla="*/ 39744 w 144783"/>
                  <a:gd name="connsiteY3" fmla="*/ 6158 h 10381"/>
                  <a:gd name="connsiteX4" fmla="*/ 21473 w 144783"/>
                  <a:gd name="connsiteY4" fmla="*/ 6348 h 10381"/>
                  <a:gd name="connsiteX5" fmla="*/ 4723 w 144783"/>
                  <a:gd name="connsiteY5" fmla="*/ 3014 h 10381"/>
                  <a:gd name="connsiteX6" fmla="*/ 7103 w 144783"/>
                  <a:gd name="connsiteY6" fmla="*/ 2348 h 10381"/>
                  <a:gd name="connsiteX7" fmla="*/ 60 w 144783"/>
                  <a:gd name="connsiteY7" fmla="*/ 4919 h 10381"/>
                  <a:gd name="connsiteX8" fmla="*/ 7198 w 144783"/>
                  <a:gd name="connsiteY8" fmla="*/ 9396 h 10381"/>
                  <a:gd name="connsiteX9" fmla="*/ 33654 w 144783"/>
                  <a:gd name="connsiteY9" fmla="*/ 9682 h 10381"/>
                  <a:gd name="connsiteX10" fmla="*/ 88564 w 144783"/>
                  <a:gd name="connsiteY10" fmla="*/ 9682 h 10381"/>
                  <a:gd name="connsiteX11" fmla="*/ 143855 w 144783"/>
                  <a:gd name="connsiteY11" fmla="*/ 8920 h 10381"/>
                  <a:gd name="connsiteX12" fmla="*/ 143855 w 144783"/>
                  <a:gd name="connsiteY12" fmla="*/ 6443 h 10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4783" h="10381">
                    <a:moveTo>
                      <a:pt x="143855" y="6443"/>
                    </a:moveTo>
                    <a:cubicBezTo>
                      <a:pt x="132816" y="4729"/>
                      <a:pt x="121111" y="5777"/>
                      <a:pt x="109976" y="5777"/>
                    </a:cubicBezTo>
                    <a:cubicBezTo>
                      <a:pt x="98271" y="5777"/>
                      <a:pt x="86566" y="5872"/>
                      <a:pt x="74860" y="5967"/>
                    </a:cubicBezTo>
                    <a:cubicBezTo>
                      <a:pt x="63155" y="5967"/>
                      <a:pt x="51450" y="6062"/>
                      <a:pt x="39744" y="6158"/>
                    </a:cubicBezTo>
                    <a:cubicBezTo>
                      <a:pt x="33654" y="6158"/>
                      <a:pt x="27563" y="6158"/>
                      <a:pt x="21473" y="6348"/>
                    </a:cubicBezTo>
                    <a:cubicBezTo>
                      <a:pt x="17000" y="6348"/>
                      <a:pt x="6246" y="8730"/>
                      <a:pt x="4723" y="3014"/>
                    </a:cubicBezTo>
                    <a:cubicBezTo>
                      <a:pt x="5104" y="4538"/>
                      <a:pt x="7388" y="3872"/>
                      <a:pt x="7103" y="2348"/>
                    </a:cubicBezTo>
                    <a:cubicBezTo>
                      <a:pt x="5961" y="-2319"/>
                      <a:pt x="-701" y="729"/>
                      <a:pt x="60" y="4919"/>
                    </a:cubicBezTo>
                    <a:cubicBezTo>
                      <a:pt x="631" y="8063"/>
                      <a:pt x="4628" y="9015"/>
                      <a:pt x="7198" y="9396"/>
                    </a:cubicBezTo>
                    <a:cubicBezTo>
                      <a:pt x="15763" y="10539"/>
                      <a:pt x="25089" y="9682"/>
                      <a:pt x="33654" y="9682"/>
                    </a:cubicBezTo>
                    <a:cubicBezTo>
                      <a:pt x="51925" y="9682"/>
                      <a:pt x="70293" y="9682"/>
                      <a:pt x="88564" y="9682"/>
                    </a:cubicBezTo>
                    <a:cubicBezTo>
                      <a:pt x="106645" y="9682"/>
                      <a:pt x="125964" y="11682"/>
                      <a:pt x="143855" y="8920"/>
                    </a:cubicBezTo>
                    <a:cubicBezTo>
                      <a:pt x="145092" y="8730"/>
                      <a:pt x="145092" y="6634"/>
                      <a:pt x="143855" y="6443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0" name="Freeform 859">
                <a:extLst>
                  <a:ext uri="{FF2B5EF4-FFF2-40B4-BE49-F238E27FC236}">
                    <a16:creationId xmlns:a16="http://schemas.microsoft.com/office/drawing/2014/main" id="{AA2987B8-2E65-1EA1-C256-98762BE28DD0}"/>
                  </a:ext>
                </a:extLst>
              </p:cNvPr>
              <p:cNvSpPr/>
              <p:nvPr/>
            </p:nvSpPr>
            <p:spPr>
              <a:xfrm>
                <a:off x="4298918" y="860276"/>
                <a:ext cx="13587" cy="9377"/>
              </a:xfrm>
              <a:custGeom>
                <a:avLst/>
                <a:gdLst>
                  <a:gd name="connsiteX0" fmla="*/ 13231 w 13587"/>
                  <a:gd name="connsiteY0" fmla="*/ 3260 h 9377"/>
                  <a:gd name="connsiteX1" fmla="*/ 4666 w 13587"/>
                  <a:gd name="connsiteY1" fmla="*/ 22 h 9377"/>
                  <a:gd name="connsiteX2" fmla="*/ 3 w 13587"/>
                  <a:gd name="connsiteY2" fmla="*/ 4689 h 9377"/>
                  <a:gd name="connsiteX3" fmla="*/ 4666 w 13587"/>
                  <a:gd name="connsiteY3" fmla="*/ 9356 h 9377"/>
                  <a:gd name="connsiteX4" fmla="*/ 13231 w 13587"/>
                  <a:gd name="connsiteY4" fmla="*/ 6118 h 9377"/>
                  <a:gd name="connsiteX5" fmla="*/ 13231 w 13587"/>
                  <a:gd name="connsiteY5" fmla="*/ 3260 h 9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87" h="9377">
                    <a:moveTo>
                      <a:pt x="13231" y="3260"/>
                    </a:moveTo>
                    <a:cubicBezTo>
                      <a:pt x="11423" y="308"/>
                      <a:pt x="7711" y="403"/>
                      <a:pt x="4666" y="22"/>
                    </a:cubicBezTo>
                    <a:cubicBezTo>
                      <a:pt x="2287" y="-264"/>
                      <a:pt x="-92" y="2308"/>
                      <a:pt x="3" y="4689"/>
                    </a:cubicBezTo>
                    <a:cubicBezTo>
                      <a:pt x="98" y="6975"/>
                      <a:pt x="2096" y="9642"/>
                      <a:pt x="4666" y="9356"/>
                    </a:cubicBezTo>
                    <a:cubicBezTo>
                      <a:pt x="7711" y="8975"/>
                      <a:pt x="11423" y="9166"/>
                      <a:pt x="13231" y="6118"/>
                    </a:cubicBezTo>
                    <a:cubicBezTo>
                      <a:pt x="13707" y="5261"/>
                      <a:pt x="13707" y="4118"/>
                      <a:pt x="13231" y="326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1" name="Freeform 860">
                <a:extLst>
                  <a:ext uri="{FF2B5EF4-FFF2-40B4-BE49-F238E27FC236}">
                    <a16:creationId xmlns:a16="http://schemas.microsoft.com/office/drawing/2014/main" id="{E3DD736C-1297-434B-E6DD-6B075D715CBE}"/>
                  </a:ext>
                </a:extLst>
              </p:cNvPr>
              <p:cNvSpPr/>
              <p:nvPr/>
            </p:nvSpPr>
            <p:spPr>
              <a:xfrm>
                <a:off x="4386640" y="715966"/>
                <a:ext cx="140555" cy="134530"/>
              </a:xfrm>
              <a:custGeom>
                <a:avLst/>
                <a:gdLst>
                  <a:gd name="connsiteX0" fmla="*/ 139822 w 140555"/>
                  <a:gd name="connsiteY0" fmla="*/ 126520 h 134530"/>
                  <a:gd name="connsiteX1" fmla="*/ 91097 w 140555"/>
                  <a:gd name="connsiteY1" fmla="*/ 64893 h 134530"/>
                  <a:gd name="connsiteX2" fmla="*/ 53697 w 140555"/>
                  <a:gd name="connsiteY2" fmla="*/ 981 h 134530"/>
                  <a:gd name="connsiteX3" fmla="*/ 49796 w 140555"/>
                  <a:gd name="connsiteY3" fmla="*/ 2600 h 134530"/>
                  <a:gd name="connsiteX4" fmla="*/ 53602 w 140555"/>
                  <a:gd name="connsiteY4" fmla="*/ 13649 h 134530"/>
                  <a:gd name="connsiteX5" fmla="*/ 28098 w 140555"/>
                  <a:gd name="connsiteY5" fmla="*/ 68894 h 134530"/>
                  <a:gd name="connsiteX6" fmla="*/ 310 w 140555"/>
                  <a:gd name="connsiteY6" fmla="*/ 130140 h 134530"/>
                  <a:gd name="connsiteX7" fmla="*/ 2784 w 140555"/>
                  <a:gd name="connsiteY7" fmla="*/ 134521 h 134530"/>
                  <a:gd name="connsiteX8" fmla="*/ 137538 w 140555"/>
                  <a:gd name="connsiteY8" fmla="*/ 131854 h 134530"/>
                  <a:gd name="connsiteX9" fmla="*/ 139727 w 140555"/>
                  <a:gd name="connsiteY9" fmla="*/ 126520 h 134530"/>
                  <a:gd name="connsiteX10" fmla="*/ 7542 w 140555"/>
                  <a:gd name="connsiteY10" fmla="*/ 128330 h 134530"/>
                  <a:gd name="connsiteX11" fmla="*/ 33808 w 140555"/>
                  <a:gd name="connsiteY11" fmla="*/ 68799 h 134530"/>
                  <a:gd name="connsiteX12" fmla="*/ 55981 w 140555"/>
                  <a:gd name="connsiteY12" fmla="*/ 18888 h 134530"/>
                  <a:gd name="connsiteX13" fmla="*/ 87386 w 140555"/>
                  <a:gd name="connsiteY13" fmla="*/ 70227 h 134530"/>
                  <a:gd name="connsiteX14" fmla="*/ 130686 w 140555"/>
                  <a:gd name="connsiteY14" fmla="*/ 125377 h 134530"/>
                  <a:gd name="connsiteX15" fmla="*/ 7637 w 140555"/>
                  <a:gd name="connsiteY15" fmla="*/ 128330 h 134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40555" h="134530">
                    <a:moveTo>
                      <a:pt x="139822" y="126520"/>
                    </a:moveTo>
                    <a:cubicBezTo>
                      <a:pt x="122121" y="107184"/>
                      <a:pt x="105753" y="86706"/>
                      <a:pt x="91097" y="64893"/>
                    </a:cubicBezTo>
                    <a:cubicBezTo>
                      <a:pt x="77393" y="44510"/>
                      <a:pt x="67972" y="20697"/>
                      <a:pt x="53697" y="981"/>
                    </a:cubicBezTo>
                    <a:cubicBezTo>
                      <a:pt x="52365" y="-924"/>
                      <a:pt x="49129" y="123"/>
                      <a:pt x="49796" y="2600"/>
                    </a:cubicBezTo>
                    <a:cubicBezTo>
                      <a:pt x="50842" y="6315"/>
                      <a:pt x="52079" y="9934"/>
                      <a:pt x="53602" y="13649"/>
                    </a:cubicBezTo>
                    <a:cubicBezTo>
                      <a:pt x="42944" y="30318"/>
                      <a:pt x="36092" y="51177"/>
                      <a:pt x="28098" y="68894"/>
                    </a:cubicBezTo>
                    <a:cubicBezTo>
                      <a:pt x="18867" y="89373"/>
                      <a:pt x="9636" y="109756"/>
                      <a:pt x="310" y="130140"/>
                    </a:cubicBezTo>
                    <a:cubicBezTo>
                      <a:pt x="-547" y="131949"/>
                      <a:pt x="405" y="134712"/>
                      <a:pt x="2784" y="134521"/>
                    </a:cubicBezTo>
                    <a:cubicBezTo>
                      <a:pt x="47702" y="131187"/>
                      <a:pt x="92525" y="130044"/>
                      <a:pt x="137538" y="131854"/>
                    </a:cubicBezTo>
                    <a:cubicBezTo>
                      <a:pt x="140393" y="131949"/>
                      <a:pt x="141440" y="128425"/>
                      <a:pt x="139727" y="126520"/>
                    </a:cubicBezTo>
                    <a:close/>
                    <a:moveTo>
                      <a:pt x="7542" y="128330"/>
                    </a:moveTo>
                    <a:cubicBezTo>
                      <a:pt x="16202" y="108423"/>
                      <a:pt x="24958" y="88611"/>
                      <a:pt x="33808" y="68799"/>
                    </a:cubicBezTo>
                    <a:cubicBezTo>
                      <a:pt x="40850" y="52892"/>
                      <a:pt x="50462" y="35937"/>
                      <a:pt x="55981" y="18888"/>
                    </a:cubicBezTo>
                    <a:cubicBezTo>
                      <a:pt x="64166" y="36985"/>
                      <a:pt x="76823" y="54606"/>
                      <a:pt x="87386" y="70227"/>
                    </a:cubicBezTo>
                    <a:cubicBezTo>
                      <a:pt x="100519" y="89658"/>
                      <a:pt x="115079" y="107946"/>
                      <a:pt x="130686" y="125377"/>
                    </a:cubicBezTo>
                    <a:cubicBezTo>
                      <a:pt x="89670" y="124044"/>
                      <a:pt x="48558" y="124806"/>
                      <a:pt x="7637" y="12833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2" name="Freeform 861">
                <a:extLst>
                  <a:ext uri="{FF2B5EF4-FFF2-40B4-BE49-F238E27FC236}">
                    <a16:creationId xmlns:a16="http://schemas.microsoft.com/office/drawing/2014/main" id="{51A5E19B-268C-19FB-847B-FEE40EC9AD7F}"/>
                  </a:ext>
                </a:extLst>
              </p:cNvPr>
              <p:cNvSpPr/>
              <p:nvPr/>
            </p:nvSpPr>
            <p:spPr>
              <a:xfrm>
                <a:off x="4497202" y="712114"/>
                <a:ext cx="87882" cy="131516"/>
              </a:xfrm>
              <a:custGeom>
                <a:avLst/>
                <a:gdLst>
                  <a:gd name="connsiteX0" fmla="*/ 83599 w 87882"/>
                  <a:gd name="connsiteY0" fmla="*/ 4737 h 131516"/>
                  <a:gd name="connsiteX1" fmla="*/ 76937 w 87882"/>
                  <a:gd name="connsiteY1" fmla="*/ 118560 h 131516"/>
                  <a:gd name="connsiteX2" fmla="*/ 1566 w 87882"/>
                  <a:gd name="connsiteY2" fmla="*/ 355 h 131516"/>
                  <a:gd name="connsiteX3" fmla="*/ 139 w 87882"/>
                  <a:gd name="connsiteY3" fmla="*/ 1212 h 131516"/>
                  <a:gd name="connsiteX4" fmla="*/ 77318 w 87882"/>
                  <a:gd name="connsiteY4" fmla="*/ 130276 h 131516"/>
                  <a:gd name="connsiteX5" fmla="*/ 81981 w 87882"/>
                  <a:gd name="connsiteY5" fmla="*/ 129038 h 131516"/>
                  <a:gd name="connsiteX6" fmla="*/ 87881 w 87882"/>
                  <a:gd name="connsiteY6" fmla="*/ 5403 h 131516"/>
                  <a:gd name="connsiteX7" fmla="*/ 83504 w 87882"/>
                  <a:gd name="connsiteY7" fmla="*/ 4832 h 131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7882" h="131516">
                    <a:moveTo>
                      <a:pt x="83599" y="4737"/>
                    </a:moveTo>
                    <a:cubicBezTo>
                      <a:pt x="77128" y="41789"/>
                      <a:pt x="76747" y="80841"/>
                      <a:pt x="76937" y="118560"/>
                    </a:cubicBezTo>
                    <a:cubicBezTo>
                      <a:pt x="55240" y="77031"/>
                      <a:pt x="30021" y="37598"/>
                      <a:pt x="1566" y="355"/>
                    </a:cubicBezTo>
                    <a:cubicBezTo>
                      <a:pt x="900" y="-502"/>
                      <a:pt x="-432" y="355"/>
                      <a:pt x="139" y="1212"/>
                    </a:cubicBezTo>
                    <a:cubicBezTo>
                      <a:pt x="29164" y="42170"/>
                      <a:pt x="54764" y="85413"/>
                      <a:pt x="77318" y="130276"/>
                    </a:cubicBezTo>
                    <a:cubicBezTo>
                      <a:pt x="78460" y="132562"/>
                      <a:pt x="81981" y="131419"/>
                      <a:pt x="81981" y="129038"/>
                    </a:cubicBezTo>
                    <a:cubicBezTo>
                      <a:pt x="81696" y="87509"/>
                      <a:pt x="86168" y="46742"/>
                      <a:pt x="87881" y="5403"/>
                    </a:cubicBezTo>
                    <a:cubicBezTo>
                      <a:pt x="87977" y="2927"/>
                      <a:pt x="83979" y="2355"/>
                      <a:pt x="83504" y="4832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3" name="Freeform 862">
                <a:extLst>
                  <a:ext uri="{FF2B5EF4-FFF2-40B4-BE49-F238E27FC236}">
                    <a16:creationId xmlns:a16="http://schemas.microsoft.com/office/drawing/2014/main" id="{B068A9BD-7301-E5CE-5CE1-9FC1266227E8}"/>
                  </a:ext>
                </a:extLst>
              </p:cNvPr>
              <p:cNvSpPr/>
              <p:nvPr/>
            </p:nvSpPr>
            <p:spPr>
              <a:xfrm>
                <a:off x="4625576" y="763960"/>
                <a:ext cx="58027" cy="6515"/>
              </a:xfrm>
              <a:custGeom>
                <a:avLst/>
                <a:gdLst>
                  <a:gd name="connsiteX0" fmla="*/ 56956 w 58027"/>
                  <a:gd name="connsiteY0" fmla="*/ 1755 h 6515"/>
                  <a:gd name="connsiteX1" fmla="*/ 1570 w 58027"/>
                  <a:gd name="connsiteY1" fmla="*/ 1659 h 6515"/>
                  <a:gd name="connsiteX2" fmla="*/ 1570 w 58027"/>
                  <a:gd name="connsiteY2" fmla="*/ 4898 h 6515"/>
                  <a:gd name="connsiteX3" fmla="*/ 56956 w 58027"/>
                  <a:gd name="connsiteY3" fmla="*/ 4803 h 6515"/>
                  <a:gd name="connsiteX4" fmla="*/ 56956 w 58027"/>
                  <a:gd name="connsiteY4" fmla="*/ 1850 h 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27" h="6515">
                    <a:moveTo>
                      <a:pt x="56956" y="1755"/>
                    </a:moveTo>
                    <a:cubicBezTo>
                      <a:pt x="39636" y="-1770"/>
                      <a:pt x="19271" y="993"/>
                      <a:pt x="1570" y="1659"/>
                    </a:cubicBezTo>
                    <a:cubicBezTo>
                      <a:pt x="-523" y="1659"/>
                      <a:pt x="-523" y="4803"/>
                      <a:pt x="1570" y="4898"/>
                    </a:cubicBezTo>
                    <a:cubicBezTo>
                      <a:pt x="19176" y="5565"/>
                      <a:pt x="39541" y="8232"/>
                      <a:pt x="56956" y="4803"/>
                    </a:cubicBezTo>
                    <a:cubicBezTo>
                      <a:pt x="58384" y="4517"/>
                      <a:pt x="58384" y="2136"/>
                      <a:pt x="56956" y="185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4" name="Freeform 863">
                <a:extLst>
                  <a:ext uri="{FF2B5EF4-FFF2-40B4-BE49-F238E27FC236}">
                    <a16:creationId xmlns:a16="http://schemas.microsoft.com/office/drawing/2014/main" id="{3F778301-09D0-F083-5C1E-5E97F3869EB3}"/>
                  </a:ext>
                </a:extLst>
              </p:cNvPr>
              <p:cNvSpPr/>
              <p:nvPr/>
            </p:nvSpPr>
            <p:spPr>
              <a:xfrm>
                <a:off x="4638018" y="783231"/>
                <a:ext cx="69814" cy="17946"/>
              </a:xfrm>
              <a:custGeom>
                <a:avLst/>
                <a:gdLst>
                  <a:gd name="connsiteX0" fmla="*/ 68401 w 69814"/>
                  <a:gd name="connsiteY0" fmla="*/ 10 h 17946"/>
                  <a:gd name="connsiteX1" fmla="*/ 1310 w 69814"/>
                  <a:gd name="connsiteY1" fmla="*/ 14392 h 17946"/>
                  <a:gd name="connsiteX2" fmla="*/ 2261 w 69814"/>
                  <a:gd name="connsiteY2" fmla="*/ 17917 h 17946"/>
                  <a:gd name="connsiteX3" fmla="*/ 68782 w 69814"/>
                  <a:gd name="connsiteY3" fmla="*/ 2962 h 17946"/>
                  <a:gd name="connsiteX4" fmla="*/ 68401 w 69814"/>
                  <a:gd name="connsiteY4" fmla="*/ 10 h 17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814" h="17946">
                    <a:moveTo>
                      <a:pt x="68401" y="10"/>
                    </a:moveTo>
                    <a:cubicBezTo>
                      <a:pt x="45752" y="3058"/>
                      <a:pt x="23388" y="9058"/>
                      <a:pt x="1310" y="14392"/>
                    </a:cubicBezTo>
                    <a:cubicBezTo>
                      <a:pt x="-975" y="14964"/>
                      <a:pt x="-23" y="18298"/>
                      <a:pt x="2261" y="17917"/>
                    </a:cubicBezTo>
                    <a:cubicBezTo>
                      <a:pt x="24435" y="13535"/>
                      <a:pt x="47179" y="9630"/>
                      <a:pt x="68782" y="2962"/>
                    </a:cubicBezTo>
                    <a:cubicBezTo>
                      <a:pt x="70304" y="2486"/>
                      <a:pt x="70114" y="-181"/>
                      <a:pt x="68401" y="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5" name="Freeform 864">
                <a:extLst>
                  <a:ext uri="{FF2B5EF4-FFF2-40B4-BE49-F238E27FC236}">
                    <a16:creationId xmlns:a16="http://schemas.microsoft.com/office/drawing/2014/main" id="{31BB71A4-49E5-D050-5EE1-D396274E92D5}"/>
                  </a:ext>
                </a:extLst>
              </p:cNvPr>
              <p:cNvSpPr/>
              <p:nvPr/>
            </p:nvSpPr>
            <p:spPr>
              <a:xfrm>
                <a:off x="4735537" y="680799"/>
                <a:ext cx="139814" cy="156821"/>
              </a:xfrm>
              <a:custGeom>
                <a:avLst/>
                <a:gdLst>
                  <a:gd name="connsiteX0" fmla="*/ 139515 w 139814"/>
                  <a:gd name="connsiteY0" fmla="*/ 144161 h 156821"/>
                  <a:gd name="connsiteX1" fmla="*/ 107064 w 139814"/>
                  <a:gd name="connsiteY1" fmla="*/ 72342 h 156821"/>
                  <a:gd name="connsiteX2" fmla="*/ 73851 w 139814"/>
                  <a:gd name="connsiteY2" fmla="*/ 1000 h 156821"/>
                  <a:gd name="connsiteX3" fmla="*/ 69949 w 139814"/>
                  <a:gd name="connsiteY3" fmla="*/ 2619 h 156821"/>
                  <a:gd name="connsiteX4" fmla="*/ 79751 w 139814"/>
                  <a:gd name="connsiteY4" fmla="*/ 28432 h 156821"/>
                  <a:gd name="connsiteX5" fmla="*/ 859 w 139814"/>
                  <a:gd name="connsiteY5" fmla="*/ 150257 h 156821"/>
                  <a:gd name="connsiteX6" fmla="*/ 2858 w 139814"/>
                  <a:gd name="connsiteY6" fmla="*/ 155210 h 156821"/>
                  <a:gd name="connsiteX7" fmla="*/ 137707 w 139814"/>
                  <a:gd name="connsiteY7" fmla="*/ 148447 h 156821"/>
                  <a:gd name="connsiteX8" fmla="*/ 139515 w 139814"/>
                  <a:gd name="connsiteY8" fmla="*/ 144065 h 156821"/>
                  <a:gd name="connsiteX9" fmla="*/ 9424 w 139814"/>
                  <a:gd name="connsiteY9" fmla="*/ 149876 h 156821"/>
                  <a:gd name="connsiteX10" fmla="*/ 81750 w 139814"/>
                  <a:gd name="connsiteY10" fmla="*/ 32813 h 156821"/>
                  <a:gd name="connsiteX11" fmla="*/ 100688 w 139814"/>
                  <a:gd name="connsiteY11" fmla="*/ 72628 h 156821"/>
                  <a:gd name="connsiteX12" fmla="*/ 132758 w 139814"/>
                  <a:gd name="connsiteY12" fmla="*/ 143399 h 156821"/>
                  <a:gd name="connsiteX13" fmla="*/ 9424 w 139814"/>
                  <a:gd name="connsiteY13" fmla="*/ 149876 h 15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814" h="156821">
                    <a:moveTo>
                      <a:pt x="139515" y="144161"/>
                    </a:moveTo>
                    <a:cubicBezTo>
                      <a:pt x="128666" y="120253"/>
                      <a:pt x="117817" y="96345"/>
                      <a:pt x="107064" y="72342"/>
                    </a:cubicBezTo>
                    <a:cubicBezTo>
                      <a:pt x="96405" y="48911"/>
                      <a:pt x="87460" y="22907"/>
                      <a:pt x="73851" y="1000"/>
                    </a:cubicBezTo>
                    <a:cubicBezTo>
                      <a:pt x="72614" y="-1000"/>
                      <a:pt x="69188" y="238"/>
                      <a:pt x="69949" y="2619"/>
                    </a:cubicBezTo>
                    <a:cubicBezTo>
                      <a:pt x="72614" y="11287"/>
                      <a:pt x="76040" y="19955"/>
                      <a:pt x="79751" y="28432"/>
                    </a:cubicBezTo>
                    <a:cubicBezTo>
                      <a:pt x="60242" y="74342"/>
                      <a:pt x="37117" y="114919"/>
                      <a:pt x="859" y="150257"/>
                    </a:cubicBezTo>
                    <a:cubicBezTo>
                      <a:pt x="-1044" y="152066"/>
                      <a:pt x="479" y="155019"/>
                      <a:pt x="2858" y="155210"/>
                    </a:cubicBezTo>
                    <a:cubicBezTo>
                      <a:pt x="47966" y="158829"/>
                      <a:pt x="93169" y="156258"/>
                      <a:pt x="137707" y="148447"/>
                    </a:cubicBezTo>
                    <a:cubicBezTo>
                      <a:pt x="139800" y="148066"/>
                      <a:pt x="140181" y="145685"/>
                      <a:pt x="139515" y="144065"/>
                    </a:cubicBezTo>
                    <a:close/>
                    <a:moveTo>
                      <a:pt x="9424" y="149876"/>
                    </a:moveTo>
                    <a:cubicBezTo>
                      <a:pt x="40924" y="117110"/>
                      <a:pt x="68426" y="76628"/>
                      <a:pt x="81750" y="32813"/>
                    </a:cubicBezTo>
                    <a:cubicBezTo>
                      <a:pt x="87936" y="46244"/>
                      <a:pt x="94787" y="59484"/>
                      <a:pt x="100688" y="72628"/>
                    </a:cubicBezTo>
                    <a:cubicBezTo>
                      <a:pt x="111346" y="96250"/>
                      <a:pt x="122100" y="119777"/>
                      <a:pt x="132758" y="143399"/>
                    </a:cubicBezTo>
                    <a:cubicBezTo>
                      <a:pt x="91837" y="150352"/>
                      <a:pt x="50821" y="152352"/>
                      <a:pt x="9424" y="149876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6" name="Freeform 865">
                <a:extLst>
                  <a:ext uri="{FF2B5EF4-FFF2-40B4-BE49-F238E27FC236}">
                    <a16:creationId xmlns:a16="http://schemas.microsoft.com/office/drawing/2014/main" id="{FEB027FA-8E8E-C3DE-2133-95F785B607A3}"/>
                  </a:ext>
                </a:extLst>
              </p:cNvPr>
              <p:cNvSpPr/>
              <p:nvPr/>
            </p:nvSpPr>
            <p:spPr>
              <a:xfrm>
                <a:off x="4891658" y="693147"/>
                <a:ext cx="63366" cy="158402"/>
              </a:xfrm>
              <a:custGeom>
                <a:avLst/>
                <a:gdLst>
                  <a:gd name="connsiteX0" fmla="*/ 50105 w 63366"/>
                  <a:gd name="connsiteY0" fmla="*/ 8083 h 158402"/>
                  <a:gd name="connsiteX1" fmla="*/ 5377 w 63366"/>
                  <a:gd name="connsiteY1" fmla="*/ 13798 h 158402"/>
                  <a:gd name="connsiteX2" fmla="*/ 3950 w 63366"/>
                  <a:gd name="connsiteY2" fmla="*/ 6845 h 158402"/>
                  <a:gd name="connsiteX3" fmla="*/ 1190 w 63366"/>
                  <a:gd name="connsiteY3" fmla="*/ 7607 h 158402"/>
                  <a:gd name="connsiteX4" fmla="*/ 3093 w 63366"/>
                  <a:gd name="connsiteY4" fmla="*/ 18561 h 158402"/>
                  <a:gd name="connsiteX5" fmla="*/ 524 w 63366"/>
                  <a:gd name="connsiteY5" fmla="*/ 28657 h 158402"/>
                  <a:gd name="connsiteX6" fmla="*/ 4235 w 63366"/>
                  <a:gd name="connsiteY6" fmla="*/ 73139 h 158402"/>
                  <a:gd name="connsiteX7" fmla="*/ 4045 w 63366"/>
                  <a:gd name="connsiteY7" fmla="*/ 73234 h 158402"/>
                  <a:gd name="connsiteX8" fmla="*/ 6805 w 63366"/>
                  <a:gd name="connsiteY8" fmla="*/ 85617 h 158402"/>
                  <a:gd name="connsiteX9" fmla="*/ 7090 w 63366"/>
                  <a:gd name="connsiteY9" fmla="*/ 86855 h 158402"/>
                  <a:gd name="connsiteX10" fmla="*/ 28217 w 63366"/>
                  <a:gd name="connsiteY10" fmla="*/ 156387 h 158402"/>
                  <a:gd name="connsiteX11" fmla="*/ 33737 w 63366"/>
                  <a:gd name="connsiteY11" fmla="*/ 154863 h 158402"/>
                  <a:gd name="connsiteX12" fmla="*/ 20604 w 63366"/>
                  <a:gd name="connsiteY12" fmla="*/ 87903 h 158402"/>
                  <a:gd name="connsiteX13" fmla="*/ 39542 w 63366"/>
                  <a:gd name="connsiteY13" fmla="*/ 78378 h 158402"/>
                  <a:gd name="connsiteX14" fmla="*/ 50105 w 63366"/>
                  <a:gd name="connsiteY14" fmla="*/ 8178 h 158402"/>
                  <a:gd name="connsiteX15" fmla="*/ 5473 w 63366"/>
                  <a:gd name="connsiteY15" fmla="*/ 32181 h 158402"/>
                  <a:gd name="connsiteX16" fmla="*/ 14418 w 63366"/>
                  <a:gd name="connsiteY16" fmla="*/ 82378 h 158402"/>
                  <a:gd name="connsiteX17" fmla="*/ 11754 w 63366"/>
                  <a:gd name="connsiteY17" fmla="*/ 82378 h 158402"/>
                  <a:gd name="connsiteX18" fmla="*/ 5473 w 63366"/>
                  <a:gd name="connsiteY18" fmla="*/ 32277 h 158402"/>
                  <a:gd name="connsiteX19" fmla="*/ 13657 w 63366"/>
                  <a:gd name="connsiteY19" fmla="*/ 90665 h 158402"/>
                  <a:gd name="connsiteX20" fmla="*/ 12991 w 63366"/>
                  <a:gd name="connsiteY20" fmla="*/ 87712 h 158402"/>
                  <a:gd name="connsiteX21" fmla="*/ 15465 w 63366"/>
                  <a:gd name="connsiteY21" fmla="*/ 87998 h 158402"/>
                  <a:gd name="connsiteX22" fmla="*/ 21270 w 63366"/>
                  <a:gd name="connsiteY22" fmla="*/ 119430 h 158402"/>
                  <a:gd name="connsiteX23" fmla="*/ 13657 w 63366"/>
                  <a:gd name="connsiteY23" fmla="*/ 90665 h 158402"/>
                  <a:gd name="connsiteX24" fmla="*/ 40589 w 63366"/>
                  <a:gd name="connsiteY24" fmla="*/ 69710 h 158402"/>
                  <a:gd name="connsiteX25" fmla="*/ 19367 w 63366"/>
                  <a:gd name="connsiteY25" fmla="*/ 81330 h 158402"/>
                  <a:gd name="connsiteX26" fmla="*/ 7471 w 63366"/>
                  <a:gd name="connsiteY26" fmla="*/ 23133 h 158402"/>
                  <a:gd name="connsiteX27" fmla="*/ 10707 w 63366"/>
                  <a:gd name="connsiteY27" fmla="*/ 15894 h 158402"/>
                  <a:gd name="connsiteX28" fmla="*/ 57814 w 63366"/>
                  <a:gd name="connsiteY28" fmla="*/ 39325 h 158402"/>
                  <a:gd name="connsiteX29" fmla="*/ 40684 w 63366"/>
                  <a:gd name="connsiteY29" fmla="*/ 69710 h 158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366" h="158402">
                    <a:moveTo>
                      <a:pt x="50105" y="8083"/>
                    </a:moveTo>
                    <a:cubicBezTo>
                      <a:pt x="33641" y="-5157"/>
                      <a:pt x="14418" y="-1347"/>
                      <a:pt x="5377" y="13798"/>
                    </a:cubicBezTo>
                    <a:cubicBezTo>
                      <a:pt x="4902" y="11512"/>
                      <a:pt x="4426" y="9131"/>
                      <a:pt x="3950" y="6845"/>
                    </a:cubicBezTo>
                    <a:cubicBezTo>
                      <a:pt x="3569" y="5035"/>
                      <a:pt x="905" y="5797"/>
                      <a:pt x="1190" y="7607"/>
                    </a:cubicBezTo>
                    <a:cubicBezTo>
                      <a:pt x="1761" y="11226"/>
                      <a:pt x="2427" y="14941"/>
                      <a:pt x="3093" y="18561"/>
                    </a:cubicBezTo>
                    <a:cubicBezTo>
                      <a:pt x="1856" y="21609"/>
                      <a:pt x="1000" y="24942"/>
                      <a:pt x="524" y="28657"/>
                    </a:cubicBezTo>
                    <a:cubicBezTo>
                      <a:pt x="-1094" y="42945"/>
                      <a:pt x="1285" y="58470"/>
                      <a:pt x="4235" y="73139"/>
                    </a:cubicBezTo>
                    <a:cubicBezTo>
                      <a:pt x="4235" y="73139"/>
                      <a:pt x="4140" y="73139"/>
                      <a:pt x="4045" y="73234"/>
                    </a:cubicBezTo>
                    <a:cubicBezTo>
                      <a:pt x="48" y="78282"/>
                      <a:pt x="1952" y="82759"/>
                      <a:pt x="6805" y="85617"/>
                    </a:cubicBezTo>
                    <a:cubicBezTo>
                      <a:pt x="6805" y="85998"/>
                      <a:pt x="6995" y="86379"/>
                      <a:pt x="7090" y="86855"/>
                    </a:cubicBezTo>
                    <a:cubicBezTo>
                      <a:pt x="12039" y="110667"/>
                      <a:pt x="19271" y="133813"/>
                      <a:pt x="28217" y="156387"/>
                    </a:cubicBezTo>
                    <a:cubicBezTo>
                      <a:pt x="29549" y="159816"/>
                      <a:pt x="34498" y="158578"/>
                      <a:pt x="33737" y="154863"/>
                    </a:cubicBezTo>
                    <a:cubicBezTo>
                      <a:pt x="29359" y="132575"/>
                      <a:pt x="25077" y="110191"/>
                      <a:pt x="20604" y="87903"/>
                    </a:cubicBezTo>
                    <a:cubicBezTo>
                      <a:pt x="27551" y="86664"/>
                      <a:pt x="34022" y="82569"/>
                      <a:pt x="39542" y="78378"/>
                    </a:cubicBezTo>
                    <a:cubicBezTo>
                      <a:pt x="60954" y="61995"/>
                      <a:pt x="75038" y="28181"/>
                      <a:pt x="50105" y="8178"/>
                    </a:cubicBezTo>
                    <a:close/>
                    <a:moveTo>
                      <a:pt x="5473" y="32181"/>
                    </a:moveTo>
                    <a:cubicBezTo>
                      <a:pt x="8423" y="48945"/>
                      <a:pt x="11373" y="65614"/>
                      <a:pt x="14418" y="82378"/>
                    </a:cubicBezTo>
                    <a:cubicBezTo>
                      <a:pt x="13466" y="82378"/>
                      <a:pt x="12610" y="82378"/>
                      <a:pt x="11754" y="82378"/>
                    </a:cubicBezTo>
                    <a:cubicBezTo>
                      <a:pt x="8137" y="67233"/>
                      <a:pt x="3664" y="48183"/>
                      <a:pt x="5473" y="32277"/>
                    </a:cubicBezTo>
                    <a:close/>
                    <a:moveTo>
                      <a:pt x="13657" y="90665"/>
                    </a:moveTo>
                    <a:cubicBezTo>
                      <a:pt x="13466" y="89712"/>
                      <a:pt x="13181" y="88760"/>
                      <a:pt x="12991" y="87712"/>
                    </a:cubicBezTo>
                    <a:cubicBezTo>
                      <a:pt x="13847" y="87903"/>
                      <a:pt x="14608" y="87998"/>
                      <a:pt x="15465" y="87998"/>
                    </a:cubicBezTo>
                    <a:cubicBezTo>
                      <a:pt x="17368" y="98475"/>
                      <a:pt x="19367" y="108953"/>
                      <a:pt x="21270" y="119430"/>
                    </a:cubicBezTo>
                    <a:cubicBezTo>
                      <a:pt x="18415" y="109905"/>
                      <a:pt x="15846" y="100380"/>
                      <a:pt x="13657" y="90665"/>
                    </a:cubicBezTo>
                    <a:close/>
                    <a:moveTo>
                      <a:pt x="40589" y="69710"/>
                    </a:moveTo>
                    <a:cubicBezTo>
                      <a:pt x="38495" y="71520"/>
                      <a:pt x="28122" y="78568"/>
                      <a:pt x="19367" y="81330"/>
                    </a:cubicBezTo>
                    <a:cubicBezTo>
                      <a:pt x="15465" y="61899"/>
                      <a:pt x="11563" y="42468"/>
                      <a:pt x="7471" y="23133"/>
                    </a:cubicBezTo>
                    <a:cubicBezTo>
                      <a:pt x="8327" y="20561"/>
                      <a:pt x="9374" y="18180"/>
                      <a:pt x="10707" y="15894"/>
                    </a:cubicBezTo>
                    <a:cubicBezTo>
                      <a:pt x="26599" y="-9824"/>
                      <a:pt x="60193" y="15322"/>
                      <a:pt x="57814" y="39325"/>
                    </a:cubicBezTo>
                    <a:cubicBezTo>
                      <a:pt x="56576" y="51517"/>
                      <a:pt x="49629" y="61804"/>
                      <a:pt x="40684" y="69710"/>
                    </a:cubicBezTo>
                    <a:close/>
                  </a:path>
                </a:pathLst>
              </a:custGeom>
              <a:grpFill/>
              <a:ln w="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895" name="Slide Number Placeholder 894">
            <a:extLst>
              <a:ext uri="{FF2B5EF4-FFF2-40B4-BE49-F238E27FC236}">
                <a16:creationId xmlns:a16="http://schemas.microsoft.com/office/drawing/2014/main" id="{4BE69757-8627-A586-7E23-DFE4D2716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390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CCC55-B469-D222-CF89-AC3152CDE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Where We Start — and Where We’re Going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0DFD9-0411-A302-F48D-E316CDC58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10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77CC2B0-14B3-53F1-31F4-29A1AB13A83C}"/>
              </a:ext>
            </a:extLst>
          </p:cNvPr>
          <p:cNvSpPr/>
          <p:nvPr/>
        </p:nvSpPr>
        <p:spPr>
          <a:xfrm rot="10800000" flipH="1" flipV="1">
            <a:off x="609600" y="1339610"/>
            <a:ext cx="5306781" cy="4832590"/>
          </a:xfrm>
          <a:prstGeom prst="roundRect">
            <a:avLst>
              <a:gd name="adj" fmla="val 4289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 Same Side Corner Rectangle 4">
            <a:extLst>
              <a:ext uri="{FF2B5EF4-FFF2-40B4-BE49-F238E27FC236}">
                <a16:creationId xmlns:a16="http://schemas.microsoft.com/office/drawing/2014/main" id="{843A609D-427C-A24F-0785-8E7CEE01866B}"/>
              </a:ext>
            </a:extLst>
          </p:cNvPr>
          <p:cNvSpPr/>
          <p:nvPr/>
        </p:nvSpPr>
        <p:spPr>
          <a:xfrm rot="10800000" flipH="1" flipV="1">
            <a:off x="609600" y="1339610"/>
            <a:ext cx="5306781" cy="870190"/>
          </a:xfrm>
          <a:prstGeom prst="round2SameRect">
            <a:avLst>
              <a:gd name="adj1" fmla="val 19787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2400" b="1" dirty="0"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MVP </a:t>
            </a:r>
            <a:br>
              <a:rPr lang="en-US" sz="2400" b="1" dirty="0"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b="1" dirty="0"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(Minimum Viable Product)</a:t>
            </a:r>
            <a:endParaRPr lang="en-US" sz="2400" b="1" dirty="0"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C863812-54DA-571B-C955-0BBE4C53F677}"/>
              </a:ext>
            </a:extLst>
          </p:cNvPr>
          <p:cNvSpPr/>
          <p:nvPr/>
        </p:nvSpPr>
        <p:spPr>
          <a:xfrm rot="10800000" flipH="1" flipV="1">
            <a:off x="6275618" y="1339610"/>
            <a:ext cx="5306781" cy="4832590"/>
          </a:xfrm>
          <a:prstGeom prst="roundRect">
            <a:avLst>
              <a:gd name="adj" fmla="val 4289"/>
            </a:avLst>
          </a:prstGeom>
          <a:gradFill flip="none" rotWithShape="1">
            <a:gsLst>
              <a:gs pos="0">
                <a:schemeClr val="accent1">
                  <a:lumMod val="10000"/>
                  <a:lumOff val="9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C02ACE8F-3E8D-14C1-351F-F525E506DC46}"/>
              </a:ext>
            </a:extLst>
          </p:cNvPr>
          <p:cNvSpPr/>
          <p:nvPr/>
        </p:nvSpPr>
        <p:spPr>
          <a:xfrm rot="10800000" flipH="1" flipV="1">
            <a:off x="6275618" y="1339610"/>
            <a:ext cx="5306781" cy="870190"/>
          </a:xfrm>
          <a:prstGeom prst="round2SameRect">
            <a:avLst>
              <a:gd name="adj1" fmla="val 19787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/>
            <a:r>
              <a:rPr lang="en-US" sz="2400" b="1" dirty="0"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Future Roadmap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988528-15F1-C214-7F4D-01C3E26BC482}"/>
              </a:ext>
            </a:extLst>
          </p:cNvPr>
          <p:cNvSpPr txBox="1"/>
          <p:nvPr/>
        </p:nvSpPr>
        <p:spPr>
          <a:xfrm>
            <a:off x="1570805" y="2467762"/>
            <a:ext cx="1673683" cy="352155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  <a:defRPr sz="17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marL="0" indent="0">
              <a:spcBef>
                <a:spcPts val="2400"/>
              </a:spcBef>
              <a:buNone/>
            </a:pPr>
            <a:r>
              <a:rPr lang="en-US" dirty="0"/>
              <a:t>Grade 6 math curriculum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Static lesson workflow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Collaborative whiteboards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Teacher-student live interaction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3EB56B-ED9E-A84A-63A3-21529836C0B3}"/>
              </a:ext>
            </a:extLst>
          </p:cNvPr>
          <p:cNvSpPr txBox="1"/>
          <p:nvPr/>
        </p:nvSpPr>
        <p:spPr>
          <a:xfrm>
            <a:off x="7179125" y="2467762"/>
            <a:ext cx="1673683" cy="352155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  <a:defRPr sz="17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marL="0" indent="0">
              <a:spcBef>
                <a:spcPts val="2400"/>
              </a:spcBef>
              <a:buNone/>
            </a:pPr>
            <a:r>
              <a:rPr lang="en-US" dirty="0"/>
              <a:t>Grades 7-12 math curricula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Automated lesson workflow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AI-assisted feedback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Math content marketplace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14BFA2-5337-D44A-FEDE-D51D38C15152}"/>
              </a:ext>
            </a:extLst>
          </p:cNvPr>
          <p:cNvSpPr txBox="1"/>
          <p:nvPr/>
        </p:nvSpPr>
        <p:spPr>
          <a:xfrm>
            <a:off x="3993965" y="2467762"/>
            <a:ext cx="1673683" cy="352155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  <a:defRPr sz="17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marL="0" indent="0">
              <a:spcBef>
                <a:spcPts val="2400"/>
              </a:spcBef>
              <a:buNone/>
            </a:pPr>
            <a:r>
              <a:rPr lang="en-US" dirty="0"/>
              <a:t>Student workspace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Class creation and session history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225F4A-F77C-0693-41A0-88462158E00D}"/>
              </a:ext>
            </a:extLst>
          </p:cNvPr>
          <p:cNvSpPr txBox="1"/>
          <p:nvPr/>
        </p:nvSpPr>
        <p:spPr>
          <a:xfrm>
            <a:off x="9664849" y="2467762"/>
            <a:ext cx="2013455" cy="352155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  <a:defRPr sz="17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marL="0" indent="0">
              <a:spcBef>
                <a:spcPts val="2400"/>
              </a:spcBef>
              <a:buNone/>
            </a:pPr>
            <a:r>
              <a:rPr lang="en-US" dirty="0"/>
              <a:t>Gamified challenges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Spanish/English language toggle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dirty="0"/>
              <a:t>Mobile/</a:t>
            </a:r>
            <a:br>
              <a:rPr lang="en-US" dirty="0"/>
            </a:br>
            <a:r>
              <a:rPr lang="en-US" dirty="0"/>
              <a:t>tablet apps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F9C43B8-2670-0449-51B8-A98C28EB16D8}"/>
              </a:ext>
            </a:extLst>
          </p:cNvPr>
          <p:cNvSpPr/>
          <p:nvPr/>
        </p:nvSpPr>
        <p:spPr>
          <a:xfrm>
            <a:off x="971777" y="2413800"/>
            <a:ext cx="479059" cy="48433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6893203-2773-BF47-0C50-15C6A7B53336}"/>
              </a:ext>
            </a:extLst>
          </p:cNvPr>
          <p:cNvSpPr/>
          <p:nvPr/>
        </p:nvSpPr>
        <p:spPr>
          <a:xfrm>
            <a:off x="971777" y="3206280"/>
            <a:ext cx="479059" cy="48433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2F135C3-AB47-E29D-21BD-C35D52676841}"/>
              </a:ext>
            </a:extLst>
          </p:cNvPr>
          <p:cNvSpPr/>
          <p:nvPr/>
        </p:nvSpPr>
        <p:spPr>
          <a:xfrm>
            <a:off x="971777" y="4059720"/>
            <a:ext cx="479059" cy="48433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746BF13-ED0B-D155-021A-4E4F9EE7F536}"/>
              </a:ext>
            </a:extLst>
          </p:cNvPr>
          <p:cNvSpPr/>
          <p:nvPr/>
        </p:nvSpPr>
        <p:spPr>
          <a:xfrm>
            <a:off x="971777" y="4882680"/>
            <a:ext cx="479059" cy="48433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02205B1-CE30-0B43-ECD7-AC254A7BDEF8}"/>
              </a:ext>
            </a:extLst>
          </p:cNvPr>
          <p:cNvSpPr/>
          <p:nvPr/>
        </p:nvSpPr>
        <p:spPr>
          <a:xfrm>
            <a:off x="3410177" y="2413800"/>
            <a:ext cx="479059" cy="48433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D0D3AB9-289F-B949-2ACF-969CDD4F2B76}"/>
              </a:ext>
            </a:extLst>
          </p:cNvPr>
          <p:cNvSpPr/>
          <p:nvPr/>
        </p:nvSpPr>
        <p:spPr>
          <a:xfrm>
            <a:off x="3410177" y="3206280"/>
            <a:ext cx="479059" cy="48433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F895B04-2453-5111-2C9A-676B0DC73AEF}"/>
              </a:ext>
            </a:extLst>
          </p:cNvPr>
          <p:cNvSpPr/>
          <p:nvPr/>
        </p:nvSpPr>
        <p:spPr>
          <a:xfrm>
            <a:off x="6580097" y="2413800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8482538-B793-2047-1B0C-52AF20D7A886}"/>
              </a:ext>
            </a:extLst>
          </p:cNvPr>
          <p:cNvSpPr/>
          <p:nvPr/>
        </p:nvSpPr>
        <p:spPr>
          <a:xfrm>
            <a:off x="6580097" y="3269893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24F57CB-F05C-EADE-068D-326739FE3A5B}"/>
              </a:ext>
            </a:extLst>
          </p:cNvPr>
          <p:cNvSpPr/>
          <p:nvPr/>
        </p:nvSpPr>
        <p:spPr>
          <a:xfrm>
            <a:off x="6580097" y="4326104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6887B42-2806-2CAF-9854-5DDD7E034C6B}"/>
              </a:ext>
            </a:extLst>
          </p:cNvPr>
          <p:cNvSpPr/>
          <p:nvPr/>
        </p:nvSpPr>
        <p:spPr>
          <a:xfrm>
            <a:off x="6580097" y="5149064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05D9521-5CD1-EEF9-204F-A1FC2C2C30C1}"/>
              </a:ext>
            </a:extLst>
          </p:cNvPr>
          <p:cNvSpPr/>
          <p:nvPr/>
        </p:nvSpPr>
        <p:spPr>
          <a:xfrm>
            <a:off x="9065821" y="2413800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AA00C00-CA31-7BAB-553A-62F1AC160457}"/>
              </a:ext>
            </a:extLst>
          </p:cNvPr>
          <p:cNvSpPr/>
          <p:nvPr/>
        </p:nvSpPr>
        <p:spPr>
          <a:xfrm>
            <a:off x="9065821" y="3269893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ED1D2C0-39E2-DBA5-4A0B-F9FB578BBFF0}"/>
              </a:ext>
            </a:extLst>
          </p:cNvPr>
          <p:cNvSpPr/>
          <p:nvPr/>
        </p:nvSpPr>
        <p:spPr>
          <a:xfrm>
            <a:off x="9065821" y="4326104"/>
            <a:ext cx="479059" cy="48433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CC27A6B2-E4D2-27FA-F5CE-79A2C66D2DB1}"/>
              </a:ext>
            </a:extLst>
          </p:cNvPr>
          <p:cNvSpPr/>
          <p:nvPr/>
        </p:nvSpPr>
        <p:spPr>
          <a:xfrm>
            <a:off x="1091771" y="2546228"/>
            <a:ext cx="260258" cy="205830"/>
          </a:xfrm>
          <a:custGeom>
            <a:avLst/>
            <a:gdLst>
              <a:gd name="connsiteX0" fmla="*/ 24099 w 286284"/>
              <a:gd name="connsiteY0" fmla="*/ 192002 h 226413"/>
              <a:gd name="connsiteX1" fmla="*/ 11645 w 286284"/>
              <a:gd name="connsiteY1" fmla="*/ 203604 h 226413"/>
              <a:gd name="connsiteX2" fmla="*/ 11645 w 286284"/>
              <a:gd name="connsiteY2" fmla="*/ 203741 h 226413"/>
              <a:gd name="connsiteX3" fmla="*/ 11630 w 286284"/>
              <a:gd name="connsiteY3" fmla="*/ 203782 h 226413"/>
              <a:gd name="connsiteX4" fmla="*/ 24084 w 286284"/>
              <a:gd name="connsiteY4" fmla="*/ 215467 h 226413"/>
              <a:gd name="connsiteX5" fmla="*/ 149495 w 286284"/>
              <a:gd name="connsiteY5" fmla="*/ 215467 h 226413"/>
              <a:gd name="connsiteX6" fmla="*/ 149205 w 286284"/>
              <a:gd name="connsiteY6" fmla="*/ 192002 h 226413"/>
              <a:gd name="connsiteX7" fmla="*/ 127125 w 286284"/>
              <a:gd name="connsiteY7" fmla="*/ 172647 h 226413"/>
              <a:gd name="connsiteX8" fmla="*/ 127126 w 286284"/>
              <a:gd name="connsiteY8" fmla="*/ 172647 h 226413"/>
              <a:gd name="connsiteX9" fmla="*/ 127126 w 286284"/>
              <a:gd name="connsiteY9" fmla="*/ 172648 h 226413"/>
              <a:gd name="connsiteX10" fmla="*/ 132931 w 286284"/>
              <a:gd name="connsiteY10" fmla="*/ 139561 h 226413"/>
              <a:gd name="connsiteX11" fmla="*/ 132931 w 286284"/>
              <a:gd name="connsiteY11" fmla="*/ 161714 h 226413"/>
              <a:gd name="connsiteX12" fmla="*/ 163718 w 286284"/>
              <a:gd name="connsiteY12" fmla="*/ 161714 h 226413"/>
              <a:gd name="connsiteX13" fmla="*/ 124557 w 286284"/>
              <a:gd name="connsiteY13" fmla="*/ 123598 h 226413"/>
              <a:gd name="connsiteX14" fmla="*/ 130653 w 286284"/>
              <a:gd name="connsiteY14" fmla="*/ 124158 h 226413"/>
              <a:gd name="connsiteX15" fmla="*/ 183749 w 286284"/>
              <a:gd name="connsiteY15" fmla="*/ 162370 h 226413"/>
              <a:gd name="connsiteX16" fmla="*/ 186797 w 286284"/>
              <a:gd name="connsiteY16" fmla="*/ 167180 h 226413"/>
              <a:gd name="connsiteX17" fmla="*/ 180991 w 286284"/>
              <a:gd name="connsiteY17" fmla="*/ 172647 h 226413"/>
              <a:gd name="connsiteX18" fmla="*/ 180875 w 286284"/>
              <a:gd name="connsiteY18" fmla="*/ 172647 h 226413"/>
              <a:gd name="connsiteX19" fmla="*/ 127126 w 286284"/>
              <a:gd name="connsiteY19" fmla="*/ 172647 h 226413"/>
              <a:gd name="connsiteX20" fmla="*/ 121320 w 286284"/>
              <a:gd name="connsiteY20" fmla="*/ 167181 h 226413"/>
              <a:gd name="connsiteX21" fmla="*/ 121320 w 286284"/>
              <a:gd name="connsiteY21" fmla="*/ 128504 h 226413"/>
              <a:gd name="connsiteX22" fmla="*/ 124557 w 286284"/>
              <a:gd name="connsiteY22" fmla="*/ 123598 h 226413"/>
              <a:gd name="connsiteX23" fmla="*/ 286283 w 286284"/>
              <a:gd name="connsiteY23" fmla="*/ 113798 h 226413"/>
              <a:gd name="connsiteX24" fmla="*/ 286284 w 286284"/>
              <a:gd name="connsiteY24" fmla="*/ 113800 h 226413"/>
              <a:gd name="connsiteX25" fmla="*/ 286283 w 286284"/>
              <a:gd name="connsiteY25" fmla="*/ 113799 h 226413"/>
              <a:gd name="connsiteX26" fmla="*/ 111754 w 286284"/>
              <a:gd name="connsiteY26" fmla="*/ 102406 h 226413"/>
              <a:gd name="connsiteX27" fmla="*/ 111754 w 286284"/>
              <a:gd name="connsiteY27" fmla="*/ 181055 h 226413"/>
              <a:gd name="connsiteX28" fmla="*/ 169119 w 286284"/>
              <a:gd name="connsiteY28" fmla="*/ 181055 h 226413"/>
              <a:gd name="connsiteX29" fmla="*/ 221038 w 286284"/>
              <a:gd name="connsiteY29" fmla="*/ 181055 h 226413"/>
              <a:gd name="connsiteX30" fmla="*/ 252507 w 286284"/>
              <a:gd name="connsiteY30" fmla="*/ 69027 h 226413"/>
              <a:gd name="connsiteX31" fmla="*/ 246672 w 286284"/>
              <a:gd name="connsiteY31" fmla="*/ 71446 h 226413"/>
              <a:gd name="connsiteX32" fmla="*/ 271827 w 286284"/>
              <a:gd name="connsiteY32" fmla="*/ 124857 h 226413"/>
              <a:gd name="connsiteX33" fmla="*/ 275281 w 286284"/>
              <a:gd name="connsiteY33" fmla="*/ 120947 h 226413"/>
              <a:gd name="connsiteX34" fmla="*/ 275281 w 286284"/>
              <a:gd name="connsiteY34" fmla="*/ 120946 h 226413"/>
              <a:gd name="connsiteX35" fmla="*/ 275688 w 286284"/>
              <a:gd name="connsiteY35" fmla="*/ 118295 h 226413"/>
              <a:gd name="connsiteX36" fmla="*/ 223825 w 286284"/>
              <a:gd name="connsiteY36" fmla="*/ 69002 h 226413"/>
              <a:gd name="connsiteX37" fmla="*/ 200688 w 286284"/>
              <a:gd name="connsiteY37" fmla="*/ 118228 h 226413"/>
              <a:gd name="connsiteX38" fmla="*/ 201094 w 286284"/>
              <a:gd name="connsiteY38" fmla="*/ 120893 h 226413"/>
              <a:gd name="connsiteX39" fmla="*/ 204534 w 286284"/>
              <a:gd name="connsiteY39" fmla="*/ 124816 h 226413"/>
              <a:gd name="connsiteX40" fmla="*/ 229675 w 286284"/>
              <a:gd name="connsiteY40" fmla="*/ 71422 h 226413"/>
              <a:gd name="connsiteX41" fmla="*/ 223825 w 286284"/>
              <a:gd name="connsiteY41" fmla="*/ 69002 h 226413"/>
              <a:gd name="connsiteX42" fmla="*/ 238185 w 286284"/>
              <a:gd name="connsiteY42" fmla="*/ 39200 h 226413"/>
              <a:gd name="connsiteX43" fmla="*/ 245290 w 286284"/>
              <a:gd name="connsiteY43" fmla="*/ 45893 h 226413"/>
              <a:gd name="connsiteX44" fmla="*/ 231080 w 286284"/>
              <a:gd name="connsiteY44" fmla="*/ 45893 h 226413"/>
              <a:gd name="connsiteX45" fmla="*/ 238185 w 286284"/>
              <a:gd name="connsiteY45" fmla="*/ 39200 h 226413"/>
              <a:gd name="connsiteX46" fmla="*/ 75361 w 286284"/>
              <a:gd name="connsiteY46" fmla="*/ 36011 h 226413"/>
              <a:gd name="connsiteX47" fmla="*/ 75361 w 286284"/>
              <a:gd name="connsiteY47" fmla="*/ 52274 h 226413"/>
              <a:gd name="connsiteX48" fmla="*/ 136543 w 286284"/>
              <a:gd name="connsiteY48" fmla="*/ 52274 h 226413"/>
              <a:gd name="connsiteX49" fmla="*/ 136543 w 286284"/>
              <a:gd name="connsiteY49" fmla="*/ 36011 h 226413"/>
              <a:gd name="connsiteX50" fmla="*/ 238195 w 286284"/>
              <a:gd name="connsiteY50" fmla="*/ 29916 h 226413"/>
              <a:gd name="connsiteX51" fmla="*/ 221227 w 286284"/>
              <a:gd name="connsiteY51" fmla="*/ 45878 h 226413"/>
              <a:gd name="connsiteX52" fmla="*/ 238195 w 286284"/>
              <a:gd name="connsiteY52" fmla="*/ 61854 h 226413"/>
              <a:gd name="connsiteX53" fmla="*/ 255149 w 286284"/>
              <a:gd name="connsiteY53" fmla="*/ 45878 h 226413"/>
              <a:gd name="connsiteX54" fmla="*/ 238195 w 286284"/>
              <a:gd name="connsiteY54" fmla="*/ 29916 h 226413"/>
              <a:gd name="connsiteX55" fmla="*/ 69555 w 286284"/>
              <a:gd name="connsiteY55" fmla="*/ 25078 h 226413"/>
              <a:gd name="connsiteX56" fmla="*/ 142349 w 286284"/>
              <a:gd name="connsiteY56" fmla="*/ 25078 h 226413"/>
              <a:gd name="connsiteX57" fmla="*/ 148155 w 286284"/>
              <a:gd name="connsiteY57" fmla="*/ 30544 h 226413"/>
              <a:gd name="connsiteX58" fmla="*/ 148155 w 286284"/>
              <a:gd name="connsiteY58" fmla="*/ 57741 h 226413"/>
              <a:gd name="connsiteX59" fmla="*/ 142349 w 286284"/>
              <a:gd name="connsiteY59" fmla="*/ 63207 h 226413"/>
              <a:gd name="connsiteX60" fmla="*/ 69555 w 286284"/>
              <a:gd name="connsiteY60" fmla="*/ 63207 h 226413"/>
              <a:gd name="connsiteX61" fmla="*/ 63749 w 286284"/>
              <a:gd name="connsiteY61" fmla="*/ 57741 h 226413"/>
              <a:gd name="connsiteX62" fmla="*/ 63749 w 286284"/>
              <a:gd name="connsiteY62" fmla="*/ 30544 h 226413"/>
              <a:gd name="connsiteX63" fmla="*/ 69555 w 286284"/>
              <a:gd name="connsiteY63" fmla="*/ 25078 h 226413"/>
              <a:gd name="connsiteX64" fmla="*/ 238210 w 286284"/>
              <a:gd name="connsiteY64" fmla="*/ 10947 h 226413"/>
              <a:gd name="connsiteX65" fmla="*/ 235510 w 286284"/>
              <a:gd name="connsiteY65" fmla="*/ 13489 h 226413"/>
              <a:gd name="connsiteX66" fmla="*/ 235510 w 286284"/>
              <a:gd name="connsiteY66" fmla="*/ 19242 h 226413"/>
              <a:gd name="connsiteX67" fmla="*/ 238195 w 286284"/>
              <a:gd name="connsiteY67" fmla="*/ 18983 h 226413"/>
              <a:gd name="connsiteX68" fmla="*/ 240910 w 286284"/>
              <a:gd name="connsiteY68" fmla="*/ 19242 h 226413"/>
              <a:gd name="connsiteX69" fmla="*/ 240910 w 286284"/>
              <a:gd name="connsiteY69" fmla="*/ 13489 h 226413"/>
              <a:gd name="connsiteX70" fmla="*/ 238210 w 286284"/>
              <a:gd name="connsiteY70" fmla="*/ 10947 h 226413"/>
              <a:gd name="connsiteX71" fmla="*/ 48075 w 286284"/>
              <a:gd name="connsiteY71" fmla="*/ 10935 h 226413"/>
              <a:gd name="connsiteX72" fmla="*/ 48075 w 286284"/>
              <a:gd name="connsiteY72" fmla="*/ 181069 h 226413"/>
              <a:gd name="connsiteX73" fmla="*/ 100142 w 286284"/>
              <a:gd name="connsiteY73" fmla="*/ 181069 h 226413"/>
              <a:gd name="connsiteX74" fmla="*/ 100142 w 286284"/>
              <a:gd name="connsiteY74" fmla="*/ 91361 h 226413"/>
              <a:gd name="connsiteX75" fmla="*/ 103379 w 286284"/>
              <a:gd name="connsiteY75" fmla="*/ 86455 h 226413"/>
              <a:gd name="connsiteX76" fmla="*/ 109475 w 286284"/>
              <a:gd name="connsiteY76" fmla="*/ 87015 h 226413"/>
              <a:gd name="connsiteX77" fmla="*/ 163341 w 286284"/>
              <a:gd name="connsiteY77" fmla="*/ 125773 h 226413"/>
              <a:gd name="connsiteX78" fmla="*/ 163342 w 286284"/>
              <a:gd name="connsiteY78" fmla="*/ 10935 h 226413"/>
              <a:gd name="connsiteX79" fmla="*/ 36246 w 286284"/>
              <a:gd name="connsiteY79" fmla="*/ 10935 h 226413"/>
              <a:gd name="connsiteX80" fmla="*/ 36246 w 286284"/>
              <a:gd name="connsiteY80" fmla="*/ 10936 h 226413"/>
              <a:gd name="connsiteX81" fmla="*/ 11629 w 286284"/>
              <a:gd name="connsiteY81" fmla="*/ 34169 h 226413"/>
              <a:gd name="connsiteX82" fmla="*/ 11629 w 286284"/>
              <a:gd name="connsiteY82" fmla="*/ 184430 h 226413"/>
              <a:gd name="connsiteX83" fmla="*/ 24082 w 286284"/>
              <a:gd name="connsiteY83" fmla="*/ 181068 h 226413"/>
              <a:gd name="connsiteX84" fmla="*/ 36464 w 286284"/>
              <a:gd name="connsiteY84" fmla="*/ 181068 h 226413"/>
              <a:gd name="connsiteX85" fmla="*/ 36464 w 286284"/>
              <a:gd name="connsiteY85" fmla="*/ 10935 h 226413"/>
              <a:gd name="connsiteX86" fmla="*/ 238210 w 286284"/>
              <a:gd name="connsiteY86" fmla="*/ 13 h 226413"/>
              <a:gd name="connsiteX87" fmla="*/ 252522 w 286284"/>
              <a:gd name="connsiteY87" fmla="*/ 13488 h 226413"/>
              <a:gd name="connsiteX88" fmla="*/ 252522 w 286284"/>
              <a:gd name="connsiteY88" fmla="*/ 22740 h 226413"/>
              <a:gd name="connsiteX89" fmla="*/ 266761 w 286284"/>
              <a:gd name="connsiteY89" fmla="*/ 45877 h 226413"/>
              <a:gd name="connsiteX90" fmla="*/ 261565 w 286284"/>
              <a:gd name="connsiteY90" fmla="*/ 61265 h 226413"/>
              <a:gd name="connsiteX91" fmla="*/ 286283 w 286284"/>
              <a:gd name="connsiteY91" fmla="*/ 113799 h 226413"/>
              <a:gd name="connsiteX92" fmla="*/ 284164 w 286284"/>
              <a:gd name="connsiteY92" fmla="*/ 127957 h 226413"/>
              <a:gd name="connsiteX93" fmla="*/ 274773 w 286284"/>
              <a:gd name="connsiteY93" fmla="*/ 138589 h 226413"/>
              <a:gd name="connsiteX94" fmla="*/ 270302 w 286284"/>
              <a:gd name="connsiteY94" fmla="*/ 140558 h 226413"/>
              <a:gd name="connsiteX95" fmla="*/ 269504 w 286284"/>
              <a:gd name="connsiteY95" fmla="*/ 140503 h 226413"/>
              <a:gd name="connsiteX96" fmla="*/ 264990 w 286284"/>
              <a:gd name="connsiteY96" fmla="*/ 137305 h 226413"/>
              <a:gd name="connsiteX97" fmla="*/ 238166 w 286284"/>
              <a:gd name="connsiteY97" fmla="*/ 80344 h 226413"/>
              <a:gd name="connsiteX98" fmla="*/ 211327 w 286284"/>
              <a:gd name="connsiteY98" fmla="*/ 137305 h 226413"/>
              <a:gd name="connsiteX99" fmla="*/ 206813 w 286284"/>
              <a:gd name="connsiteY99" fmla="*/ 140503 h 226413"/>
              <a:gd name="connsiteX100" fmla="*/ 206029 w 286284"/>
              <a:gd name="connsiteY100" fmla="*/ 140558 h 226413"/>
              <a:gd name="connsiteX101" fmla="*/ 201558 w 286284"/>
              <a:gd name="connsiteY101" fmla="*/ 138576 h 226413"/>
              <a:gd name="connsiteX102" fmla="*/ 192196 w 286284"/>
              <a:gd name="connsiteY102" fmla="*/ 127902 h 226413"/>
              <a:gd name="connsiteX103" fmla="*/ 190062 w 286284"/>
              <a:gd name="connsiteY103" fmla="*/ 113812 h 226413"/>
              <a:gd name="connsiteX104" fmla="*/ 214782 w 286284"/>
              <a:gd name="connsiteY104" fmla="*/ 61225 h 226413"/>
              <a:gd name="connsiteX105" fmla="*/ 209614 w 286284"/>
              <a:gd name="connsiteY105" fmla="*/ 45877 h 226413"/>
              <a:gd name="connsiteX106" fmla="*/ 223897 w 286284"/>
              <a:gd name="connsiteY106" fmla="*/ 22727 h 226413"/>
              <a:gd name="connsiteX107" fmla="*/ 223897 w 286284"/>
              <a:gd name="connsiteY107" fmla="*/ 13488 h 226413"/>
              <a:gd name="connsiteX108" fmla="*/ 238210 w 286284"/>
              <a:gd name="connsiteY108" fmla="*/ 13 h 226413"/>
              <a:gd name="connsiteX109" fmla="*/ 36244 w 286284"/>
              <a:gd name="connsiteY109" fmla="*/ 0 h 226413"/>
              <a:gd name="connsiteX110" fmla="*/ 169147 w 286284"/>
              <a:gd name="connsiteY110" fmla="*/ 0 h 226413"/>
              <a:gd name="connsiteX111" fmla="*/ 174953 w 286284"/>
              <a:gd name="connsiteY111" fmla="*/ 5466 h 226413"/>
              <a:gd name="connsiteX112" fmla="*/ 174953 w 286284"/>
              <a:gd name="connsiteY112" fmla="*/ 134121 h 226413"/>
              <a:gd name="connsiteX113" fmla="*/ 241069 w 286284"/>
              <a:gd name="connsiteY113" fmla="*/ 181709 h 226413"/>
              <a:gd name="connsiteX114" fmla="*/ 241066 w 286284"/>
              <a:gd name="connsiteY114" fmla="*/ 181710 h 226413"/>
              <a:gd name="connsiteX115" fmla="*/ 244114 w 286284"/>
              <a:gd name="connsiteY115" fmla="*/ 186534 h 226413"/>
              <a:gd name="connsiteX116" fmla="*/ 238308 w 286284"/>
              <a:gd name="connsiteY116" fmla="*/ 192001 h 226413"/>
              <a:gd name="connsiteX117" fmla="*/ 238192 w 286284"/>
              <a:gd name="connsiteY117" fmla="*/ 192001 h 226413"/>
              <a:gd name="connsiteX118" fmla="*/ 161756 w 286284"/>
              <a:gd name="connsiteY118" fmla="*/ 192001 h 226413"/>
              <a:gd name="connsiteX119" fmla="*/ 161945 w 286284"/>
              <a:gd name="connsiteY119" fmla="*/ 215480 h 226413"/>
              <a:gd name="connsiteX120" fmla="*/ 169116 w 286284"/>
              <a:gd name="connsiteY120" fmla="*/ 215480 h 226413"/>
              <a:gd name="connsiteX121" fmla="*/ 174921 w 286284"/>
              <a:gd name="connsiteY121" fmla="*/ 220946 h 226413"/>
              <a:gd name="connsiteX122" fmla="*/ 169116 w 286284"/>
              <a:gd name="connsiteY122" fmla="*/ 226413 h 226413"/>
              <a:gd name="connsiteX123" fmla="*/ 24081 w 286284"/>
              <a:gd name="connsiteY123" fmla="*/ 226413 h 226413"/>
              <a:gd name="connsiteX124" fmla="*/ 0 w 286284"/>
              <a:gd name="connsiteY124" fmla="*/ 203740 h 226413"/>
              <a:gd name="connsiteX125" fmla="*/ 15 w 286284"/>
              <a:gd name="connsiteY125" fmla="*/ 203603 h 226413"/>
              <a:gd name="connsiteX126" fmla="*/ 15 w 286284"/>
              <a:gd name="connsiteY126" fmla="*/ 34166 h 226413"/>
              <a:gd name="connsiteX127" fmla="*/ 36244 w 286284"/>
              <a:gd name="connsiteY127" fmla="*/ 0 h 22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86284" h="226413">
                <a:moveTo>
                  <a:pt x="24099" y="192002"/>
                </a:moveTo>
                <a:cubicBezTo>
                  <a:pt x="17262" y="192002"/>
                  <a:pt x="11717" y="197195"/>
                  <a:pt x="11645" y="203604"/>
                </a:cubicBezTo>
                <a:lnTo>
                  <a:pt x="11645" y="203741"/>
                </a:lnTo>
                <a:cubicBezTo>
                  <a:pt x="11645" y="203755"/>
                  <a:pt x="11630" y="203768"/>
                  <a:pt x="11630" y="203782"/>
                </a:cubicBezTo>
                <a:cubicBezTo>
                  <a:pt x="11659" y="210232"/>
                  <a:pt x="17233" y="215467"/>
                  <a:pt x="24084" y="215467"/>
                </a:cubicBezTo>
                <a:lnTo>
                  <a:pt x="149495" y="215467"/>
                </a:lnTo>
                <a:cubicBezTo>
                  <a:pt x="146563" y="207390"/>
                  <a:pt x="146447" y="199532"/>
                  <a:pt x="149205" y="192002"/>
                </a:cubicBezTo>
                <a:close/>
                <a:moveTo>
                  <a:pt x="127125" y="172647"/>
                </a:moveTo>
                <a:lnTo>
                  <a:pt x="127126" y="172647"/>
                </a:lnTo>
                <a:lnTo>
                  <a:pt x="127126" y="172648"/>
                </a:lnTo>
                <a:close/>
                <a:moveTo>
                  <a:pt x="132931" y="139561"/>
                </a:moveTo>
                <a:lnTo>
                  <a:pt x="132931" y="161714"/>
                </a:lnTo>
                <a:lnTo>
                  <a:pt x="163718" y="161714"/>
                </a:lnTo>
                <a:close/>
                <a:moveTo>
                  <a:pt x="124557" y="123598"/>
                </a:moveTo>
                <a:cubicBezTo>
                  <a:pt x="126531" y="122682"/>
                  <a:pt x="128897" y="122901"/>
                  <a:pt x="130653" y="124158"/>
                </a:cubicBezTo>
                <a:lnTo>
                  <a:pt x="183749" y="162370"/>
                </a:lnTo>
                <a:cubicBezTo>
                  <a:pt x="185563" y="163299"/>
                  <a:pt x="186797" y="165103"/>
                  <a:pt x="186797" y="167180"/>
                </a:cubicBezTo>
                <a:cubicBezTo>
                  <a:pt x="186797" y="170201"/>
                  <a:pt x="184199" y="172647"/>
                  <a:pt x="180991" y="172647"/>
                </a:cubicBezTo>
                <a:lnTo>
                  <a:pt x="180875" y="172647"/>
                </a:lnTo>
                <a:lnTo>
                  <a:pt x="127126" y="172647"/>
                </a:lnTo>
                <a:lnTo>
                  <a:pt x="121320" y="167181"/>
                </a:lnTo>
                <a:lnTo>
                  <a:pt x="121320" y="128504"/>
                </a:lnTo>
                <a:cubicBezTo>
                  <a:pt x="121320" y="126413"/>
                  <a:pt x="122583" y="124514"/>
                  <a:pt x="124557" y="123598"/>
                </a:cubicBezTo>
                <a:close/>
                <a:moveTo>
                  <a:pt x="286283" y="113798"/>
                </a:moveTo>
                <a:lnTo>
                  <a:pt x="286284" y="113800"/>
                </a:lnTo>
                <a:lnTo>
                  <a:pt x="286283" y="113799"/>
                </a:lnTo>
                <a:close/>
                <a:moveTo>
                  <a:pt x="111754" y="102406"/>
                </a:moveTo>
                <a:lnTo>
                  <a:pt x="111754" y="181055"/>
                </a:lnTo>
                <a:lnTo>
                  <a:pt x="169119" y="181055"/>
                </a:lnTo>
                <a:lnTo>
                  <a:pt x="221038" y="181055"/>
                </a:lnTo>
                <a:close/>
                <a:moveTo>
                  <a:pt x="252507" y="69027"/>
                </a:moveTo>
                <a:cubicBezTo>
                  <a:pt x="250678" y="70039"/>
                  <a:pt x="248733" y="70831"/>
                  <a:pt x="246672" y="71446"/>
                </a:cubicBezTo>
                <a:lnTo>
                  <a:pt x="271827" y="124857"/>
                </a:lnTo>
                <a:lnTo>
                  <a:pt x="275281" y="120947"/>
                </a:lnTo>
                <a:lnTo>
                  <a:pt x="275281" y="120946"/>
                </a:lnTo>
                <a:cubicBezTo>
                  <a:pt x="275964" y="120181"/>
                  <a:pt x="276109" y="119142"/>
                  <a:pt x="275688" y="118295"/>
                </a:cubicBezTo>
                <a:close/>
                <a:moveTo>
                  <a:pt x="223825" y="69002"/>
                </a:moveTo>
                <a:lnTo>
                  <a:pt x="200688" y="118228"/>
                </a:lnTo>
                <a:cubicBezTo>
                  <a:pt x="200282" y="119103"/>
                  <a:pt x="200441" y="120169"/>
                  <a:pt x="201094" y="120893"/>
                </a:cubicBezTo>
                <a:lnTo>
                  <a:pt x="204534" y="124816"/>
                </a:lnTo>
                <a:lnTo>
                  <a:pt x="229675" y="71422"/>
                </a:lnTo>
                <a:cubicBezTo>
                  <a:pt x="227614" y="70820"/>
                  <a:pt x="225654" y="70014"/>
                  <a:pt x="223825" y="69002"/>
                </a:cubicBezTo>
                <a:close/>
                <a:moveTo>
                  <a:pt x="238185" y="39200"/>
                </a:moveTo>
                <a:cubicBezTo>
                  <a:pt x="241738" y="39200"/>
                  <a:pt x="245290" y="41431"/>
                  <a:pt x="245290" y="45893"/>
                </a:cubicBezTo>
                <a:cubicBezTo>
                  <a:pt x="245290" y="54804"/>
                  <a:pt x="231080" y="54804"/>
                  <a:pt x="231080" y="45893"/>
                </a:cubicBezTo>
                <a:cubicBezTo>
                  <a:pt x="231080" y="41431"/>
                  <a:pt x="234633" y="39200"/>
                  <a:pt x="238185" y="39200"/>
                </a:cubicBezTo>
                <a:close/>
                <a:moveTo>
                  <a:pt x="75361" y="36011"/>
                </a:moveTo>
                <a:lnTo>
                  <a:pt x="75361" y="52274"/>
                </a:lnTo>
                <a:lnTo>
                  <a:pt x="136543" y="52274"/>
                </a:lnTo>
                <a:lnTo>
                  <a:pt x="136543" y="36011"/>
                </a:lnTo>
                <a:close/>
                <a:moveTo>
                  <a:pt x="238195" y="29916"/>
                </a:moveTo>
                <a:cubicBezTo>
                  <a:pt x="228833" y="29916"/>
                  <a:pt x="221227" y="37091"/>
                  <a:pt x="221227" y="45878"/>
                </a:cubicBezTo>
                <a:cubicBezTo>
                  <a:pt x="221227" y="54693"/>
                  <a:pt x="228848" y="61854"/>
                  <a:pt x="238195" y="61854"/>
                </a:cubicBezTo>
                <a:cubicBezTo>
                  <a:pt x="247543" y="61854"/>
                  <a:pt x="255149" y="54679"/>
                  <a:pt x="255149" y="45878"/>
                </a:cubicBezTo>
                <a:cubicBezTo>
                  <a:pt x="255149" y="37077"/>
                  <a:pt x="247543" y="29916"/>
                  <a:pt x="238195" y="29916"/>
                </a:cubicBezTo>
                <a:close/>
                <a:moveTo>
                  <a:pt x="69555" y="25078"/>
                </a:moveTo>
                <a:lnTo>
                  <a:pt x="142349" y="25078"/>
                </a:lnTo>
                <a:cubicBezTo>
                  <a:pt x="145557" y="25078"/>
                  <a:pt x="148155" y="27524"/>
                  <a:pt x="148155" y="30544"/>
                </a:cubicBezTo>
                <a:lnTo>
                  <a:pt x="148155" y="57741"/>
                </a:lnTo>
                <a:cubicBezTo>
                  <a:pt x="148155" y="60761"/>
                  <a:pt x="145557" y="63207"/>
                  <a:pt x="142349" y="63207"/>
                </a:cubicBezTo>
                <a:lnTo>
                  <a:pt x="69555" y="63207"/>
                </a:lnTo>
                <a:cubicBezTo>
                  <a:pt x="66347" y="63207"/>
                  <a:pt x="63749" y="60761"/>
                  <a:pt x="63749" y="57741"/>
                </a:cubicBezTo>
                <a:lnTo>
                  <a:pt x="63749" y="30544"/>
                </a:lnTo>
                <a:cubicBezTo>
                  <a:pt x="63749" y="27524"/>
                  <a:pt x="66347" y="25078"/>
                  <a:pt x="69555" y="25078"/>
                </a:cubicBezTo>
                <a:close/>
                <a:moveTo>
                  <a:pt x="238210" y="10947"/>
                </a:moveTo>
                <a:cubicBezTo>
                  <a:pt x="236715" y="10947"/>
                  <a:pt x="235510" y="12095"/>
                  <a:pt x="235510" y="13489"/>
                </a:cubicBezTo>
                <a:lnTo>
                  <a:pt x="235510" y="19242"/>
                </a:lnTo>
                <a:cubicBezTo>
                  <a:pt x="236410" y="19160"/>
                  <a:pt x="237281" y="18983"/>
                  <a:pt x="238195" y="18983"/>
                </a:cubicBezTo>
                <a:cubicBezTo>
                  <a:pt x="239124" y="18983"/>
                  <a:pt x="239995" y="19160"/>
                  <a:pt x="240910" y="19242"/>
                </a:cubicBezTo>
                <a:lnTo>
                  <a:pt x="240910" y="13489"/>
                </a:lnTo>
                <a:cubicBezTo>
                  <a:pt x="240910" y="12081"/>
                  <a:pt x="239690" y="10947"/>
                  <a:pt x="238210" y="10947"/>
                </a:cubicBezTo>
                <a:close/>
                <a:moveTo>
                  <a:pt x="48075" y="10935"/>
                </a:moveTo>
                <a:lnTo>
                  <a:pt x="48075" y="181069"/>
                </a:lnTo>
                <a:lnTo>
                  <a:pt x="100142" y="181069"/>
                </a:lnTo>
                <a:lnTo>
                  <a:pt x="100142" y="91361"/>
                </a:lnTo>
                <a:cubicBezTo>
                  <a:pt x="100142" y="89270"/>
                  <a:pt x="101405" y="87370"/>
                  <a:pt x="103379" y="86455"/>
                </a:cubicBezTo>
                <a:cubicBezTo>
                  <a:pt x="105353" y="85539"/>
                  <a:pt x="107719" y="85758"/>
                  <a:pt x="109475" y="87015"/>
                </a:cubicBezTo>
                <a:lnTo>
                  <a:pt x="163341" y="125773"/>
                </a:lnTo>
                <a:lnTo>
                  <a:pt x="163342" y="10935"/>
                </a:lnTo>
                <a:close/>
                <a:moveTo>
                  <a:pt x="36246" y="10935"/>
                </a:moveTo>
                <a:lnTo>
                  <a:pt x="36246" y="10936"/>
                </a:lnTo>
                <a:cubicBezTo>
                  <a:pt x="22675" y="10936"/>
                  <a:pt x="11629" y="21349"/>
                  <a:pt x="11629" y="34169"/>
                </a:cubicBezTo>
                <a:lnTo>
                  <a:pt x="11629" y="184430"/>
                </a:lnTo>
                <a:cubicBezTo>
                  <a:pt x="15272" y="182339"/>
                  <a:pt x="19510" y="181068"/>
                  <a:pt x="24082" y="181068"/>
                </a:cubicBezTo>
                <a:lnTo>
                  <a:pt x="36464" y="181068"/>
                </a:lnTo>
                <a:lnTo>
                  <a:pt x="36464" y="10935"/>
                </a:lnTo>
                <a:close/>
                <a:moveTo>
                  <a:pt x="238210" y="13"/>
                </a:moveTo>
                <a:cubicBezTo>
                  <a:pt x="246106" y="13"/>
                  <a:pt x="252522" y="6053"/>
                  <a:pt x="252522" y="13488"/>
                </a:cubicBezTo>
                <a:lnTo>
                  <a:pt x="252522" y="22740"/>
                </a:lnTo>
                <a:cubicBezTo>
                  <a:pt x="260998" y="27414"/>
                  <a:pt x="266761" y="35983"/>
                  <a:pt x="266761" y="45877"/>
                </a:cubicBezTo>
                <a:cubicBezTo>
                  <a:pt x="266761" y="51603"/>
                  <a:pt x="264816" y="56892"/>
                  <a:pt x="261565" y="61265"/>
                </a:cubicBezTo>
                <a:lnTo>
                  <a:pt x="286283" y="113799"/>
                </a:lnTo>
                <a:lnTo>
                  <a:pt x="284164" y="127957"/>
                </a:lnTo>
                <a:lnTo>
                  <a:pt x="274773" y="138589"/>
                </a:lnTo>
                <a:cubicBezTo>
                  <a:pt x="273655" y="139847"/>
                  <a:pt x="272015" y="140558"/>
                  <a:pt x="270302" y="140558"/>
                </a:cubicBezTo>
                <a:cubicBezTo>
                  <a:pt x="270041" y="140558"/>
                  <a:pt x="269765" y="140544"/>
                  <a:pt x="269504" y="140503"/>
                </a:cubicBezTo>
                <a:cubicBezTo>
                  <a:pt x="267501" y="140243"/>
                  <a:pt x="265803" y="139041"/>
                  <a:pt x="264990" y="137305"/>
                </a:cubicBezTo>
                <a:lnTo>
                  <a:pt x="238166" y="80344"/>
                </a:lnTo>
                <a:lnTo>
                  <a:pt x="211327" y="137305"/>
                </a:lnTo>
                <a:cubicBezTo>
                  <a:pt x="210514" y="139041"/>
                  <a:pt x="208801" y="140243"/>
                  <a:pt x="206813" y="140503"/>
                </a:cubicBezTo>
                <a:cubicBezTo>
                  <a:pt x="206551" y="140544"/>
                  <a:pt x="206290" y="140558"/>
                  <a:pt x="206029" y="140558"/>
                </a:cubicBezTo>
                <a:cubicBezTo>
                  <a:pt x="204316" y="140558"/>
                  <a:pt x="202676" y="139847"/>
                  <a:pt x="201558" y="138576"/>
                </a:cubicBezTo>
                <a:lnTo>
                  <a:pt x="192196" y="127902"/>
                </a:lnTo>
                <a:cubicBezTo>
                  <a:pt x="188741" y="124062"/>
                  <a:pt x="187870" y="118514"/>
                  <a:pt x="190062" y="113812"/>
                </a:cubicBezTo>
                <a:lnTo>
                  <a:pt x="214782" y="61225"/>
                </a:lnTo>
                <a:cubicBezTo>
                  <a:pt x="211545" y="56865"/>
                  <a:pt x="209614" y="51590"/>
                  <a:pt x="209614" y="45877"/>
                </a:cubicBezTo>
                <a:cubicBezTo>
                  <a:pt x="209614" y="35969"/>
                  <a:pt x="215406" y="27400"/>
                  <a:pt x="223897" y="22727"/>
                </a:cubicBezTo>
                <a:lnTo>
                  <a:pt x="223897" y="13488"/>
                </a:lnTo>
                <a:cubicBezTo>
                  <a:pt x="223897" y="6053"/>
                  <a:pt x="230313" y="13"/>
                  <a:pt x="238210" y="13"/>
                </a:cubicBezTo>
                <a:close/>
                <a:moveTo>
                  <a:pt x="36244" y="0"/>
                </a:moveTo>
                <a:lnTo>
                  <a:pt x="169147" y="0"/>
                </a:lnTo>
                <a:cubicBezTo>
                  <a:pt x="172354" y="0"/>
                  <a:pt x="174953" y="2446"/>
                  <a:pt x="174953" y="5466"/>
                </a:cubicBezTo>
                <a:lnTo>
                  <a:pt x="174953" y="134121"/>
                </a:lnTo>
                <a:lnTo>
                  <a:pt x="241069" y="181709"/>
                </a:lnTo>
                <a:lnTo>
                  <a:pt x="241066" y="181710"/>
                </a:lnTo>
                <a:cubicBezTo>
                  <a:pt x="242880" y="182639"/>
                  <a:pt x="244114" y="184443"/>
                  <a:pt x="244114" y="186534"/>
                </a:cubicBezTo>
                <a:cubicBezTo>
                  <a:pt x="244114" y="189555"/>
                  <a:pt x="241516" y="192001"/>
                  <a:pt x="238308" y="192001"/>
                </a:cubicBezTo>
                <a:lnTo>
                  <a:pt x="238192" y="192001"/>
                </a:lnTo>
                <a:lnTo>
                  <a:pt x="161756" y="192001"/>
                </a:lnTo>
                <a:cubicBezTo>
                  <a:pt x="157735" y="199449"/>
                  <a:pt x="157794" y="207033"/>
                  <a:pt x="161945" y="215480"/>
                </a:cubicBezTo>
                <a:lnTo>
                  <a:pt x="169116" y="215480"/>
                </a:lnTo>
                <a:cubicBezTo>
                  <a:pt x="172323" y="215480"/>
                  <a:pt x="174921" y="217926"/>
                  <a:pt x="174921" y="220946"/>
                </a:cubicBezTo>
                <a:cubicBezTo>
                  <a:pt x="174921" y="223966"/>
                  <a:pt x="172323" y="226413"/>
                  <a:pt x="169116" y="226413"/>
                </a:cubicBezTo>
                <a:lnTo>
                  <a:pt x="24081" y="226413"/>
                </a:lnTo>
                <a:cubicBezTo>
                  <a:pt x="10799" y="226413"/>
                  <a:pt x="0" y="216245"/>
                  <a:pt x="0" y="203740"/>
                </a:cubicBezTo>
                <a:cubicBezTo>
                  <a:pt x="0" y="203685"/>
                  <a:pt x="15" y="203644"/>
                  <a:pt x="15" y="203603"/>
                </a:cubicBezTo>
                <a:lnTo>
                  <a:pt x="15" y="34166"/>
                </a:lnTo>
                <a:cubicBezTo>
                  <a:pt x="15" y="15320"/>
                  <a:pt x="16271" y="0"/>
                  <a:pt x="36244" y="0"/>
                </a:cubicBezTo>
                <a:close/>
              </a:path>
            </a:pathLst>
          </a:custGeom>
          <a:solidFill>
            <a:schemeClr val="accent2"/>
          </a:solidFill>
          <a:ln w="943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ABD74C3-EB2B-2300-52E2-C9ABEF788CD2}"/>
              </a:ext>
            </a:extLst>
          </p:cNvPr>
          <p:cNvSpPr/>
          <p:nvPr/>
        </p:nvSpPr>
        <p:spPr>
          <a:xfrm>
            <a:off x="1049393" y="3298585"/>
            <a:ext cx="298213" cy="299723"/>
          </a:xfrm>
          <a:custGeom>
            <a:avLst/>
            <a:gdLst>
              <a:gd name="connsiteX0" fmla="*/ 831343 w 850833"/>
              <a:gd name="connsiteY0" fmla="*/ 692324 h 855140"/>
              <a:gd name="connsiteX1" fmla="*/ 831343 w 850833"/>
              <a:gd name="connsiteY1" fmla="*/ 530913 h 855140"/>
              <a:gd name="connsiteX2" fmla="*/ 782713 w 850833"/>
              <a:gd name="connsiteY2" fmla="*/ 530913 h 855140"/>
              <a:gd name="connsiteX3" fmla="*/ 772950 w 850833"/>
              <a:gd name="connsiteY3" fmla="*/ 521115 h 855140"/>
              <a:gd name="connsiteX4" fmla="*/ 772950 w 850833"/>
              <a:gd name="connsiteY4" fmla="*/ 472309 h 855140"/>
              <a:gd name="connsiteX5" fmla="*/ 686783 w 850833"/>
              <a:gd name="connsiteY5" fmla="*/ 472309 h 855140"/>
              <a:gd name="connsiteX6" fmla="*/ 686783 w 850833"/>
              <a:gd name="connsiteY6" fmla="*/ 692325 h 855140"/>
              <a:gd name="connsiteX7" fmla="*/ 817549 w 850833"/>
              <a:gd name="connsiteY7" fmla="*/ 511311 h 855140"/>
              <a:gd name="connsiteX8" fmla="*/ 792476 w 850833"/>
              <a:gd name="connsiteY8" fmla="*/ 511311 h 855140"/>
              <a:gd name="connsiteX9" fmla="*/ 792476 w 850833"/>
              <a:gd name="connsiteY9" fmla="*/ 486148 h 855140"/>
              <a:gd name="connsiteX10" fmla="*/ 787853 w 850833"/>
              <a:gd name="connsiteY10" fmla="*/ 454191 h 855140"/>
              <a:gd name="connsiteX11" fmla="*/ 789665 w 850833"/>
              <a:gd name="connsiteY11" fmla="*/ 455676 h 855140"/>
              <a:gd name="connsiteX12" fmla="*/ 849206 w 850833"/>
              <a:gd name="connsiteY12" fmla="*/ 515728 h 855140"/>
              <a:gd name="connsiteX13" fmla="*/ 850833 w 850833"/>
              <a:gd name="connsiteY13" fmla="*/ 521110 h 855140"/>
              <a:gd name="connsiteX14" fmla="*/ 850833 w 850833"/>
              <a:gd name="connsiteY14" fmla="*/ 702123 h 855140"/>
              <a:gd name="connsiteX15" fmla="*/ 841071 w 850833"/>
              <a:gd name="connsiteY15" fmla="*/ 711921 h 855140"/>
              <a:gd name="connsiteX16" fmla="*/ 676984 w 850833"/>
              <a:gd name="connsiteY16" fmla="*/ 711921 h 855140"/>
              <a:gd name="connsiteX17" fmla="*/ 667221 w 850833"/>
              <a:gd name="connsiteY17" fmla="*/ 702123 h 855140"/>
              <a:gd name="connsiteX18" fmla="*/ 667221 w 850833"/>
              <a:gd name="connsiteY18" fmla="*/ 462505 h 855140"/>
              <a:gd name="connsiteX19" fmla="*/ 676984 w 850833"/>
              <a:gd name="connsiteY19" fmla="*/ 452707 h 855140"/>
              <a:gd name="connsiteX20" fmla="*/ 782677 w 850833"/>
              <a:gd name="connsiteY20" fmla="*/ 452707 h 855140"/>
              <a:gd name="connsiteX21" fmla="*/ 787854 w 850833"/>
              <a:gd name="connsiteY21" fmla="*/ 454191 h 855140"/>
              <a:gd name="connsiteX22" fmla="*/ 721953 w 850833"/>
              <a:gd name="connsiteY22" fmla="*/ 574442 h 855140"/>
              <a:gd name="connsiteX23" fmla="*/ 712190 w 850833"/>
              <a:gd name="connsiteY23" fmla="*/ 564644 h 855140"/>
              <a:gd name="connsiteX24" fmla="*/ 721953 w 850833"/>
              <a:gd name="connsiteY24" fmla="*/ 554846 h 855140"/>
              <a:gd name="connsiteX25" fmla="*/ 796137 w 850833"/>
              <a:gd name="connsiteY25" fmla="*/ 554846 h 855140"/>
              <a:gd name="connsiteX26" fmla="*/ 805900 w 850833"/>
              <a:gd name="connsiteY26" fmla="*/ 564644 h 855140"/>
              <a:gd name="connsiteX27" fmla="*/ 796137 w 850833"/>
              <a:gd name="connsiteY27" fmla="*/ 574442 h 855140"/>
              <a:gd name="connsiteX28" fmla="*/ 721953 w 850833"/>
              <a:gd name="connsiteY28" fmla="*/ 625141 h 855140"/>
              <a:gd name="connsiteX29" fmla="*/ 712190 w 850833"/>
              <a:gd name="connsiteY29" fmla="*/ 615343 h 855140"/>
              <a:gd name="connsiteX30" fmla="*/ 721953 w 850833"/>
              <a:gd name="connsiteY30" fmla="*/ 605545 h 855140"/>
              <a:gd name="connsiteX31" fmla="*/ 796137 w 850833"/>
              <a:gd name="connsiteY31" fmla="*/ 605545 h 855140"/>
              <a:gd name="connsiteX32" fmla="*/ 805900 w 850833"/>
              <a:gd name="connsiteY32" fmla="*/ 615343 h 855140"/>
              <a:gd name="connsiteX33" fmla="*/ 796137 w 850833"/>
              <a:gd name="connsiteY33" fmla="*/ 625141 h 855140"/>
              <a:gd name="connsiteX34" fmla="*/ 164046 w 850833"/>
              <a:gd name="connsiteY34" fmla="*/ 692282 h 855140"/>
              <a:gd name="connsiteX35" fmla="*/ 164046 w 850833"/>
              <a:gd name="connsiteY35" fmla="*/ 530871 h 855140"/>
              <a:gd name="connsiteX36" fmla="*/ 115416 w 850833"/>
              <a:gd name="connsiteY36" fmla="*/ 530871 h 855140"/>
              <a:gd name="connsiteX37" fmla="*/ 105653 w 850833"/>
              <a:gd name="connsiteY37" fmla="*/ 521073 h 855140"/>
              <a:gd name="connsiteX38" fmla="*/ 105653 w 850833"/>
              <a:gd name="connsiteY38" fmla="*/ 472267 h 855140"/>
              <a:gd name="connsiteX39" fmla="*/ 19523 w 850833"/>
              <a:gd name="connsiteY39" fmla="*/ 472304 h 855140"/>
              <a:gd name="connsiteX40" fmla="*/ 19523 w 850833"/>
              <a:gd name="connsiteY40" fmla="*/ 692320 h 855140"/>
              <a:gd name="connsiteX41" fmla="*/ 164088 w 850833"/>
              <a:gd name="connsiteY41" fmla="*/ 692320 h 855140"/>
              <a:gd name="connsiteX42" fmla="*/ 150252 w 850833"/>
              <a:gd name="connsiteY42" fmla="*/ 511270 h 855140"/>
              <a:gd name="connsiteX43" fmla="*/ 125179 w 850833"/>
              <a:gd name="connsiteY43" fmla="*/ 511270 h 855140"/>
              <a:gd name="connsiteX44" fmla="*/ 125179 w 850833"/>
              <a:gd name="connsiteY44" fmla="*/ 486106 h 855140"/>
              <a:gd name="connsiteX45" fmla="*/ 120556 w 850833"/>
              <a:gd name="connsiteY45" fmla="*/ 454150 h 855140"/>
              <a:gd name="connsiteX46" fmla="*/ 122368 w 850833"/>
              <a:gd name="connsiteY46" fmla="*/ 455634 h 855140"/>
              <a:gd name="connsiteX47" fmla="*/ 181909 w 850833"/>
              <a:gd name="connsiteY47" fmla="*/ 515686 h 855140"/>
              <a:gd name="connsiteX48" fmla="*/ 183536 w 850833"/>
              <a:gd name="connsiteY48" fmla="*/ 521068 h 855140"/>
              <a:gd name="connsiteX49" fmla="*/ 183536 w 850833"/>
              <a:gd name="connsiteY49" fmla="*/ 702081 h 855140"/>
              <a:gd name="connsiteX50" fmla="*/ 173774 w 850833"/>
              <a:gd name="connsiteY50" fmla="*/ 711879 h 855140"/>
              <a:gd name="connsiteX51" fmla="*/ 9763 w 850833"/>
              <a:gd name="connsiteY51" fmla="*/ 711916 h 855140"/>
              <a:gd name="connsiteX52" fmla="*/ 0 w 850833"/>
              <a:gd name="connsiteY52" fmla="*/ 702118 h 855140"/>
              <a:gd name="connsiteX53" fmla="*/ 0 w 850833"/>
              <a:gd name="connsiteY53" fmla="*/ 462500 h 855140"/>
              <a:gd name="connsiteX54" fmla="*/ 9763 w 850833"/>
              <a:gd name="connsiteY54" fmla="*/ 452702 h 855140"/>
              <a:gd name="connsiteX55" fmla="*/ 115455 w 850833"/>
              <a:gd name="connsiteY55" fmla="*/ 452702 h 855140"/>
              <a:gd name="connsiteX56" fmla="*/ 120633 w 850833"/>
              <a:gd name="connsiteY56" fmla="*/ 454187 h 855140"/>
              <a:gd name="connsiteX57" fmla="*/ 54656 w 850833"/>
              <a:gd name="connsiteY57" fmla="*/ 574400 h 855140"/>
              <a:gd name="connsiteX58" fmla="*/ 44893 w 850833"/>
              <a:gd name="connsiteY58" fmla="*/ 564602 h 855140"/>
              <a:gd name="connsiteX59" fmla="*/ 54656 w 850833"/>
              <a:gd name="connsiteY59" fmla="*/ 554804 h 855140"/>
              <a:gd name="connsiteX60" fmla="*/ 128840 w 850833"/>
              <a:gd name="connsiteY60" fmla="*/ 554804 h 855140"/>
              <a:gd name="connsiteX61" fmla="*/ 138603 w 850833"/>
              <a:gd name="connsiteY61" fmla="*/ 564602 h 855140"/>
              <a:gd name="connsiteX62" fmla="*/ 128840 w 850833"/>
              <a:gd name="connsiteY62" fmla="*/ 574400 h 855140"/>
              <a:gd name="connsiteX63" fmla="*/ 54656 w 850833"/>
              <a:gd name="connsiteY63" fmla="*/ 625099 h 855140"/>
              <a:gd name="connsiteX64" fmla="*/ 44893 w 850833"/>
              <a:gd name="connsiteY64" fmla="*/ 615301 h 855140"/>
              <a:gd name="connsiteX65" fmla="*/ 54656 w 850833"/>
              <a:gd name="connsiteY65" fmla="*/ 605503 h 855140"/>
              <a:gd name="connsiteX66" fmla="*/ 128840 w 850833"/>
              <a:gd name="connsiteY66" fmla="*/ 605503 h 855140"/>
              <a:gd name="connsiteX67" fmla="*/ 138603 w 850833"/>
              <a:gd name="connsiteY67" fmla="*/ 615301 h 855140"/>
              <a:gd name="connsiteX68" fmla="*/ 128840 w 850833"/>
              <a:gd name="connsiteY68" fmla="*/ 625099 h 855140"/>
              <a:gd name="connsiteX69" fmla="*/ 438412 w 850833"/>
              <a:gd name="connsiteY69" fmla="*/ 19598 h 855140"/>
              <a:gd name="connsiteX70" fmla="*/ 412450 w 850833"/>
              <a:gd name="connsiteY70" fmla="*/ 19598 h 855140"/>
              <a:gd name="connsiteX71" fmla="*/ 412450 w 850833"/>
              <a:gd name="connsiteY71" fmla="*/ 51220 h 855140"/>
              <a:gd name="connsiteX72" fmla="*/ 412413 w 850833"/>
              <a:gd name="connsiteY72" fmla="*/ 51220 h 855140"/>
              <a:gd name="connsiteX73" fmla="*/ 404684 w 850833"/>
              <a:gd name="connsiteY73" fmla="*/ 60796 h 855140"/>
              <a:gd name="connsiteX74" fmla="*/ 372695 w 850833"/>
              <a:gd name="connsiteY74" fmla="*/ 73972 h 855140"/>
              <a:gd name="connsiteX75" fmla="*/ 359899 w 850833"/>
              <a:gd name="connsiteY75" fmla="*/ 73081 h 855140"/>
              <a:gd name="connsiteX76" fmla="*/ 337599 w 850833"/>
              <a:gd name="connsiteY76" fmla="*/ 50700 h 855140"/>
              <a:gd name="connsiteX77" fmla="*/ 319219 w 850833"/>
              <a:gd name="connsiteY77" fmla="*/ 69146 h 855140"/>
              <a:gd name="connsiteX78" fmla="*/ 341520 w 850833"/>
              <a:gd name="connsiteY78" fmla="*/ 91527 h 855140"/>
              <a:gd name="connsiteX79" fmla="*/ 341483 w 850833"/>
              <a:gd name="connsiteY79" fmla="*/ 91564 h 855140"/>
              <a:gd name="connsiteX80" fmla="*/ 342777 w 850833"/>
              <a:gd name="connsiteY80" fmla="*/ 103775 h 855140"/>
              <a:gd name="connsiteX81" fmla="*/ 329389 w 850833"/>
              <a:gd name="connsiteY81" fmla="*/ 135954 h 855140"/>
              <a:gd name="connsiteX82" fmla="*/ 319737 w 850833"/>
              <a:gd name="connsiteY82" fmla="*/ 144268 h 855140"/>
              <a:gd name="connsiteX83" fmla="*/ 288229 w 850833"/>
              <a:gd name="connsiteY83" fmla="*/ 144268 h 855140"/>
              <a:gd name="connsiteX84" fmla="*/ 288229 w 850833"/>
              <a:gd name="connsiteY84" fmla="*/ 170323 h 855140"/>
              <a:gd name="connsiteX85" fmla="*/ 319737 w 850833"/>
              <a:gd name="connsiteY85" fmla="*/ 170323 h 855140"/>
              <a:gd name="connsiteX86" fmla="*/ 319737 w 850833"/>
              <a:gd name="connsiteY86" fmla="*/ 170360 h 855140"/>
              <a:gd name="connsiteX87" fmla="*/ 329278 w 850833"/>
              <a:gd name="connsiteY87" fmla="*/ 178117 h 855140"/>
              <a:gd name="connsiteX88" fmla="*/ 342407 w 850833"/>
              <a:gd name="connsiteY88" fmla="*/ 210222 h 855140"/>
              <a:gd name="connsiteX89" fmla="*/ 341519 w 850833"/>
              <a:gd name="connsiteY89" fmla="*/ 223064 h 855140"/>
              <a:gd name="connsiteX90" fmla="*/ 319219 w 850833"/>
              <a:gd name="connsiteY90" fmla="*/ 245444 h 855140"/>
              <a:gd name="connsiteX91" fmla="*/ 337599 w 850833"/>
              <a:gd name="connsiteY91" fmla="*/ 263891 h 855140"/>
              <a:gd name="connsiteX92" fmla="*/ 359899 w 850833"/>
              <a:gd name="connsiteY92" fmla="*/ 241510 h 855140"/>
              <a:gd name="connsiteX93" fmla="*/ 359936 w 850833"/>
              <a:gd name="connsiteY93" fmla="*/ 241547 h 855140"/>
              <a:gd name="connsiteX94" fmla="*/ 372103 w 850833"/>
              <a:gd name="connsiteY94" fmla="*/ 240248 h 855140"/>
              <a:gd name="connsiteX95" fmla="*/ 404166 w 850833"/>
              <a:gd name="connsiteY95" fmla="*/ 253684 h 855140"/>
              <a:gd name="connsiteX96" fmla="*/ 412450 w 850833"/>
              <a:gd name="connsiteY96" fmla="*/ 263371 h 855140"/>
              <a:gd name="connsiteX97" fmla="*/ 412450 w 850833"/>
              <a:gd name="connsiteY97" fmla="*/ 294993 h 855140"/>
              <a:gd name="connsiteX98" fmla="*/ 438411 w 850833"/>
              <a:gd name="connsiteY98" fmla="*/ 294993 h 855140"/>
              <a:gd name="connsiteX99" fmla="*/ 438411 w 850833"/>
              <a:gd name="connsiteY99" fmla="*/ 263371 h 855140"/>
              <a:gd name="connsiteX100" fmla="*/ 438448 w 850833"/>
              <a:gd name="connsiteY100" fmla="*/ 263371 h 855140"/>
              <a:gd name="connsiteX101" fmla="*/ 446177 w 850833"/>
              <a:gd name="connsiteY101" fmla="*/ 253795 h 855140"/>
              <a:gd name="connsiteX102" fmla="*/ 463078 w 850833"/>
              <a:gd name="connsiteY102" fmla="*/ 248525 h 855140"/>
              <a:gd name="connsiteX103" fmla="*/ 478167 w 850833"/>
              <a:gd name="connsiteY103" fmla="*/ 240656 h 855140"/>
              <a:gd name="connsiteX104" fmla="*/ 490963 w 850833"/>
              <a:gd name="connsiteY104" fmla="*/ 241547 h 855140"/>
              <a:gd name="connsiteX105" fmla="*/ 513263 w 850833"/>
              <a:gd name="connsiteY105" fmla="*/ 263928 h 855140"/>
              <a:gd name="connsiteX106" fmla="*/ 531643 w 850833"/>
              <a:gd name="connsiteY106" fmla="*/ 245482 h 855140"/>
              <a:gd name="connsiteX107" fmla="*/ 509343 w 850833"/>
              <a:gd name="connsiteY107" fmla="*/ 223101 h 855140"/>
              <a:gd name="connsiteX108" fmla="*/ 509380 w 850833"/>
              <a:gd name="connsiteY108" fmla="*/ 223064 h 855140"/>
              <a:gd name="connsiteX109" fmla="*/ 508085 w 850833"/>
              <a:gd name="connsiteY109" fmla="*/ 210853 h 855140"/>
              <a:gd name="connsiteX110" fmla="*/ 516332 w 850833"/>
              <a:gd name="connsiteY110" fmla="*/ 195078 h 855140"/>
              <a:gd name="connsiteX111" fmla="*/ 521473 w 850833"/>
              <a:gd name="connsiteY111" fmla="*/ 178673 h 855140"/>
              <a:gd name="connsiteX112" fmla="*/ 531125 w 850833"/>
              <a:gd name="connsiteY112" fmla="*/ 170359 h 855140"/>
              <a:gd name="connsiteX113" fmla="*/ 562633 w 850833"/>
              <a:gd name="connsiteY113" fmla="*/ 170359 h 855140"/>
              <a:gd name="connsiteX114" fmla="*/ 562633 w 850833"/>
              <a:gd name="connsiteY114" fmla="*/ 144304 h 855140"/>
              <a:gd name="connsiteX115" fmla="*/ 531125 w 850833"/>
              <a:gd name="connsiteY115" fmla="*/ 144304 h 855140"/>
              <a:gd name="connsiteX116" fmla="*/ 531125 w 850833"/>
              <a:gd name="connsiteY116" fmla="*/ 144267 h 855140"/>
              <a:gd name="connsiteX117" fmla="*/ 521584 w 850833"/>
              <a:gd name="connsiteY117" fmla="*/ 136510 h 855140"/>
              <a:gd name="connsiteX118" fmla="*/ 516332 w 850833"/>
              <a:gd name="connsiteY118" fmla="*/ 119548 h 855140"/>
              <a:gd name="connsiteX119" fmla="*/ 508492 w 850833"/>
              <a:gd name="connsiteY119" fmla="*/ 104405 h 855140"/>
              <a:gd name="connsiteX120" fmla="*/ 509380 w 850833"/>
              <a:gd name="connsiteY120" fmla="*/ 91562 h 855140"/>
              <a:gd name="connsiteX121" fmla="*/ 531680 w 850833"/>
              <a:gd name="connsiteY121" fmla="*/ 69182 h 855140"/>
              <a:gd name="connsiteX122" fmla="*/ 513300 w 850833"/>
              <a:gd name="connsiteY122" fmla="*/ 50735 h 855140"/>
              <a:gd name="connsiteX123" fmla="*/ 491000 w 850833"/>
              <a:gd name="connsiteY123" fmla="*/ 73116 h 855140"/>
              <a:gd name="connsiteX124" fmla="*/ 490963 w 850833"/>
              <a:gd name="connsiteY124" fmla="*/ 73079 h 855140"/>
              <a:gd name="connsiteX125" fmla="*/ 478796 w 850833"/>
              <a:gd name="connsiteY125" fmla="*/ 74378 h 855140"/>
              <a:gd name="connsiteX126" fmla="*/ 463078 w 850833"/>
              <a:gd name="connsiteY126" fmla="*/ 66101 h 855140"/>
              <a:gd name="connsiteX127" fmla="*/ 446732 w 850833"/>
              <a:gd name="connsiteY127" fmla="*/ 60942 h 855140"/>
              <a:gd name="connsiteX128" fmla="*/ 438448 w 850833"/>
              <a:gd name="connsiteY128" fmla="*/ 51256 h 855140"/>
              <a:gd name="connsiteX129" fmla="*/ 438448 w 850833"/>
              <a:gd name="connsiteY129" fmla="*/ 19634 h 855140"/>
              <a:gd name="connsiteX130" fmla="*/ 402688 w 850833"/>
              <a:gd name="connsiteY130" fmla="*/ 2 h 855140"/>
              <a:gd name="connsiteX131" fmla="*/ 448175 w 850833"/>
              <a:gd name="connsiteY131" fmla="*/ 2 h 855140"/>
              <a:gd name="connsiteX132" fmla="*/ 457938 w 850833"/>
              <a:gd name="connsiteY132" fmla="*/ 9799 h 855140"/>
              <a:gd name="connsiteX133" fmla="*/ 457938 w 850833"/>
              <a:gd name="connsiteY133" fmla="*/ 43611 h 855140"/>
              <a:gd name="connsiteX134" fmla="*/ 470511 w 850833"/>
              <a:gd name="connsiteY134" fmla="*/ 48028 h 855140"/>
              <a:gd name="connsiteX135" fmla="*/ 482530 w 850833"/>
              <a:gd name="connsiteY135" fmla="*/ 53855 h 855140"/>
              <a:gd name="connsiteX136" fmla="*/ 506346 w 850833"/>
              <a:gd name="connsiteY136" fmla="*/ 29953 h 855140"/>
              <a:gd name="connsiteX137" fmla="*/ 520140 w 850833"/>
              <a:gd name="connsiteY137" fmla="*/ 29953 h 855140"/>
              <a:gd name="connsiteX138" fmla="*/ 552313 w 850833"/>
              <a:gd name="connsiteY138" fmla="*/ 62243 h 855140"/>
              <a:gd name="connsiteX139" fmla="*/ 552313 w 850833"/>
              <a:gd name="connsiteY139" fmla="*/ 76087 h 855140"/>
              <a:gd name="connsiteX140" fmla="*/ 528497 w 850833"/>
              <a:gd name="connsiteY140" fmla="*/ 99989 h 855140"/>
              <a:gd name="connsiteX141" fmla="*/ 534303 w 850833"/>
              <a:gd name="connsiteY141" fmla="*/ 112051 h 855140"/>
              <a:gd name="connsiteX142" fmla="*/ 538704 w 850833"/>
              <a:gd name="connsiteY142" fmla="*/ 124670 h 855140"/>
              <a:gd name="connsiteX143" fmla="*/ 572394 w 850833"/>
              <a:gd name="connsiteY143" fmla="*/ 124670 h 855140"/>
              <a:gd name="connsiteX144" fmla="*/ 582157 w 850833"/>
              <a:gd name="connsiteY144" fmla="*/ 134468 h 855140"/>
              <a:gd name="connsiteX145" fmla="*/ 582157 w 850833"/>
              <a:gd name="connsiteY145" fmla="*/ 180119 h 855140"/>
              <a:gd name="connsiteX146" fmla="*/ 572394 w 850833"/>
              <a:gd name="connsiteY146" fmla="*/ 189917 h 855140"/>
              <a:gd name="connsiteX147" fmla="*/ 538704 w 850833"/>
              <a:gd name="connsiteY147" fmla="*/ 189917 h 855140"/>
              <a:gd name="connsiteX148" fmla="*/ 534303 w 850833"/>
              <a:gd name="connsiteY148" fmla="*/ 202536 h 855140"/>
              <a:gd name="connsiteX149" fmla="*/ 528497 w 850833"/>
              <a:gd name="connsiteY149" fmla="*/ 214598 h 855140"/>
              <a:gd name="connsiteX150" fmla="*/ 552313 w 850833"/>
              <a:gd name="connsiteY150" fmla="*/ 238500 h 855140"/>
              <a:gd name="connsiteX151" fmla="*/ 552313 w 850833"/>
              <a:gd name="connsiteY151" fmla="*/ 252344 h 855140"/>
              <a:gd name="connsiteX152" fmla="*/ 520140 w 850833"/>
              <a:gd name="connsiteY152" fmla="*/ 284634 h 855140"/>
              <a:gd name="connsiteX153" fmla="*/ 506346 w 850833"/>
              <a:gd name="connsiteY153" fmla="*/ 284634 h 855140"/>
              <a:gd name="connsiteX154" fmla="*/ 482530 w 850833"/>
              <a:gd name="connsiteY154" fmla="*/ 260732 h 855140"/>
              <a:gd name="connsiteX155" fmla="*/ 470511 w 850833"/>
              <a:gd name="connsiteY155" fmla="*/ 266559 h 855140"/>
              <a:gd name="connsiteX156" fmla="*/ 457938 w 850833"/>
              <a:gd name="connsiteY156" fmla="*/ 270976 h 855140"/>
              <a:gd name="connsiteX157" fmla="*/ 457938 w 850833"/>
              <a:gd name="connsiteY157" fmla="*/ 304788 h 855140"/>
              <a:gd name="connsiteX158" fmla="*/ 448175 w 850833"/>
              <a:gd name="connsiteY158" fmla="*/ 314586 h 855140"/>
              <a:gd name="connsiteX159" fmla="*/ 402688 w 850833"/>
              <a:gd name="connsiteY159" fmla="*/ 314586 h 855140"/>
              <a:gd name="connsiteX160" fmla="*/ 392925 w 850833"/>
              <a:gd name="connsiteY160" fmla="*/ 304788 h 855140"/>
              <a:gd name="connsiteX161" fmla="*/ 392925 w 850833"/>
              <a:gd name="connsiteY161" fmla="*/ 270976 h 855140"/>
              <a:gd name="connsiteX162" fmla="*/ 368332 w 850833"/>
              <a:gd name="connsiteY162" fmla="*/ 260732 h 855140"/>
              <a:gd name="connsiteX163" fmla="*/ 344516 w 850833"/>
              <a:gd name="connsiteY163" fmla="*/ 284634 h 855140"/>
              <a:gd name="connsiteX164" fmla="*/ 330722 w 850833"/>
              <a:gd name="connsiteY164" fmla="*/ 284634 h 855140"/>
              <a:gd name="connsiteX165" fmla="*/ 298549 w 850833"/>
              <a:gd name="connsiteY165" fmla="*/ 252344 h 855140"/>
              <a:gd name="connsiteX166" fmla="*/ 298549 w 850833"/>
              <a:gd name="connsiteY166" fmla="*/ 238501 h 855140"/>
              <a:gd name="connsiteX167" fmla="*/ 322365 w 850833"/>
              <a:gd name="connsiteY167" fmla="*/ 214599 h 855140"/>
              <a:gd name="connsiteX168" fmla="*/ 312158 w 850833"/>
              <a:gd name="connsiteY168" fmla="*/ 189917 h 855140"/>
              <a:gd name="connsiteX169" fmla="*/ 278468 w 850833"/>
              <a:gd name="connsiteY169" fmla="*/ 189917 h 855140"/>
              <a:gd name="connsiteX170" fmla="*/ 268705 w 850833"/>
              <a:gd name="connsiteY170" fmla="*/ 180119 h 855140"/>
              <a:gd name="connsiteX171" fmla="*/ 268705 w 850833"/>
              <a:gd name="connsiteY171" fmla="*/ 134467 h 855140"/>
              <a:gd name="connsiteX172" fmla="*/ 278468 w 850833"/>
              <a:gd name="connsiteY172" fmla="*/ 124669 h 855140"/>
              <a:gd name="connsiteX173" fmla="*/ 312158 w 850833"/>
              <a:gd name="connsiteY173" fmla="*/ 124669 h 855140"/>
              <a:gd name="connsiteX174" fmla="*/ 322365 w 850833"/>
              <a:gd name="connsiteY174" fmla="*/ 99987 h 855140"/>
              <a:gd name="connsiteX175" fmla="*/ 298549 w 850833"/>
              <a:gd name="connsiteY175" fmla="*/ 76085 h 855140"/>
              <a:gd name="connsiteX176" fmla="*/ 298549 w 850833"/>
              <a:gd name="connsiteY176" fmla="*/ 62241 h 855140"/>
              <a:gd name="connsiteX177" fmla="*/ 330722 w 850833"/>
              <a:gd name="connsiteY177" fmla="*/ 29952 h 855140"/>
              <a:gd name="connsiteX178" fmla="*/ 344516 w 850833"/>
              <a:gd name="connsiteY178" fmla="*/ 29952 h 855140"/>
              <a:gd name="connsiteX179" fmla="*/ 368332 w 850833"/>
              <a:gd name="connsiteY179" fmla="*/ 53853 h 855140"/>
              <a:gd name="connsiteX180" fmla="*/ 392925 w 850833"/>
              <a:gd name="connsiteY180" fmla="*/ 43610 h 855140"/>
              <a:gd name="connsiteX181" fmla="*/ 392925 w 850833"/>
              <a:gd name="connsiteY181" fmla="*/ 9798 h 855140"/>
              <a:gd name="connsiteX182" fmla="*/ 402688 w 850833"/>
              <a:gd name="connsiteY182" fmla="*/ 0 h 855140"/>
              <a:gd name="connsiteX183" fmla="*/ 462561 w 850833"/>
              <a:gd name="connsiteY183" fmla="*/ 119996 h 855140"/>
              <a:gd name="connsiteX184" fmla="*/ 462561 w 850833"/>
              <a:gd name="connsiteY184" fmla="*/ 194523 h 855140"/>
              <a:gd name="connsiteX185" fmla="*/ 388301 w 850833"/>
              <a:gd name="connsiteY185" fmla="*/ 194523 h 855140"/>
              <a:gd name="connsiteX186" fmla="*/ 388301 w 850833"/>
              <a:gd name="connsiteY186" fmla="*/ 119996 h 855140"/>
              <a:gd name="connsiteX187" fmla="*/ 462561 w 850833"/>
              <a:gd name="connsiteY187" fmla="*/ 119996 h 855140"/>
              <a:gd name="connsiteX188" fmla="*/ 425431 w 850833"/>
              <a:gd name="connsiteY188" fmla="*/ 84996 h 855140"/>
              <a:gd name="connsiteX189" fmla="*/ 497434 w 850833"/>
              <a:gd name="connsiteY189" fmla="*/ 157260 h 855140"/>
              <a:gd name="connsiteX190" fmla="*/ 425431 w 850833"/>
              <a:gd name="connsiteY190" fmla="*/ 229523 h 855140"/>
              <a:gd name="connsiteX191" fmla="*/ 353428 w 850833"/>
              <a:gd name="connsiteY191" fmla="*/ 157260 h 855140"/>
              <a:gd name="connsiteX192" fmla="*/ 425431 w 850833"/>
              <a:gd name="connsiteY192" fmla="*/ 84996 h 855140"/>
              <a:gd name="connsiteX193" fmla="*/ 415668 w 850833"/>
              <a:gd name="connsiteY193" fmla="*/ 345061 h 855140"/>
              <a:gd name="connsiteX194" fmla="*/ 425431 w 850833"/>
              <a:gd name="connsiteY194" fmla="*/ 335263 h 855140"/>
              <a:gd name="connsiteX195" fmla="*/ 435194 w 850833"/>
              <a:gd name="connsiteY195" fmla="*/ 345061 h 855140"/>
              <a:gd name="connsiteX196" fmla="*/ 435194 w 850833"/>
              <a:gd name="connsiteY196" fmla="*/ 376646 h 855140"/>
              <a:gd name="connsiteX197" fmla="*/ 744470 w 850833"/>
              <a:gd name="connsiteY197" fmla="*/ 376646 h 855140"/>
              <a:gd name="connsiteX198" fmla="*/ 754233 w 850833"/>
              <a:gd name="connsiteY198" fmla="*/ 386444 h 855140"/>
              <a:gd name="connsiteX199" fmla="*/ 754233 w 850833"/>
              <a:gd name="connsiteY199" fmla="*/ 427716 h 855140"/>
              <a:gd name="connsiteX200" fmla="*/ 744470 w 850833"/>
              <a:gd name="connsiteY200" fmla="*/ 437514 h 855140"/>
              <a:gd name="connsiteX201" fmla="*/ 734708 w 850833"/>
              <a:gd name="connsiteY201" fmla="*/ 427716 h 855140"/>
              <a:gd name="connsiteX202" fmla="*/ 734708 w 850833"/>
              <a:gd name="connsiteY202" fmla="*/ 396243 h 855140"/>
              <a:gd name="connsiteX203" fmla="*/ 435192 w 850833"/>
              <a:gd name="connsiteY203" fmla="*/ 396243 h 855140"/>
              <a:gd name="connsiteX204" fmla="*/ 435192 w 850833"/>
              <a:gd name="connsiteY204" fmla="*/ 519505 h 855140"/>
              <a:gd name="connsiteX205" fmla="*/ 425429 w 850833"/>
              <a:gd name="connsiteY205" fmla="*/ 529303 h 855140"/>
              <a:gd name="connsiteX206" fmla="*/ 415666 w 850833"/>
              <a:gd name="connsiteY206" fmla="*/ 519505 h 855140"/>
              <a:gd name="connsiteX207" fmla="*/ 415666 w 850833"/>
              <a:gd name="connsiteY207" fmla="*/ 396243 h 855140"/>
              <a:gd name="connsiteX208" fmla="*/ 116150 w 850833"/>
              <a:gd name="connsiteY208" fmla="*/ 396243 h 855140"/>
              <a:gd name="connsiteX209" fmla="*/ 116150 w 850833"/>
              <a:gd name="connsiteY209" fmla="*/ 427716 h 855140"/>
              <a:gd name="connsiteX210" fmla="*/ 106388 w 850833"/>
              <a:gd name="connsiteY210" fmla="*/ 437514 h 855140"/>
              <a:gd name="connsiteX211" fmla="*/ 96625 w 850833"/>
              <a:gd name="connsiteY211" fmla="*/ 427716 h 855140"/>
              <a:gd name="connsiteX212" fmla="*/ 96625 w 850833"/>
              <a:gd name="connsiteY212" fmla="*/ 386444 h 855140"/>
              <a:gd name="connsiteX213" fmla="*/ 106388 w 850833"/>
              <a:gd name="connsiteY213" fmla="*/ 376646 h 855140"/>
              <a:gd name="connsiteX214" fmla="*/ 415665 w 850833"/>
              <a:gd name="connsiteY214" fmla="*/ 376646 h 855140"/>
              <a:gd name="connsiteX215" fmla="*/ 509047 w 850833"/>
              <a:gd name="connsiteY215" fmla="*/ 632890 h 855140"/>
              <a:gd name="connsiteX216" fmla="*/ 341779 w 850833"/>
              <a:gd name="connsiteY216" fmla="*/ 632890 h 855140"/>
              <a:gd name="connsiteX217" fmla="*/ 341779 w 850833"/>
              <a:gd name="connsiteY217" fmla="*/ 800762 h 855140"/>
              <a:gd name="connsiteX218" fmla="*/ 509047 w 850833"/>
              <a:gd name="connsiteY218" fmla="*/ 800762 h 855140"/>
              <a:gd name="connsiteX219" fmla="*/ 509047 w 850833"/>
              <a:gd name="connsiteY219" fmla="*/ 632890 h 855140"/>
              <a:gd name="connsiteX220" fmla="*/ 425395 w 850833"/>
              <a:gd name="connsiteY220" fmla="*/ 578552 h 855140"/>
              <a:gd name="connsiteX221" fmla="*/ 563191 w 850833"/>
              <a:gd name="connsiteY221" fmla="*/ 716847 h 855140"/>
              <a:gd name="connsiteX222" fmla="*/ 425395 w 850833"/>
              <a:gd name="connsiteY222" fmla="*/ 855141 h 855140"/>
              <a:gd name="connsiteX223" fmla="*/ 287599 w 850833"/>
              <a:gd name="connsiteY223" fmla="*/ 716847 h 855140"/>
              <a:gd name="connsiteX224" fmla="*/ 425395 w 850833"/>
              <a:gd name="connsiteY224" fmla="*/ 578552 h 855140"/>
              <a:gd name="connsiteX225" fmla="*/ 501614 w 850833"/>
              <a:gd name="connsiteY225" fmla="*/ 671229 h 855140"/>
              <a:gd name="connsiteX226" fmla="*/ 499543 w 850833"/>
              <a:gd name="connsiteY226" fmla="*/ 676314 h 855140"/>
              <a:gd name="connsiteX227" fmla="*/ 408605 w 850833"/>
              <a:gd name="connsiteY227" fmla="*/ 767580 h 855140"/>
              <a:gd name="connsiteX228" fmla="*/ 398472 w 850833"/>
              <a:gd name="connsiteY228" fmla="*/ 767580 h 855140"/>
              <a:gd name="connsiteX229" fmla="*/ 351247 w 850833"/>
              <a:gd name="connsiteY229" fmla="*/ 720184 h 855140"/>
              <a:gd name="connsiteX230" fmla="*/ 349176 w 850833"/>
              <a:gd name="connsiteY230" fmla="*/ 715099 h 855140"/>
              <a:gd name="connsiteX231" fmla="*/ 349139 w 850833"/>
              <a:gd name="connsiteY231" fmla="*/ 715099 h 855140"/>
              <a:gd name="connsiteX232" fmla="*/ 361380 w 850833"/>
              <a:gd name="connsiteY232" fmla="*/ 710014 h 855140"/>
              <a:gd name="connsiteX233" fmla="*/ 396661 w 850833"/>
              <a:gd name="connsiteY233" fmla="*/ 745423 h 855140"/>
              <a:gd name="connsiteX234" fmla="*/ 410455 w 850833"/>
              <a:gd name="connsiteY234" fmla="*/ 745423 h 855140"/>
              <a:gd name="connsiteX235" fmla="*/ 489448 w 850833"/>
              <a:gd name="connsiteY235" fmla="*/ 666144 h 855140"/>
              <a:gd name="connsiteX236" fmla="*/ 501652 w 850833"/>
              <a:gd name="connsiteY236" fmla="*/ 671229 h 855140"/>
              <a:gd name="connsiteX237" fmla="*/ 513337 w 850833"/>
              <a:gd name="connsiteY237" fmla="*/ 652300 h 855140"/>
              <a:gd name="connsiteX238" fmla="*/ 513337 w 850833"/>
              <a:gd name="connsiteY238" fmla="*/ 690158 h 855140"/>
              <a:gd name="connsiteX239" fmla="*/ 422400 w 850833"/>
              <a:gd name="connsiteY239" fmla="*/ 781424 h 855140"/>
              <a:gd name="connsiteX240" fmla="*/ 384678 w 850833"/>
              <a:gd name="connsiteY240" fmla="*/ 781424 h 855140"/>
              <a:gd name="connsiteX241" fmla="*/ 337453 w 850833"/>
              <a:gd name="connsiteY241" fmla="*/ 734028 h 855140"/>
              <a:gd name="connsiteX242" fmla="*/ 329649 w 850833"/>
              <a:gd name="connsiteY242" fmla="*/ 715099 h 855140"/>
              <a:gd name="connsiteX243" fmla="*/ 329686 w 850833"/>
              <a:gd name="connsiteY243" fmla="*/ 715099 h 855140"/>
              <a:gd name="connsiteX244" fmla="*/ 375174 w 850833"/>
              <a:gd name="connsiteY244" fmla="*/ 696170 h 855140"/>
              <a:gd name="connsiteX245" fmla="*/ 403539 w 850833"/>
              <a:gd name="connsiteY245" fmla="*/ 724638 h 855140"/>
              <a:gd name="connsiteX246" fmla="*/ 475616 w 850833"/>
              <a:gd name="connsiteY246" fmla="*/ 652300 h 855140"/>
              <a:gd name="connsiteX247" fmla="*/ 513337 w 850833"/>
              <a:gd name="connsiteY247" fmla="*/ 652300 h 855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850833" h="855140">
                <a:moveTo>
                  <a:pt x="831343" y="692324"/>
                </a:moveTo>
                <a:lnTo>
                  <a:pt x="831343" y="530913"/>
                </a:lnTo>
                <a:lnTo>
                  <a:pt x="782713" y="530913"/>
                </a:lnTo>
                <a:cubicBezTo>
                  <a:pt x="777313" y="530913"/>
                  <a:pt x="772950" y="526533"/>
                  <a:pt x="772950" y="521115"/>
                </a:cubicBezTo>
                <a:lnTo>
                  <a:pt x="772950" y="472309"/>
                </a:lnTo>
                <a:lnTo>
                  <a:pt x="686783" y="472309"/>
                </a:lnTo>
                <a:lnTo>
                  <a:pt x="686783" y="692325"/>
                </a:lnTo>
                <a:close/>
                <a:moveTo>
                  <a:pt x="817549" y="511311"/>
                </a:moveTo>
                <a:lnTo>
                  <a:pt x="792476" y="511311"/>
                </a:lnTo>
                <a:lnTo>
                  <a:pt x="792476" y="486148"/>
                </a:lnTo>
                <a:close/>
                <a:moveTo>
                  <a:pt x="787853" y="454191"/>
                </a:moveTo>
                <a:lnTo>
                  <a:pt x="789665" y="455676"/>
                </a:lnTo>
                <a:cubicBezTo>
                  <a:pt x="796322" y="462431"/>
                  <a:pt x="847800" y="513538"/>
                  <a:pt x="849206" y="515728"/>
                </a:cubicBezTo>
                <a:cubicBezTo>
                  <a:pt x="850242" y="517287"/>
                  <a:pt x="850833" y="519106"/>
                  <a:pt x="850833" y="521110"/>
                </a:cubicBezTo>
                <a:lnTo>
                  <a:pt x="850833" y="702123"/>
                </a:lnTo>
                <a:cubicBezTo>
                  <a:pt x="850833" y="707541"/>
                  <a:pt x="846469" y="711921"/>
                  <a:pt x="841071" y="711921"/>
                </a:cubicBezTo>
                <a:lnTo>
                  <a:pt x="676984" y="711921"/>
                </a:lnTo>
                <a:cubicBezTo>
                  <a:pt x="671585" y="711921"/>
                  <a:pt x="667221" y="707541"/>
                  <a:pt x="667221" y="702123"/>
                </a:cubicBezTo>
                <a:lnTo>
                  <a:pt x="667221" y="462505"/>
                </a:lnTo>
                <a:cubicBezTo>
                  <a:pt x="667221" y="457086"/>
                  <a:pt x="671585" y="452707"/>
                  <a:pt x="676984" y="452707"/>
                </a:cubicBezTo>
                <a:lnTo>
                  <a:pt x="782677" y="452707"/>
                </a:lnTo>
                <a:cubicBezTo>
                  <a:pt x="784563" y="452707"/>
                  <a:pt x="786338" y="453264"/>
                  <a:pt x="787854" y="454191"/>
                </a:cubicBezTo>
                <a:close/>
                <a:moveTo>
                  <a:pt x="721953" y="574442"/>
                </a:moveTo>
                <a:cubicBezTo>
                  <a:pt x="716553" y="574442"/>
                  <a:pt x="712190" y="570063"/>
                  <a:pt x="712190" y="564644"/>
                </a:cubicBezTo>
                <a:cubicBezTo>
                  <a:pt x="712190" y="559225"/>
                  <a:pt x="716554" y="554846"/>
                  <a:pt x="721953" y="554846"/>
                </a:cubicBezTo>
                <a:lnTo>
                  <a:pt x="796137" y="554846"/>
                </a:lnTo>
                <a:cubicBezTo>
                  <a:pt x="801536" y="554846"/>
                  <a:pt x="805900" y="559226"/>
                  <a:pt x="805900" y="564644"/>
                </a:cubicBezTo>
                <a:cubicBezTo>
                  <a:pt x="805900" y="570063"/>
                  <a:pt x="801536" y="574442"/>
                  <a:pt x="796137" y="574442"/>
                </a:cubicBezTo>
                <a:close/>
                <a:moveTo>
                  <a:pt x="721953" y="625141"/>
                </a:moveTo>
                <a:cubicBezTo>
                  <a:pt x="716553" y="625141"/>
                  <a:pt x="712190" y="620761"/>
                  <a:pt x="712190" y="615343"/>
                </a:cubicBezTo>
                <a:cubicBezTo>
                  <a:pt x="712190" y="609924"/>
                  <a:pt x="716554" y="605545"/>
                  <a:pt x="721953" y="605545"/>
                </a:cubicBezTo>
                <a:lnTo>
                  <a:pt x="796137" y="605545"/>
                </a:lnTo>
                <a:cubicBezTo>
                  <a:pt x="801536" y="605545"/>
                  <a:pt x="805900" y="609925"/>
                  <a:pt x="805900" y="615343"/>
                </a:cubicBezTo>
                <a:cubicBezTo>
                  <a:pt x="805900" y="620762"/>
                  <a:pt x="801536" y="625141"/>
                  <a:pt x="796137" y="625141"/>
                </a:cubicBezTo>
                <a:close/>
                <a:moveTo>
                  <a:pt x="164046" y="692282"/>
                </a:moveTo>
                <a:lnTo>
                  <a:pt x="164046" y="530871"/>
                </a:lnTo>
                <a:lnTo>
                  <a:pt x="115416" y="530871"/>
                </a:lnTo>
                <a:cubicBezTo>
                  <a:pt x="110016" y="530871"/>
                  <a:pt x="105653" y="526492"/>
                  <a:pt x="105653" y="521073"/>
                </a:cubicBezTo>
                <a:lnTo>
                  <a:pt x="105653" y="472267"/>
                </a:lnTo>
                <a:lnTo>
                  <a:pt x="19523" y="472304"/>
                </a:lnTo>
                <a:lnTo>
                  <a:pt x="19523" y="692320"/>
                </a:lnTo>
                <a:lnTo>
                  <a:pt x="164088" y="692320"/>
                </a:lnTo>
                <a:close/>
                <a:moveTo>
                  <a:pt x="150252" y="511270"/>
                </a:moveTo>
                <a:lnTo>
                  <a:pt x="125179" y="511270"/>
                </a:lnTo>
                <a:lnTo>
                  <a:pt x="125179" y="486106"/>
                </a:lnTo>
                <a:close/>
                <a:moveTo>
                  <a:pt x="120556" y="454150"/>
                </a:moveTo>
                <a:lnTo>
                  <a:pt x="122368" y="455634"/>
                </a:lnTo>
                <a:cubicBezTo>
                  <a:pt x="129025" y="462389"/>
                  <a:pt x="180503" y="513496"/>
                  <a:pt x="181909" y="515686"/>
                </a:cubicBezTo>
                <a:cubicBezTo>
                  <a:pt x="182945" y="517245"/>
                  <a:pt x="183536" y="519064"/>
                  <a:pt x="183536" y="521068"/>
                </a:cubicBezTo>
                <a:lnTo>
                  <a:pt x="183536" y="702081"/>
                </a:lnTo>
                <a:cubicBezTo>
                  <a:pt x="183536" y="707500"/>
                  <a:pt x="179172" y="711879"/>
                  <a:pt x="173774" y="711879"/>
                </a:cubicBezTo>
                <a:lnTo>
                  <a:pt x="9763" y="711916"/>
                </a:lnTo>
                <a:cubicBezTo>
                  <a:pt x="4363" y="711916"/>
                  <a:pt x="0" y="707536"/>
                  <a:pt x="0" y="702118"/>
                </a:cubicBezTo>
                <a:lnTo>
                  <a:pt x="0" y="462500"/>
                </a:lnTo>
                <a:cubicBezTo>
                  <a:pt x="0" y="457081"/>
                  <a:pt x="4364" y="452702"/>
                  <a:pt x="9763" y="452702"/>
                </a:cubicBezTo>
                <a:lnTo>
                  <a:pt x="115455" y="452702"/>
                </a:lnTo>
                <a:cubicBezTo>
                  <a:pt x="117341" y="452702"/>
                  <a:pt x="119116" y="453259"/>
                  <a:pt x="120633" y="454187"/>
                </a:cubicBezTo>
                <a:close/>
                <a:moveTo>
                  <a:pt x="54656" y="574400"/>
                </a:moveTo>
                <a:cubicBezTo>
                  <a:pt x="49256" y="574400"/>
                  <a:pt x="44893" y="570021"/>
                  <a:pt x="44893" y="564602"/>
                </a:cubicBezTo>
                <a:cubicBezTo>
                  <a:pt x="44893" y="559184"/>
                  <a:pt x="49257" y="554804"/>
                  <a:pt x="54656" y="554804"/>
                </a:cubicBezTo>
                <a:lnTo>
                  <a:pt x="128840" y="554804"/>
                </a:lnTo>
                <a:cubicBezTo>
                  <a:pt x="134240" y="554804"/>
                  <a:pt x="138603" y="559184"/>
                  <a:pt x="138603" y="564602"/>
                </a:cubicBezTo>
                <a:cubicBezTo>
                  <a:pt x="138603" y="570021"/>
                  <a:pt x="134239" y="574400"/>
                  <a:pt x="128840" y="574400"/>
                </a:cubicBezTo>
                <a:close/>
                <a:moveTo>
                  <a:pt x="54656" y="625099"/>
                </a:moveTo>
                <a:cubicBezTo>
                  <a:pt x="49256" y="625099"/>
                  <a:pt x="44893" y="620720"/>
                  <a:pt x="44893" y="615301"/>
                </a:cubicBezTo>
                <a:cubicBezTo>
                  <a:pt x="44893" y="609883"/>
                  <a:pt x="49257" y="605503"/>
                  <a:pt x="54656" y="605503"/>
                </a:cubicBezTo>
                <a:lnTo>
                  <a:pt x="128840" y="605503"/>
                </a:lnTo>
                <a:cubicBezTo>
                  <a:pt x="134240" y="605503"/>
                  <a:pt x="138603" y="609883"/>
                  <a:pt x="138603" y="615301"/>
                </a:cubicBezTo>
                <a:cubicBezTo>
                  <a:pt x="138603" y="620720"/>
                  <a:pt x="134239" y="625099"/>
                  <a:pt x="128840" y="625099"/>
                </a:cubicBezTo>
                <a:close/>
                <a:moveTo>
                  <a:pt x="438412" y="19598"/>
                </a:moveTo>
                <a:lnTo>
                  <a:pt x="412450" y="19598"/>
                </a:lnTo>
                <a:lnTo>
                  <a:pt x="412450" y="51220"/>
                </a:lnTo>
                <a:lnTo>
                  <a:pt x="412413" y="51220"/>
                </a:lnTo>
                <a:cubicBezTo>
                  <a:pt x="412413" y="55748"/>
                  <a:pt x="409270" y="59794"/>
                  <a:pt x="404684" y="60796"/>
                </a:cubicBezTo>
                <a:cubicBezTo>
                  <a:pt x="394588" y="62948"/>
                  <a:pt x="380942" y="68182"/>
                  <a:pt x="372695" y="73972"/>
                </a:cubicBezTo>
                <a:cubicBezTo>
                  <a:pt x="368886" y="76904"/>
                  <a:pt x="363376" y="76607"/>
                  <a:pt x="359899" y="73081"/>
                </a:cubicBezTo>
                <a:lnTo>
                  <a:pt x="337599" y="50700"/>
                </a:lnTo>
                <a:lnTo>
                  <a:pt x="319219" y="69146"/>
                </a:lnTo>
                <a:lnTo>
                  <a:pt x="341520" y="91527"/>
                </a:lnTo>
                <a:lnTo>
                  <a:pt x="341483" y="91564"/>
                </a:lnTo>
                <a:cubicBezTo>
                  <a:pt x="344663" y="94756"/>
                  <a:pt x="345292" y="99841"/>
                  <a:pt x="342777" y="103775"/>
                </a:cubicBezTo>
                <a:cubicBezTo>
                  <a:pt x="337008" y="112683"/>
                  <a:pt x="331313" y="125488"/>
                  <a:pt x="329389" y="135954"/>
                </a:cubicBezTo>
                <a:cubicBezTo>
                  <a:pt x="328687" y="140668"/>
                  <a:pt x="324619" y="144268"/>
                  <a:pt x="319737" y="144268"/>
                </a:cubicBezTo>
                <a:lnTo>
                  <a:pt x="288229" y="144268"/>
                </a:lnTo>
                <a:lnTo>
                  <a:pt x="288229" y="170323"/>
                </a:lnTo>
                <a:lnTo>
                  <a:pt x="319737" y="170323"/>
                </a:lnTo>
                <a:lnTo>
                  <a:pt x="319737" y="170360"/>
                </a:lnTo>
                <a:cubicBezTo>
                  <a:pt x="324249" y="170360"/>
                  <a:pt x="328280" y="173515"/>
                  <a:pt x="329278" y="178117"/>
                </a:cubicBezTo>
                <a:cubicBezTo>
                  <a:pt x="331423" y="188249"/>
                  <a:pt x="336638" y="201945"/>
                  <a:pt x="342407" y="210222"/>
                </a:cubicBezTo>
                <a:cubicBezTo>
                  <a:pt x="345328" y="214044"/>
                  <a:pt x="345032" y="219575"/>
                  <a:pt x="341519" y="223064"/>
                </a:cubicBezTo>
                <a:lnTo>
                  <a:pt x="319219" y="245444"/>
                </a:lnTo>
                <a:lnTo>
                  <a:pt x="337599" y="263891"/>
                </a:lnTo>
                <a:lnTo>
                  <a:pt x="359899" y="241510"/>
                </a:lnTo>
                <a:lnTo>
                  <a:pt x="359936" y="241547"/>
                </a:lnTo>
                <a:cubicBezTo>
                  <a:pt x="363116" y="238355"/>
                  <a:pt x="368183" y="237724"/>
                  <a:pt x="372103" y="240248"/>
                </a:cubicBezTo>
                <a:cubicBezTo>
                  <a:pt x="380979" y="246038"/>
                  <a:pt x="393738" y="251753"/>
                  <a:pt x="404166" y="253684"/>
                </a:cubicBezTo>
                <a:cubicBezTo>
                  <a:pt x="408863" y="254389"/>
                  <a:pt x="412450" y="258472"/>
                  <a:pt x="412450" y="263371"/>
                </a:cubicBezTo>
                <a:lnTo>
                  <a:pt x="412450" y="294993"/>
                </a:lnTo>
                <a:lnTo>
                  <a:pt x="438411" y="294993"/>
                </a:lnTo>
                <a:lnTo>
                  <a:pt x="438411" y="263371"/>
                </a:lnTo>
                <a:lnTo>
                  <a:pt x="438448" y="263371"/>
                </a:lnTo>
                <a:cubicBezTo>
                  <a:pt x="438448" y="258843"/>
                  <a:pt x="441591" y="254797"/>
                  <a:pt x="446177" y="253795"/>
                </a:cubicBezTo>
                <a:cubicBezTo>
                  <a:pt x="452020" y="252533"/>
                  <a:pt x="457678" y="250752"/>
                  <a:pt x="463078" y="248525"/>
                </a:cubicBezTo>
                <a:cubicBezTo>
                  <a:pt x="467405" y="246706"/>
                  <a:pt x="474431" y="243254"/>
                  <a:pt x="478167" y="240656"/>
                </a:cubicBezTo>
                <a:cubicBezTo>
                  <a:pt x="481976" y="237724"/>
                  <a:pt x="487487" y="238021"/>
                  <a:pt x="490963" y="241547"/>
                </a:cubicBezTo>
                <a:lnTo>
                  <a:pt x="513263" y="263928"/>
                </a:lnTo>
                <a:lnTo>
                  <a:pt x="531643" y="245482"/>
                </a:lnTo>
                <a:lnTo>
                  <a:pt x="509343" y="223101"/>
                </a:lnTo>
                <a:lnTo>
                  <a:pt x="509380" y="223064"/>
                </a:lnTo>
                <a:cubicBezTo>
                  <a:pt x="506199" y="219872"/>
                  <a:pt x="505571" y="214787"/>
                  <a:pt x="508085" y="210853"/>
                </a:cubicBezTo>
                <a:cubicBezTo>
                  <a:pt x="511266" y="205953"/>
                  <a:pt x="514040" y="200683"/>
                  <a:pt x="516332" y="195078"/>
                </a:cubicBezTo>
                <a:cubicBezTo>
                  <a:pt x="518477" y="189845"/>
                  <a:pt x="520215" y="184352"/>
                  <a:pt x="521473" y="178673"/>
                </a:cubicBezTo>
                <a:cubicBezTo>
                  <a:pt x="522175" y="173959"/>
                  <a:pt x="526243" y="170359"/>
                  <a:pt x="531125" y="170359"/>
                </a:cubicBezTo>
                <a:lnTo>
                  <a:pt x="562633" y="170359"/>
                </a:lnTo>
                <a:lnTo>
                  <a:pt x="562633" y="144304"/>
                </a:lnTo>
                <a:lnTo>
                  <a:pt x="531125" y="144304"/>
                </a:lnTo>
                <a:lnTo>
                  <a:pt x="531125" y="144267"/>
                </a:lnTo>
                <a:cubicBezTo>
                  <a:pt x="526613" y="144267"/>
                  <a:pt x="522582" y="141112"/>
                  <a:pt x="521584" y="136510"/>
                </a:cubicBezTo>
                <a:cubicBezTo>
                  <a:pt x="520326" y="130646"/>
                  <a:pt x="518551" y="124968"/>
                  <a:pt x="516332" y="119548"/>
                </a:cubicBezTo>
                <a:cubicBezTo>
                  <a:pt x="514520" y="115206"/>
                  <a:pt x="511081" y="108154"/>
                  <a:pt x="508492" y="104405"/>
                </a:cubicBezTo>
                <a:cubicBezTo>
                  <a:pt x="505571" y="100582"/>
                  <a:pt x="505866" y="95051"/>
                  <a:pt x="509380" y="91562"/>
                </a:cubicBezTo>
                <a:lnTo>
                  <a:pt x="531680" y="69182"/>
                </a:lnTo>
                <a:lnTo>
                  <a:pt x="513300" y="50735"/>
                </a:lnTo>
                <a:lnTo>
                  <a:pt x="491000" y="73116"/>
                </a:lnTo>
                <a:lnTo>
                  <a:pt x="490963" y="73079"/>
                </a:lnTo>
                <a:cubicBezTo>
                  <a:pt x="487782" y="76271"/>
                  <a:pt x="482716" y="76902"/>
                  <a:pt x="478796" y="74378"/>
                </a:cubicBezTo>
                <a:cubicBezTo>
                  <a:pt x="473914" y="71186"/>
                  <a:pt x="468626" y="68403"/>
                  <a:pt x="463078" y="66101"/>
                </a:cubicBezTo>
                <a:cubicBezTo>
                  <a:pt x="457864" y="63912"/>
                  <a:pt x="452390" y="62204"/>
                  <a:pt x="446732" y="60942"/>
                </a:cubicBezTo>
                <a:cubicBezTo>
                  <a:pt x="442035" y="60237"/>
                  <a:pt x="438448" y="56155"/>
                  <a:pt x="438448" y="51256"/>
                </a:cubicBezTo>
                <a:lnTo>
                  <a:pt x="438448" y="19634"/>
                </a:lnTo>
                <a:close/>
                <a:moveTo>
                  <a:pt x="402688" y="2"/>
                </a:moveTo>
                <a:lnTo>
                  <a:pt x="448175" y="2"/>
                </a:lnTo>
                <a:cubicBezTo>
                  <a:pt x="453574" y="2"/>
                  <a:pt x="457938" y="4381"/>
                  <a:pt x="457938" y="9799"/>
                </a:cubicBezTo>
                <a:lnTo>
                  <a:pt x="457938" y="43611"/>
                </a:lnTo>
                <a:lnTo>
                  <a:pt x="470511" y="48028"/>
                </a:lnTo>
                <a:cubicBezTo>
                  <a:pt x="474616" y="49735"/>
                  <a:pt x="478610" y="51665"/>
                  <a:pt x="482530" y="53855"/>
                </a:cubicBezTo>
                <a:lnTo>
                  <a:pt x="506346" y="29953"/>
                </a:lnTo>
                <a:cubicBezTo>
                  <a:pt x="510155" y="26130"/>
                  <a:pt x="516331" y="26130"/>
                  <a:pt x="520140" y="29953"/>
                </a:cubicBezTo>
                <a:lnTo>
                  <a:pt x="552313" y="62243"/>
                </a:lnTo>
                <a:cubicBezTo>
                  <a:pt x="556122" y="66066"/>
                  <a:pt x="556122" y="72264"/>
                  <a:pt x="552313" y="76087"/>
                </a:cubicBezTo>
                <a:lnTo>
                  <a:pt x="528497" y="99989"/>
                </a:lnTo>
                <a:cubicBezTo>
                  <a:pt x="530642" y="103886"/>
                  <a:pt x="532565" y="107894"/>
                  <a:pt x="534303" y="112051"/>
                </a:cubicBezTo>
                <a:cubicBezTo>
                  <a:pt x="536005" y="116133"/>
                  <a:pt x="537484" y="120365"/>
                  <a:pt x="538704" y="124670"/>
                </a:cubicBezTo>
                <a:lnTo>
                  <a:pt x="572394" y="124670"/>
                </a:lnTo>
                <a:cubicBezTo>
                  <a:pt x="577794" y="124670"/>
                  <a:pt x="582157" y="129049"/>
                  <a:pt x="582157" y="134468"/>
                </a:cubicBezTo>
                <a:lnTo>
                  <a:pt x="582157" y="180119"/>
                </a:lnTo>
                <a:cubicBezTo>
                  <a:pt x="582157" y="185538"/>
                  <a:pt x="577793" y="189917"/>
                  <a:pt x="572394" y="189917"/>
                </a:cubicBezTo>
                <a:lnTo>
                  <a:pt x="538704" y="189917"/>
                </a:lnTo>
                <a:lnTo>
                  <a:pt x="534303" y="202536"/>
                </a:lnTo>
                <a:cubicBezTo>
                  <a:pt x="532602" y="206656"/>
                  <a:pt x="530642" y="210664"/>
                  <a:pt x="528497" y="214598"/>
                </a:cubicBezTo>
                <a:lnTo>
                  <a:pt x="552313" y="238500"/>
                </a:lnTo>
                <a:cubicBezTo>
                  <a:pt x="556122" y="242323"/>
                  <a:pt x="556122" y="248522"/>
                  <a:pt x="552313" y="252344"/>
                </a:cubicBezTo>
                <a:lnTo>
                  <a:pt x="520140" y="284634"/>
                </a:lnTo>
                <a:cubicBezTo>
                  <a:pt x="516331" y="288457"/>
                  <a:pt x="510155" y="288457"/>
                  <a:pt x="506346" y="284634"/>
                </a:cubicBezTo>
                <a:lnTo>
                  <a:pt x="482530" y="260732"/>
                </a:lnTo>
                <a:cubicBezTo>
                  <a:pt x="478647" y="262885"/>
                  <a:pt x="474653" y="264815"/>
                  <a:pt x="470511" y="266559"/>
                </a:cubicBezTo>
                <a:cubicBezTo>
                  <a:pt x="466443" y="268266"/>
                  <a:pt x="462227" y="269751"/>
                  <a:pt x="457938" y="270976"/>
                </a:cubicBezTo>
                <a:lnTo>
                  <a:pt x="457938" y="304788"/>
                </a:lnTo>
                <a:cubicBezTo>
                  <a:pt x="457938" y="310206"/>
                  <a:pt x="453574" y="314586"/>
                  <a:pt x="448175" y="314586"/>
                </a:cubicBezTo>
                <a:lnTo>
                  <a:pt x="402688" y="314586"/>
                </a:lnTo>
                <a:cubicBezTo>
                  <a:pt x="397288" y="314586"/>
                  <a:pt x="392925" y="310206"/>
                  <a:pt x="392925" y="304788"/>
                </a:cubicBezTo>
                <a:lnTo>
                  <a:pt x="392925" y="270976"/>
                </a:lnTo>
                <a:cubicBezTo>
                  <a:pt x="384345" y="268489"/>
                  <a:pt x="376136" y="265074"/>
                  <a:pt x="368332" y="260732"/>
                </a:cubicBezTo>
                <a:lnTo>
                  <a:pt x="344516" y="284634"/>
                </a:lnTo>
                <a:cubicBezTo>
                  <a:pt x="340707" y="288457"/>
                  <a:pt x="334531" y="288457"/>
                  <a:pt x="330722" y="284634"/>
                </a:cubicBezTo>
                <a:lnTo>
                  <a:pt x="298549" y="252344"/>
                </a:lnTo>
                <a:cubicBezTo>
                  <a:pt x="294740" y="248521"/>
                  <a:pt x="294740" y="242323"/>
                  <a:pt x="298549" y="238501"/>
                </a:cubicBezTo>
                <a:lnTo>
                  <a:pt x="322365" y="214599"/>
                </a:lnTo>
                <a:cubicBezTo>
                  <a:pt x="318038" y="206767"/>
                  <a:pt x="314635" y="198565"/>
                  <a:pt x="312158" y="189917"/>
                </a:cubicBezTo>
                <a:lnTo>
                  <a:pt x="278468" y="189917"/>
                </a:lnTo>
                <a:cubicBezTo>
                  <a:pt x="273068" y="189917"/>
                  <a:pt x="268705" y="185537"/>
                  <a:pt x="268705" y="180119"/>
                </a:cubicBezTo>
                <a:lnTo>
                  <a:pt x="268705" y="134467"/>
                </a:lnTo>
                <a:cubicBezTo>
                  <a:pt x="268705" y="129048"/>
                  <a:pt x="273069" y="124669"/>
                  <a:pt x="278468" y="124669"/>
                </a:cubicBezTo>
                <a:lnTo>
                  <a:pt x="312158" y="124669"/>
                </a:lnTo>
                <a:cubicBezTo>
                  <a:pt x="314636" y="116058"/>
                  <a:pt x="318038" y="107819"/>
                  <a:pt x="322365" y="99987"/>
                </a:cubicBezTo>
                <a:lnTo>
                  <a:pt x="298549" y="76085"/>
                </a:lnTo>
                <a:cubicBezTo>
                  <a:pt x="294740" y="72262"/>
                  <a:pt x="294740" y="66064"/>
                  <a:pt x="298549" y="62241"/>
                </a:cubicBezTo>
                <a:lnTo>
                  <a:pt x="330722" y="29952"/>
                </a:lnTo>
                <a:cubicBezTo>
                  <a:pt x="334531" y="26129"/>
                  <a:pt x="340707" y="26129"/>
                  <a:pt x="344516" y="29952"/>
                </a:cubicBezTo>
                <a:lnTo>
                  <a:pt x="368332" y="53853"/>
                </a:lnTo>
                <a:cubicBezTo>
                  <a:pt x="376135" y="49511"/>
                  <a:pt x="384345" y="46096"/>
                  <a:pt x="392925" y="43610"/>
                </a:cubicBezTo>
                <a:lnTo>
                  <a:pt x="392925" y="9798"/>
                </a:lnTo>
                <a:cubicBezTo>
                  <a:pt x="392925" y="4379"/>
                  <a:pt x="397289" y="0"/>
                  <a:pt x="402688" y="0"/>
                </a:cubicBezTo>
                <a:close/>
                <a:moveTo>
                  <a:pt x="462561" y="119996"/>
                </a:moveTo>
                <a:cubicBezTo>
                  <a:pt x="483049" y="140558"/>
                  <a:pt x="483049" y="173961"/>
                  <a:pt x="462561" y="194523"/>
                </a:cubicBezTo>
                <a:cubicBezTo>
                  <a:pt x="442073" y="215086"/>
                  <a:pt x="408789" y="215086"/>
                  <a:pt x="388301" y="194523"/>
                </a:cubicBezTo>
                <a:cubicBezTo>
                  <a:pt x="367813" y="173961"/>
                  <a:pt x="367813" y="140558"/>
                  <a:pt x="388301" y="119996"/>
                </a:cubicBezTo>
                <a:cubicBezTo>
                  <a:pt x="408789" y="99434"/>
                  <a:pt x="442073" y="99434"/>
                  <a:pt x="462561" y="119996"/>
                </a:cubicBezTo>
                <a:close/>
                <a:moveTo>
                  <a:pt x="425431" y="84996"/>
                </a:moveTo>
                <a:cubicBezTo>
                  <a:pt x="465186" y="84996"/>
                  <a:pt x="497434" y="117360"/>
                  <a:pt x="497434" y="157260"/>
                </a:cubicBezTo>
                <a:cubicBezTo>
                  <a:pt x="497434" y="197159"/>
                  <a:pt x="465187" y="229523"/>
                  <a:pt x="425431" y="229523"/>
                </a:cubicBezTo>
                <a:cubicBezTo>
                  <a:pt x="385675" y="229523"/>
                  <a:pt x="353428" y="197159"/>
                  <a:pt x="353428" y="157260"/>
                </a:cubicBezTo>
                <a:cubicBezTo>
                  <a:pt x="353428" y="117360"/>
                  <a:pt x="385675" y="84996"/>
                  <a:pt x="425431" y="84996"/>
                </a:cubicBezTo>
                <a:close/>
                <a:moveTo>
                  <a:pt x="415668" y="345061"/>
                </a:moveTo>
                <a:cubicBezTo>
                  <a:pt x="415668" y="339642"/>
                  <a:pt x="420032" y="335263"/>
                  <a:pt x="425431" y="335263"/>
                </a:cubicBezTo>
                <a:cubicBezTo>
                  <a:pt x="430830" y="335263"/>
                  <a:pt x="435194" y="339643"/>
                  <a:pt x="435194" y="345061"/>
                </a:cubicBezTo>
                <a:lnTo>
                  <a:pt x="435194" y="376646"/>
                </a:lnTo>
                <a:lnTo>
                  <a:pt x="744470" y="376646"/>
                </a:lnTo>
                <a:cubicBezTo>
                  <a:pt x="749870" y="376646"/>
                  <a:pt x="754233" y="381026"/>
                  <a:pt x="754233" y="386444"/>
                </a:cubicBezTo>
                <a:lnTo>
                  <a:pt x="754233" y="427716"/>
                </a:lnTo>
                <a:cubicBezTo>
                  <a:pt x="754233" y="433135"/>
                  <a:pt x="749869" y="437514"/>
                  <a:pt x="744470" y="437514"/>
                </a:cubicBezTo>
                <a:cubicBezTo>
                  <a:pt x="739071" y="437514"/>
                  <a:pt x="734708" y="433135"/>
                  <a:pt x="734708" y="427716"/>
                </a:cubicBezTo>
                <a:lnTo>
                  <a:pt x="734708" y="396243"/>
                </a:lnTo>
                <a:lnTo>
                  <a:pt x="435192" y="396243"/>
                </a:lnTo>
                <a:lnTo>
                  <a:pt x="435192" y="519505"/>
                </a:lnTo>
                <a:cubicBezTo>
                  <a:pt x="435192" y="524924"/>
                  <a:pt x="430828" y="529303"/>
                  <a:pt x="425429" y="529303"/>
                </a:cubicBezTo>
                <a:cubicBezTo>
                  <a:pt x="420030" y="529303"/>
                  <a:pt x="415666" y="524924"/>
                  <a:pt x="415666" y="519505"/>
                </a:cubicBezTo>
                <a:lnTo>
                  <a:pt x="415666" y="396243"/>
                </a:lnTo>
                <a:lnTo>
                  <a:pt x="116150" y="396243"/>
                </a:lnTo>
                <a:lnTo>
                  <a:pt x="116150" y="427716"/>
                </a:lnTo>
                <a:cubicBezTo>
                  <a:pt x="116150" y="433135"/>
                  <a:pt x="111786" y="437514"/>
                  <a:pt x="106388" y="437514"/>
                </a:cubicBezTo>
                <a:cubicBezTo>
                  <a:pt x="100988" y="437514"/>
                  <a:pt x="96625" y="433135"/>
                  <a:pt x="96625" y="427716"/>
                </a:cubicBezTo>
                <a:lnTo>
                  <a:pt x="96625" y="386444"/>
                </a:lnTo>
                <a:cubicBezTo>
                  <a:pt x="96625" y="381025"/>
                  <a:pt x="100989" y="376646"/>
                  <a:pt x="106388" y="376646"/>
                </a:cubicBezTo>
                <a:lnTo>
                  <a:pt x="415665" y="376646"/>
                </a:lnTo>
                <a:close/>
                <a:moveTo>
                  <a:pt x="509047" y="632890"/>
                </a:moveTo>
                <a:cubicBezTo>
                  <a:pt x="462857" y="586533"/>
                  <a:pt x="387970" y="586533"/>
                  <a:pt x="341779" y="632890"/>
                </a:cubicBezTo>
                <a:cubicBezTo>
                  <a:pt x="295589" y="679246"/>
                  <a:pt x="295589" y="754404"/>
                  <a:pt x="341779" y="800762"/>
                </a:cubicBezTo>
                <a:cubicBezTo>
                  <a:pt x="387969" y="847119"/>
                  <a:pt x="462856" y="847119"/>
                  <a:pt x="509047" y="800762"/>
                </a:cubicBezTo>
                <a:cubicBezTo>
                  <a:pt x="555237" y="754405"/>
                  <a:pt x="555237" y="679247"/>
                  <a:pt x="509047" y="632890"/>
                </a:cubicBezTo>
                <a:close/>
                <a:moveTo>
                  <a:pt x="425395" y="578552"/>
                </a:moveTo>
                <a:cubicBezTo>
                  <a:pt x="501503" y="578552"/>
                  <a:pt x="563191" y="640460"/>
                  <a:pt x="563191" y="716847"/>
                </a:cubicBezTo>
                <a:cubicBezTo>
                  <a:pt x="563191" y="793230"/>
                  <a:pt x="501506" y="855141"/>
                  <a:pt x="425395" y="855141"/>
                </a:cubicBezTo>
                <a:cubicBezTo>
                  <a:pt x="349287" y="855141"/>
                  <a:pt x="287599" y="793233"/>
                  <a:pt x="287599" y="716847"/>
                </a:cubicBezTo>
                <a:cubicBezTo>
                  <a:pt x="287599" y="640463"/>
                  <a:pt x="349284" y="578552"/>
                  <a:pt x="425395" y="578552"/>
                </a:cubicBezTo>
                <a:close/>
                <a:moveTo>
                  <a:pt x="501614" y="671229"/>
                </a:moveTo>
                <a:cubicBezTo>
                  <a:pt x="501614" y="673085"/>
                  <a:pt x="500911" y="674940"/>
                  <a:pt x="499543" y="676314"/>
                </a:cubicBezTo>
                <a:lnTo>
                  <a:pt x="408605" y="767580"/>
                </a:lnTo>
                <a:cubicBezTo>
                  <a:pt x="405906" y="770290"/>
                  <a:pt x="401209" y="770290"/>
                  <a:pt x="398472" y="767580"/>
                </a:cubicBezTo>
                <a:lnTo>
                  <a:pt x="351247" y="720184"/>
                </a:lnTo>
                <a:cubicBezTo>
                  <a:pt x="349879" y="718811"/>
                  <a:pt x="349176" y="716955"/>
                  <a:pt x="349176" y="715099"/>
                </a:cubicBezTo>
                <a:lnTo>
                  <a:pt x="349139" y="715099"/>
                </a:lnTo>
                <a:cubicBezTo>
                  <a:pt x="349139" y="708678"/>
                  <a:pt x="356942" y="705524"/>
                  <a:pt x="361380" y="710014"/>
                </a:cubicBezTo>
                <a:lnTo>
                  <a:pt x="396661" y="745423"/>
                </a:lnTo>
                <a:cubicBezTo>
                  <a:pt x="400470" y="749245"/>
                  <a:pt x="406646" y="749245"/>
                  <a:pt x="410455" y="745423"/>
                </a:cubicBezTo>
                <a:lnTo>
                  <a:pt x="489448" y="666144"/>
                </a:lnTo>
                <a:cubicBezTo>
                  <a:pt x="493848" y="661727"/>
                  <a:pt x="501652" y="664697"/>
                  <a:pt x="501652" y="671229"/>
                </a:cubicBezTo>
                <a:close/>
                <a:moveTo>
                  <a:pt x="513337" y="652300"/>
                </a:moveTo>
                <a:cubicBezTo>
                  <a:pt x="523730" y="662730"/>
                  <a:pt x="523730" y="679728"/>
                  <a:pt x="513337" y="690158"/>
                </a:cubicBezTo>
                <a:lnTo>
                  <a:pt x="422400" y="781424"/>
                </a:lnTo>
                <a:cubicBezTo>
                  <a:pt x="412044" y="791817"/>
                  <a:pt x="394997" y="791817"/>
                  <a:pt x="384678" y="781424"/>
                </a:cubicBezTo>
                <a:lnTo>
                  <a:pt x="337453" y="734028"/>
                </a:lnTo>
                <a:cubicBezTo>
                  <a:pt x="332238" y="728795"/>
                  <a:pt x="329649" y="721966"/>
                  <a:pt x="329649" y="715099"/>
                </a:cubicBezTo>
                <a:lnTo>
                  <a:pt x="329686" y="715099"/>
                </a:lnTo>
                <a:cubicBezTo>
                  <a:pt x="329686" y="691049"/>
                  <a:pt x="358569" y="679506"/>
                  <a:pt x="375174" y="696170"/>
                </a:cubicBezTo>
                <a:lnTo>
                  <a:pt x="403539" y="724638"/>
                </a:lnTo>
                <a:lnTo>
                  <a:pt x="475616" y="652300"/>
                </a:lnTo>
                <a:cubicBezTo>
                  <a:pt x="486008" y="641870"/>
                  <a:pt x="502945" y="641870"/>
                  <a:pt x="513337" y="652300"/>
                </a:cubicBezTo>
                <a:close/>
              </a:path>
            </a:pathLst>
          </a:custGeom>
          <a:solidFill>
            <a:schemeClr val="accent2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219A88F2-D2AF-7D0A-5428-BCE569E1D83B}"/>
              </a:ext>
            </a:extLst>
          </p:cNvPr>
          <p:cNvSpPr/>
          <p:nvPr/>
        </p:nvSpPr>
        <p:spPr>
          <a:xfrm>
            <a:off x="1072053" y="4138006"/>
            <a:ext cx="287169" cy="299703"/>
          </a:xfrm>
          <a:custGeom>
            <a:avLst/>
            <a:gdLst>
              <a:gd name="connsiteX0" fmla="*/ 432941 w 819327"/>
              <a:gd name="connsiteY0" fmla="*/ 33997 h 855084"/>
              <a:gd name="connsiteX1" fmla="*/ 401285 w 819327"/>
              <a:gd name="connsiteY1" fmla="*/ 20822 h 855084"/>
              <a:gd name="connsiteX2" fmla="*/ 369628 w 819327"/>
              <a:gd name="connsiteY2" fmla="*/ 33997 h 855084"/>
              <a:gd name="connsiteX3" fmla="*/ 356500 w 819327"/>
              <a:gd name="connsiteY3" fmla="*/ 65768 h 855084"/>
              <a:gd name="connsiteX4" fmla="*/ 369628 w 819327"/>
              <a:gd name="connsiteY4" fmla="*/ 97539 h 855084"/>
              <a:gd name="connsiteX5" fmla="*/ 401285 w 819327"/>
              <a:gd name="connsiteY5" fmla="*/ 110715 h 855084"/>
              <a:gd name="connsiteX6" fmla="*/ 432941 w 819327"/>
              <a:gd name="connsiteY6" fmla="*/ 97539 h 855084"/>
              <a:gd name="connsiteX7" fmla="*/ 446070 w 819327"/>
              <a:gd name="connsiteY7" fmla="*/ 65768 h 855084"/>
              <a:gd name="connsiteX8" fmla="*/ 432941 w 819327"/>
              <a:gd name="connsiteY8" fmla="*/ 33997 h 855084"/>
              <a:gd name="connsiteX9" fmla="*/ 401285 w 819327"/>
              <a:gd name="connsiteY9" fmla="*/ 0 h 855084"/>
              <a:gd name="connsiteX10" fmla="*/ 447622 w 819327"/>
              <a:gd name="connsiteY10" fmla="*/ 19262 h 855084"/>
              <a:gd name="connsiteX11" fmla="*/ 466815 w 819327"/>
              <a:gd name="connsiteY11" fmla="*/ 65767 h 855084"/>
              <a:gd name="connsiteX12" fmla="*/ 447622 w 819327"/>
              <a:gd name="connsiteY12" fmla="*/ 112272 h 855084"/>
              <a:gd name="connsiteX13" fmla="*/ 401285 w 819327"/>
              <a:gd name="connsiteY13" fmla="*/ 131535 h 855084"/>
              <a:gd name="connsiteX14" fmla="*/ 354947 w 819327"/>
              <a:gd name="connsiteY14" fmla="*/ 112272 h 855084"/>
              <a:gd name="connsiteX15" fmla="*/ 335754 w 819327"/>
              <a:gd name="connsiteY15" fmla="*/ 65767 h 855084"/>
              <a:gd name="connsiteX16" fmla="*/ 354947 w 819327"/>
              <a:gd name="connsiteY16" fmla="*/ 19262 h 855084"/>
              <a:gd name="connsiteX17" fmla="*/ 401285 w 819327"/>
              <a:gd name="connsiteY17" fmla="*/ 0 h 855084"/>
              <a:gd name="connsiteX18" fmla="*/ 447845 w 819327"/>
              <a:gd name="connsiteY18" fmla="*/ 135358 h 855084"/>
              <a:gd name="connsiteX19" fmla="*/ 507644 w 819327"/>
              <a:gd name="connsiteY19" fmla="*/ 160337 h 855084"/>
              <a:gd name="connsiteX20" fmla="*/ 532532 w 819327"/>
              <a:gd name="connsiteY20" fmla="*/ 220352 h 855084"/>
              <a:gd name="connsiteX21" fmla="*/ 532532 w 819327"/>
              <a:gd name="connsiteY21" fmla="*/ 294917 h 855084"/>
              <a:gd name="connsiteX22" fmla="*/ 522140 w 819327"/>
              <a:gd name="connsiteY22" fmla="*/ 305346 h 855084"/>
              <a:gd name="connsiteX23" fmla="*/ 280431 w 819327"/>
              <a:gd name="connsiteY23" fmla="*/ 305346 h 855084"/>
              <a:gd name="connsiteX24" fmla="*/ 270039 w 819327"/>
              <a:gd name="connsiteY24" fmla="*/ 294917 h 855084"/>
              <a:gd name="connsiteX25" fmla="*/ 270039 w 819327"/>
              <a:gd name="connsiteY25" fmla="*/ 220352 h 855084"/>
              <a:gd name="connsiteX26" fmla="*/ 294928 w 819327"/>
              <a:gd name="connsiteY26" fmla="*/ 160337 h 855084"/>
              <a:gd name="connsiteX27" fmla="*/ 354727 w 819327"/>
              <a:gd name="connsiteY27" fmla="*/ 135358 h 855084"/>
              <a:gd name="connsiteX28" fmla="*/ 447883 w 819327"/>
              <a:gd name="connsiteY28" fmla="*/ 135358 h 855084"/>
              <a:gd name="connsiteX29" fmla="*/ 456092 w 819327"/>
              <a:gd name="connsiteY29" fmla="*/ 234972 h 855084"/>
              <a:gd name="connsiteX30" fmla="*/ 466484 w 819327"/>
              <a:gd name="connsiteY30" fmla="*/ 224542 h 855084"/>
              <a:gd name="connsiteX31" fmla="*/ 476876 w 819327"/>
              <a:gd name="connsiteY31" fmla="*/ 234972 h 855084"/>
              <a:gd name="connsiteX32" fmla="*/ 476876 w 819327"/>
              <a:gd name="connsiteY32" fmla="*/ 284483 h 855084"/>
              <a:gd name="connsiteX33" fmla="*/ 511713 w 819327"/>
              <a:gd name="connsiteY33" fmla="*/ 284483 h 855084"/>
              <a:gd name="connsiteX34" fmla="*/ 511713 w 819327"/>
              <a:gd name="connsiteY34" fmla="*/ 220348 h 855084"/>
              <a:gd name="connsiteX35" fmla="*/ 492926 w 819327"/>
              <a:gd name="connsiteY35" fmla="*/ 175068 h 855084"/>
              <a:gd name="connsiteX36" fmla="*/ 447809 w 819327"/>
              <a:gd name="connsiteY36" fmla="*/ 156213 h 855084"/>
              <a:gd name="connsiteX37" fmla="*/ 354653 w 819327"/>
              <a:gd name="connsiteY37" fmla="*/ 156213 h 855084"/>
              <a:gd name="connsiteX38" fmla="*/ 309535 w 819327"/>
              <a:gd name="connsiteY38" fmla="*/ 175068 h 855084"/>
              <a:gd name="connsiteX39" fmla="*/ 290749 w 819327"/>
              <a:gd name="connsiteY39" fmla="*/ 220348 h 855084"/>
              <a:gd name="connsiteX40" fmla="*/ 290749 w 819327"/>
              <a:gd name="connsiteY40" fmla="*/ 284483 h 855084"/>
              <a:gd name="connsiteX41" fmla="*/ 325585 w 819327"/>
              <a:gd name="connsiteY41" fmla="*/ 284483 h 855084"/>
              <a:gd name="connsiteX42" fmla="*/ 325585 w 819327"/>
              <a:gd name="connsiteY42" fmla="*/ 234972 h 855084"/>
              <a:gd name="connsiteX43" fmla="*/ 335978 w 819327"/>
              <a:gd name="connsiteY43" fmla="*/ 224542 h 855084"/>
              <a:gd name="connsiteX44" fmla="*/ 346370 w 819327"/>
              <a:gd name="connsiteY44" fmla="*/ 234972 h 855084"/>
              <a:gd name="connsiteX45" fmla="*/ 346370 w 819327"/>
              <a:gd name="connsiteY45" fmla="*/ 284483 h 855084"/>
              <a:gd name="connsiteX46" fmla="*/ 456058 w 819327"/>
              <a:gd name="connsiteY46" fmla="*/ 284483 h 855084"/>
              <a:gd name="connsiteX47" fmla="*/ 456058 w 819327"/>
              <a:gd name="connsiteY47" fmla="*/ 234972 h 855084"/>
              <a:gd name="connsiteX48" fmla="*/ 719736 w 819327"/>
              <a:gd name="connsiteY48" fmla="*/ 490286 h 855084"/>
              <a:gd name="connsiteX49" fmla="*/ 688080 w 819327"/>
              <a:gd name="connsiteY49" fmla="*/ 477110 h 855084"/>
              <a:gd name="connsiteX50" fmla="*/ 656423 w 819327"/>
              <a:gd name="connsiteY50" fmla="*/ 490286 h 855084"/>
              <a:gd name="connsiteX51" fmla="*/ 643295 w 819327"/>
              <a:gd name="connsiteY51" fmla="*/ 522057 h 855084"/>
              <a:gd name="connsiteX52" fmla="*/ 656423 w 819327"/>
              <a:gd name="connsiteY52" fmla="*/ 553828 h 855084"/>
              <a:gd name="connsiteX53" fmla="*/ 688080 w 819327"/>
              <a:gd name="connsiteY53" fmla="*/ 567004 h 855084"/>
              <a:gd name="connsiteX54" fmla="*/ 719736 w 819327"/>
              <a:gd name="connsiteY54" fmla="*/ 553828 h 855084"/>
              <a:gd name="connsiteX55" fmla="*/ 732865 w 819327"/>
              <a:gd name="connsiteY55" fmla="*/ 522057 h 855084"/>
              <a:gd name="connsiteX56" fmla="*/ 719736 w 819327"/>
              <a:gd name="connsiteY56" fmla="*/ 490286 h 855084"/>
              <a:gd name="connsiteX57" fmla="*/ 688043 w 819327"/>
              <a:gd name="connsiteY57" fmla="*/ 456252 h 855084"/>
              <a:gd name="connsiteX58" fmla="*/ 734380 w 819327"/>
              <a:gd name="connsiteY58" fmla="*/ 475514 h 855084"/>
              <a:gd name="connsiteX59" fmla="*/ 753573 w 819327"/>
              <a:gd name="connsiteY59" fmla="*/ 522019 h 855084"/>
              <a:gd name="connsiteX60" fmla="*/ 734380 w 819327"/>
              <a:gd name="connsiteY60" fmla="*/ 568524 h 855084"/>
              <a:gd name="connsiteX61" fmla="*/ 688043 w 819327"/>
              <a:gd name="connsiteY61" fmla="*/ 587786 h 855084"/>
              <a:gd name="connsiteX62" fmla="*/ 641705 w 819327"/>
              <a:gd name="connsiteY62" fmla="*/ 568524 h 855084"/>
              <a:gd name="connsiteX63" fmla="*/ 622512 w 819327"/>
              <a:gd name="connsiteY63" fmla="*/ 522019 h 855084"/>
              <a:gd name="connsiteX64" fmla="*/ 641705 w 819327"/>
              <a:gd name="connsiteY64" fmla="*/ 475514 h 855084"/>
              <a:gd name="connsiteX65" fmla="*/ 688043 w 819327"/>
              <a:gd name="connsiteY65" fmla="*/ 456252 h 855084"/>
              <a:gd name="connsiteX66" fmla="*/ 734640 w 819327"/>
              <a:gd name="connsiteY66" fmla="*/ 591648 h 855084"/>
              <a:gd name="connsiteX67" fmla="*/ 794439 w 819327"/>
              <a:gd name="connsiteY67" fmla="*/ 616626 h 855084"/>
              <a:gd name="connsiteX68" fmla="*/ 819327 w 819327"/>
              <a:gd name="connsiteY68" fmla="*/ 676641 h 855084"/>
              <a:gd name="connsiteX69" fmla="*/ 819327 w 819327"/>
              <a:gd name="connsiteY69" fmla="*/ 751206 h 855084"/>
              <a:gd name="connsiteX70" fmla="*/ 808935 w 819327"/>
              <a:gd name="connsiteY70" fmla="*/ 761636 h 855084"/>
              <a:gd name="connsiteX71" fmla="*/ 567226 w 819327"/>
              <a:gd name="connsiteY71" fmla="*/ 761636 h 855084"/>
              <a:gd name="connsiteX72" fmla="*/ 556834 w 819327"/>
              <a:gd name="connsiteY72" fmla="*/ 751206 h 855084"/>
              <a:gd name="connsiteX73" fmla="*/ 556834 w 819327"/>
              <a:gd name="connsiteY73" fmla="*/ 676641 h 855084"/>
              <a:gd name="connsiteX74" fmla="*/ 581722 w 819327"/>
              <a:gd name="connsiteY74" fmla="*/ 616626 h 855084"/>
              <a:gd name="connsiteX75" fmla="*/ 641521 w 819327"/>
              <a:gd name="connsiteY75" fmla="*/ 591648 h 855084"/>
              <a:gd name="connsiteX76" fmla="*/ 742886 w 819327"/>
              <a:gd name="connsiteY76" fmla="*/ 691223 h 855084"/>
              <a:gd name="connsiteX77" fmla="*/ 753279 w 819327"/>
              <a:gd name="connsiteY77" fmla="*/ 680794 h 855084"/>
              <a:gd name="connsiteX78" fmla="*/ 763671 w 819327"/>
              <a:gd name="connsiteY78" fmla="*/ 691223 h 855084"/>
              <a:gd name="connsiteX79" fmla="*/ 763671 w 819327"/>
              <a:gd name="connsiteY79" fmla="*/ 740735 h 855084"/>
              <a:gd name="connsiteX80" fmla="*/ 798508 w 819327"/>
              <a:gd name="connsiteY80" fmla="*/ 740735 h 855084"/>
              <a:gd name="connsiteX81" fmla="*/ 798508 w 819327"/>
              <a:gd name="connsiteY81" fmla="*/ 676600 h 855084"/>
              <a:gd name="connsiteX82" fmla="*/ 779721 w 819327"/>
              <a:gd name="connsiteY82" fmla="*/ 631319 h 855084"/>
              <a:gd name="connsiteX83" fmla="*/ 734604 w 819327"/>
              <a:gd name="connsiteY83" fmla="*/ 612465 h 855084"/>
              <a:gd name="connsiteX84" fmla="*/ 641484 w 819327"/>
              <a:gd name="connsiteY84" fmla="*/ 612465 h 855084"/>
              <a:gd name="connsiteX85" fmla="*/ 596367 w 819327"/>
              <a:gd name="connsiteY85" fmla="*/ 631319 h 855084"/>
              <a:gd name="connsiteX86" fmla="*/ 577580 w 819327"/>
              <a:gd name="connsiteY86" fmla="*/ 676600 h 855084"/>
              <a:gd name="connsiteX87" fmla="*/ 577580 w 819327"/>
              <a:gd name="connsiteY87" fmla="*/ 740735 h 855084"/>
              <a:gd name="connsiteX88" fmla="*/ 612417 w 819327"/>
              <a:gd name="connsiteY88" fmla="*/ 740735 h 855084"/>
              <a:gd name="connsiteX89" fmla="*/ 612417 w 819327"/>
              <a:gd name="connsiteY89" fmla="*/ 691223 h 855084"/>
              <a:gd name="connsiteX90" fmla="*/ 622809 w 819327"/>
              <a:gd name="connsiteY90" fmla="*/ 680794 h 855084"/>
              <a:gd name="connsiteX91" fmla="*/ 633201 w 819327"/>
              <a:gd name="connsiteY91" fmla="*/ 691223 h 855084"/>
              <a:gd name="connsiteX92" fmla="*/ 633201 w 819327"/>
              <a:gd name="connsiteY92" fmla="*/ 740735 h 855084"/>
              <a:gd name="connsiteX93" fmla="*/ 742889 w 819327"/>
              <a:gd name="connsiteY93" fmla="*/ 740735 h 855084"/>
              <a:gd name="connsiteX94" fmla="*/ 162902 w 819327"/>
              <a:gd name="connsiteY94" fmla="*/ 490286 h 855084"/>
              <a:gd name="connsiteX95" fmla="*/ 131246 w 819327"/>
              <a:gd name="connsiteY95" fmla="*/ 477110 h 855084"/>
              <a:gd name="connsiteX96" fmla="*/ 99589 w 819327"/>
              <a:gd name="connsiteY96" fmla="*/ 490286 h 855084"/>
              <a:gd name="connsiteX97" fmla="*/ 86461 w 819327"/>
              <a:gd name="connsiteY97" fmla="*/ 522057 h 855084"/>
              <a:gd name="connsiteX98" fmla="*/ 99589 w 819327"/>
              <a:gd name="connsiteY98" fmla="*/ 553828 h 855084"/>
              <a:gd name="connsiteX99" fmla="*/ 131246 w 819327"/>
              <a:gd name="connsiteY99" fmla="*/ 567004 h 855084"/>
              <a:gd name="connsiteX100" fmla="*/ 162902 w 819327"/>
              <a:gd name="connsiteY100" fmla="*/ 553828 h 855084"/>
              <a:gd name="connsiteX101" fmla="*/ 176031 w 819327"/>
              <a:gd name="connsiteY101" fmla="*/ 522057 h 855084"/>
              <a:gd name="connsiteX102" fmla="*/ 162902 w 819327"/>
              <a:gd name="connsiteY102" fmla="*/ 490286 h 855084"/>
              <a:gd name="connsiteX103" fmla="*/ 131246 w 819327"/>
              <a:gd name="connsiteY103" fmla="*/ 456252 h 855084"/>
              <a:gd name="connsiteX104" fmla="*/ 177583 w 819327"/>
              <a:gd name="connsiteY104" fmla="*/ 475514 h 855084"/>
              <a:gd name="connsiteX105" fmla="*/ 196776 w 819327"/>
              <a:gd name="connsiteY105" fmla="*/ 522019 h 855084"/>
              <a:gd name="connsiteX106" fmla="*/ 177583 w 819327"/>
              <a:gd name="connsiteY106" fmla="*/ 568524 h 855084"/>
              <a:gd name="connsiteX107" fmla="*/ 131246 w 819327"/>
              <a:gd name="connsiteY107" fmla="*/ 587786 h 855084"/>
              <a:gd name="connsiteX108" fmla="*/ 84908 w 819327"/>
              <a:gd name="connsiteY108" fmla="*/ 568524 h 855084"/>
              <a:gd name="connsiteX109" fmla="*/ 65715 w 819327"/>
              <a:gd name="connsiteY109" fmla="*/ 522019 h 855084"/>
              <a:gd name="connsiteX110" fmla="*/ 84908 w 819327"/>
              <a:gd name="connsiteY110" fmla="*/ 475514 h 855084"/>
              <a:gd name="connsiteX111" fmla="*/ 131246 w 819327"/>
              <a:gd name="connsiteY111" fmla="*/ 456252 h 855084"/>
              <a:gd name="connsiteX112" fmla="*/ 177806 w 819327"/>
              <a:gd name="connsiteY112" fmla="*/ 591648 h 855084"/>
              <a:gd name="connsiteX113" fmla="*/ 237605 w 819327"/>
              <a:gd name="connsiteY113" fmla="*/ 616626 h 855084"/>
              <a:gd name="connsiteX114" fmla="*/ 262493 w 819327"/>
              <a:gd name="connsiteY114" fmla="*/ 676641 h 855084"/>
              <a:gd name="connsiteX115" fmla="*/ 262493 w 819327"/>
              <a:gd name="connsiteY115" fmla="*/ 751206 h 855084"/>
              <a:gd name="connsiteX116" fmla="*/ 252101 w 819327"/>
              <a:gd name="connsiteY116" fmla="*/ 761636 h 855084"/>
              <a:gd name="connsiteX117" fmla="*/ 10392 w 819327"/>
              <a:gd name="connsiteY117" fmla="*/ 761636 h 855084"/>
              <a:gd name="connsiteX118" fmla="*/ 0 w 819327"/>
              <a:gd name="connsiteY118" fmla="*/ 751206 h 855084"/>
              <a:gd name="connsiteX119" fmla="*/ 0 w 819327"/>
              <a:gd name="connsiteY119" fmla="*/ 676641 h 855084"/>
              <a:gd name="connsiteX120" fmla="*/ 24889 w 819327"/>
              <a:gd name="connsiteY120" fmla="*/ 616626 h 855084"/>
              <a:gd name="connsiteX121" fmla="*/ 84688 w 819327"/>
              <a:gd name="connsiteY121" fmla="*/ 591648 h 855084"/>
              <a:gd name="connsiteX122" fmla="*/ 186053 w 819327"/>
              <a:gd name="connsiteY122" fmla="*/ 691223 h 855084"/>
              <a:gd name="connsiteX123" fmla="*/ 196445 w 819327"/>
              <a:gd name="connsiteY123" fmla="*/ 680794 h 855084"/>
              <a:gd name="connsiteX124" fmla="*/ 206837 w 819327"/>
              <a:gd name="connsiteY124" fmla="*/ 691223 h 855084"/>
              <a:gd name="connsiteX125" fmla="*/ 206837 w 819327"/>
              <a:gd name="connsiteY125" fmla="*/ 740735 h 855084"/>
              <a:gd name="connsiteX126" fmla="*/ 241674 w 819327"/>
              <a:gd name="connsiteY126" fmla="*/ 740735 h 855084"/>
              <a:gd name="connsiteX127" fmla="*/ 241674 w 819327"/>
              <a:gd name="connsiteY127" fmla="*/ 676600 h 855084"/>
              <a:gd name="connsiteX128" fmla="*/ 222887 w 819327"/>
              <a:gd name="connsiteY128" fmla="*/ 631319 h 855084"/>
              <a:gd name="connsiteX129" fmla="*/ 177770 w 819327"/>
              <a:gd name="connsiteY129" fmla="*/ 612465 h 855084"/>
              <a:gd name="connsiteX130" fmla="*/ 84651 w 819327"/>
              <a:gd name="connsiteY130" fmla="*/ 612465 h 855084"/>
              <a:gd name="connsiteX131" fmla="*/ 39533 w 819327"/>
              <a:gd name="connsiteY131" fmla="*/ 631319 h 855084"/>
              <a:gd name="connsiteX132" fmla="*/ 20746 w 819327"/>
              <a:gd name="connsiteY132" fmla="*/ 676600 h 855084"/>
              <a:gd name="connsiteX133" fmla="*/ 20746 w 819327"/>
              <a:gd name="connsiteY133" fmla="*/ 740735 h 855084"/>
              <a:gd name="connsiteX134" fmla="*/ 55583 w 819327"/>
              <a:gd name="connsiteY134" fmla="*/ 740735 h 855084"/>
              <a:gd name="connsiteX135" fmla="*/ 55583 w 819327"/>
              <a:gd name="connsiteY135" fmla="*/ 691223 h 855084"/>
              <a:gd name="connsiteX136" fmla="*/ 65975 w 819327"/>
              <a:gd name="connsiteY136" fmla="*/ 680794 h 855084"/>
              <a:gd name="connsiteX137" fmla="*/ 76368 w 819327"/>
              <a:gd name="connsiteY137" fmla="*/ 691223 h 855084"/>
              <a:gd name="connsiteX138" fmla="*/ 76368 w 819327"/>
              <a:gd name="connsiteY138" fmla="*/ 740735 h 855084"/>
              <a:gd name="connsiteX139" fmla="*/ 186055 w 819327"/>
              <a:gd name="connsiteY139" fmla="*/ 740735 h 855084"/>
              <a:gd name="connsiteX140" fmla="*/ 538709 w 819327"/>
              <a:gd name="connsiteY140" fmla="*/ 552112 h 855084"/>
              <a:gd name="connsiteX141" fmla="*/ 271476 w 819327"/>
              <a:gd name="connsiteY141" fmla="*/ 552112 h 855084"/>
              <a:gd name="connsiteX142" fmla="*/ 271476 w 819327"/>
              <a:gd name="connsiteY142" fmla="*/ 565622 h 855084"/>
              <a:gd name="connsiteX143" fmla="*/ 274767 w 819327"/>
              <a:gd name="connsiteY143" fmla="*/ 573528 h 855084"/>
              <a:gd name="connsiteX144" fmla="*/ 282644 w 819327"/>
              <a:gd name="connsiteY144" fmla="*/ 576831 h 855084"/>
              <a:gd name="connsiteX145" fmla="*/ 527534 w 819327"/>
              <a:gd name="connsiteY145" fmla="*/ 576831 h 855084"/>
              <a:gd name="connsiteX146" fmla="*/ 535411 w 819327"/>
              <a:gd name="connsiteY146" fmla="*/ 573528 h 855084"/>
              <a:gd name="connsiteX147" fmla="*/ 538703 w 819327"/>
              <a:gd name="connsiteY147" fmla="*/ 565622 h 855084"/>
              <a:gd name="connsiteX148" fmla="*/ 271514 w 819327"/>
              <a:gd name="connsiteY148" fmla="*/ 531254 h 855084"/>
              <a:gd name="connsiteX149" fmla="*/ 538746 w 819327"/>
              <a:gd name="connsiteY149" fmla="*/ 531254 h 855084"/>
              <a:gd name="connsiteX150" fmla="*/ 538746 w 819327"/>
              <a:gd name="connsiteY150" fmla="*/ 393035 h 855084"/>
              <a:gd name="connsiteX151" fmla="*/ 535455 w 819327"/>
              <a:gd name="connsiteY151" fmla="*/ 385130 h 855084"/>
              <a:gd name="connsiteX152" fmla="*/ 527578 w 819327"/>
              <a:gd name="connsiteY152" fmla="*/ 381827 h 855084"/>
              <a:gd name="connsiteX153" fmla="*/ 282688 w 819327"/>
              <a:gd name="connsiteY153" fmla="*/ 381827 h 855084"/>
              <a:gd name="connsiteX154" fmla="*/ 274811 w 819327"/>
              <a:gd name="connsiteY154" fmla="*/ 385130 h 855084"/>
              <a:gd name="connsiteX155" fmla="*/ 271520 w 819327"/>
              <a:gd name="connsiteY155" fmla="*/ 393035 h 855084"/>
              <a:gd name="connsiteX156" fmla="*/ 386598 w 819327"/>
              <a:gd name="connsiteY156" fmla="*/ 617695 h 855084"/>
              <a:gd name="connsiteX157" fmla="*/ 423617 w 819327"/>
              <a:gd name="connsiteY157" fmla="*/ 617695 h 855084"/>
              <a:gd name="connsiteX158" fmla="*/ 423617 w 819327"/>
              <a:gd name="connsiteY158" fmla="*/ 597690 h 855084"/>
              <a:gd name="connsiteX159" fmla="*/ 386598 w 819327"/>
              <a:gd name="connsiteY159" fmla="*/ 597690 h 855084"/>
              <a:gd name="connsiteX160" fmla="*/ 338411 w 819327"/>
              <a:gd name="connsiteY160" fmla="*/ 638517 h 855084"/>
              <a:gd name="connsiteX161" fmla="*/ 471805 w 819327"/>
              <a:gd name="connsiteY161" fmla="*/ 638517 h 855084"/>
              <a:gd name="connsiteX162" fmla="*/ 482197 w 819327"/>
              <a:gd name="connsiteY162" fmla="*/ 628087 h 855084"/>
              <a:gd name="connsiteX163" fmla="*/ 471805 w 819327"/>
              <a:gd name="connsiteY163" fmla="*/ 617657 h 855084"/>
              <a:gd name="connsiteX164" fmla="*/ 444402 w 819327"/>
              <a:gd name="connsiteY164" fmla="*/ 617657 h 855084"/>
              <a:gd name="connsiteX165" fmla="*/ 444402 w 819327"/>
              <a:gd name="connsiteY165" fmla="*/ 597652 h 855084"/>
              <a:gd name="connsiteX166" fmla="*/ 527574 w 819327"/>
              <a:gd name="connsiteY166" fmla="*/ 597652 h 855084"/>
              <a:gd name="connsiteX167" fmla="*/ 550133 w 819327"/>
              <a:gd name="connsiteY167" fmla="*/ 588262 h 855084"/>
              <a:gd name="connsiteX168" fmla="*/ 559489 w 819327"/>
              <a:gd name="connsiteY168" fmla="*/ 565622 h 855084"/>
              <a:gd name="connsiteX169" fmla="*/ 559489 w 819327"/>
              <a:gd name="connsiteY169" fmla="*/ 393037 h 855084"/>
              <a:gd name="connsiteX170" fmla="*/ 550133 w 819327"/>
              <a:gd name="connsiteY170" fmla="*/ 370396 h 855084"/>
              <a:gd name="connsiteX171" fmla="*/ 527574 w 819327"/>
              <a:gd name="connsiteY171" fmla="*/ 361006 h 855084"/>
              <a:gd name="connsiteX172" fmla="*/ 282684 w 819327"/>
              <a:gd name="connsiteY172" fmla="*/ 361006 h 855084"/>
              <a:gd name="connsiteX173" fmla="*/ 260126 w 819327"/>
              <a:gd name="connsiteY173" fmla="*/ 370396 h 855084"/>
              <a:gd name="connsiteX174" fmla="*/ 250769 w 819327"/>
              <a:gd name="connsiteY174" fmla="*/ 393037 h 855084"/>
              <a:gd name="connsiteX175" fmla="*/ 250769 w 819327"/>
              <a:gd name="connsiteY175" fmla="*/ 565622 h 855084"/>
              <a:gd name="connsiteX176" fmla="*/ 260126 w 819327"/>
              <a:gd name="connsiteY176" fmla="*/ 588262 h 855084"/>
              <a:gd name="connsiteX177" fmla="*/ 282684 w 819327"/>
              <a:gd name="connsiteY177" fmla="*/ 597652 h 855084"/>
              <a:gd name="connsiteX178" fmla="*/ 365856 w 819327"/>
              <a:gd name="connsiteY178" fmla="*/ 597652 h 855084"/>
              <a:gd name="connsiteX179" fmla="*/ 365856 w 819327"/>
              <a:gd name="connsiteY179" fmla="*/ 617657 h 855084"/>
              <a:gd name="connsiteX180" fmla="*/ 338453 w 819327"/>
              <a:gd name="connsiteY180" fmla="*/ 617657 h 855084"/>
              <a:gd name="connsiteX181" fmla="*/ 328061 w 819327"/>
              <a:gd name="connsiteY181" fmla="*/ 628087 h 855084"/>
              <a:gd name="connsiteX182" fmla="*/ 338453 w 819327"/>
              <a:gd name="connsiteY182" fmla="*/ 638517 h 855084"/>
              <a:gd name="connsiteX183" fmla="*/ 51733 w 819327"/>
              <a:gd name="connsiteY183" fmla="*/ 375297 h 855084"/>
              <a:gd name="connsiteX184" fmla="*/ 39196 w 819327"/>
              <a:gd name="connsiteY184" fmla="*/ 382906 h 855084"/>
              <a:gd name="connsiteX185" fmla="*/ 31615 w 819327"/>
              <a:gd name="connsiteY185" fmla="*/ 370324 h 855084"/>
              <a:gd name="connsiteX186" fmla="*/ 72295 w 819327"/>
              <a:gd name="connsiteY186" fmla="*/ 269076 h 855084"/>
              <a:gd name="connsiteX187" fmla="*/ 139602 w 819327"/>
              <a:gd name="connsiteY187" fmla="*/ 182821 h 855084"/>
              <a:gd name="connsiteX188" fmla="*/ 154247 w 819327"/>
              <a:gd name="connsiteY188" fmla="*/ 183118 h 855084"/>
              <a:gd name="connsiteX189" fmla="*/ 153951 w 819327"/>
              <a:gd name="connsiteY189" fmla="*/ 197815 h 855084"/>
              <a:gd name="connsiteX190" fmla="*/ 90231 w 819327"/>
              <a:gd name="connsiteY190" fmla="*/ 279506 h 855084"/>
              <a:gd name="connsiteX191" fmla="*/ 51734 w 819327"/>
              <a:gd name="connsiteY191" fmla="*/ 375338 h 855084"/>
              <a:gd name="connsiteX192" fmla="*/ 511823 w 819327"/>
              <a:gd name="connsiteY192" fmla="*/ 819862 h 855084"/>
              <a:gd name="connsiteX193" fmla="*/ 524656 w 819327"/>
              <a:gd name="connsiteY193" fmla="*/ 827025 h 855084"/>
              <a:gd name="connsiteX194" fmla="*/ 517519 w 819327"/>
              <a:gd name="connsiteY194" fmla="*/ 839904 h 855084"/>
              <a:gd name="connsiteX195" fmla="*/ 464228 w 819327"/>
              <a:gd name="connsiteY195" fmla="*/ 851262 h 855084"/>
              <a:gd name="connsiteX196" fmla="*/ 409644 w 819327"/>
              <a:gd name="connsiteY196" fmla="*/ 855084 h 855084"/>
              <a:gd name="connsiteX197" fmla="*/ 355059 w 819327"/>
              <a:gd name="connsiteY197" fmla="*/ 851262 h 855084"/>
              <a:gd name="connsiteX198" fmla="*/ 301769 w 819327"/>
              <a:gd name="connsiteY198" fmla="*/ 839904 h 855084"/>
              <a:gd name="connsiteX199" fmla="*/ 294632 w 819327"/>
              <a:gd name="connsiteY199" fmla="*/ 827025 h 855084"/>
              <a:gd name="connsiteX200" fmla="*/ 307465 w 819327"/>
              <a:gd name="connsiteY200" fmla="*/ 819862 h 855084"/>
              <a:gd name="connsiteX201" fmla="*/ 357907 w 819327"/>
              <a:gd name="connsiteY201" fmla="*/ 830662 h 855084"/>
              <a:gd name="connsiteX202" fmla="*/ 409644 w 819327"/>
              <a:gd name="connsiteY202" fmla="*/ 834263 h 855084"/>
              <a:gd name="connsiteX203" fmla="*/ 461381 w 819327"/>
              <a:gd name="connsiteY203" fmla="*/ 830662 h 855084"/>
              <a:gd name="connsiteX204" fmla="*/ 511823 w 819327"/>
              <a:gd name="connsiteY204" fmla="*/ 819862 h 855084"/>
              <a:gd name="connsiteX205" fmla="*/ 665335 w 819327"/>
              <a:gd name="connsiteY205" fmla="*/ 197809 h 855084"/>
              <a:gd name="connsiteX206" fmla="*/ 665039 w 819327"/>
              <a:gd name="connsiteY206" fmla="*/ 183112 h 855084"/>
              <a:gd name="connsiteX207" fmla="*/ 679684 w 819327"/>
              <a:gd name="connsiteY207" fmla="*/ 182815 h 855084"/>
              <a:gd name="connsiteX208" fmla="*/ 746991 w 819327"/>
              <a:gd name="connsiteY208" fmla="*/ 269070 h 855084"/>
              <a:gd name="connsiteX209" fmla="*/ 787671 w 819327"/>
              <a:gd name="connsiteY209" fmla="*/ 370318 h 855084"/>
              <a:gd name="connsiteX210" fmla="*/ 780090 w 819327"/>
              <a:gd name="connsiteY210" fmla="*/ 382900 h 855084"/>
              <a:gd name="connsiteX211" fmla="*/ 767553 w 819327"/>
              <a:gd name="connsiteY211" fmla="*/ 375291 h 855084"/>
              <a:gd name="connsiteX212" fmla="*/ 729055 w 819327"/>
              <a:gd name="connsiteY212" fmla="*/ 279459 h 855084"/>
              <a:gd name="connsiteX213" fmla="*/ 665336 w 819327"/>
              <a:gd name="connsiteY213" fmla="*/ 197768 h 85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</a:cxnLst>
            <a:rect l="l" t="t" r="r" b="b"/>
            <a:pathLst>
              <a:path w="819327" h="855084">
                <a:moveTo>
                  <a:pt x="432941" y="33997"/>
                </a:moveTo>
                <a:cubicBezTo>
                  <a:pt x="424842" y="25869"/>
                  <a:pt x="413637" y="20822"/>
                  <a:pt x="401285" y="20822"/>
                </a:cubicBezTo>
                <a:cubicBezTo>
                  <a:pt x="388933" y="20822"/>
                  <a:pt x="377727" y="25832"/>
                  <a:pt x="369628" y="33997"/>
                </a:cubicBezTo>
                <a:cubicBezTo>
                  <a:pt x="361529" y="42125"/>
                  <a:pt x="356500" y="53372"/>
                  <a:pt x="356500" y="65768"/>
                </a:cubicBezTo>
                <a:cubicBezTo>
                  <a:pt x="356500" y="78165"/>
                  <a:pt x="361492" y="89411"/>
                  <a:pt x="369628" y="97539"/>
                </a:cubicBezTo>
                <a:cubicBezTo>
                  <a:pt x="377727" y="105668"/>
                  <a:pt x="388933" y="110715"/>
                  <a:pt x="401285" y="110715"/>
                </a:cubicBezTo>
                <a:cubicBezTo>
                  <a:pt x="413637" y="110715"/>
                  <a:pt x="424842" y="105705"/>
                  <a:pt x="432941" y="97539"/>
                </a:cubicBezTo>
                <a:cubicBezTo>
                  <a:pt x="441040" y="89411"/>
                  <a:pt x="446070" y="78165"/>
                  <a:pt x="446070" y="65768"/>
                </a:cubicBezTo>
                <a:cubicBezTo>
                  <a:pt x="446070" y="53372"/>
                  <a:pt x="441077" y="42126"/>
                  <a:pt x="432941" y="33997"/>
                </a:cubicBezTo>
                <a:close/>
                <a:moveTo>
                  <a:pt x="401285" y="0"/>
                </a:moveTo>
                <a:cubicBezTo>
                  <a:pt x="419369" y="0"/>
                  <a:pt x="435788" y="7349"/>
                  <a:pt x="447622" y="19262"/>
                </a:cubicBezTo>
                <a:cubicBezTo>
                  <a:pt x="459493" y="31176"/>
                  <a:pt x="466815" y="47619"/>
                  <a:pt x="466815" y="65767"/>
                </a:cubicBezTo>
                <a:cubicBezTo>
                  <a:pt x="466815" y="83916"/>
                  <a:pt x="459493" y="100396"/>
                  <a:pt x="447622" y="112272"/>
                </a:cubicBezTo>
                <a:cubicBezTo>
                  <a:pt x="435751" y="124186"/>
                  <a:pt x="419368" y="131535"/>
                  <a:pt x="401285" y="131535"/>
                </a:cubicBezTo>
                <a:cubicBezTo>
                  <a:pt x="383200" y="131535"/>
                  <a:pt x="366781" y="124186"/>
                  <a:pt x="354947" y="112272"/>
                </a:cubicBezTo>
                <a:cubicBezTo>
                  <a:pt x="343076" y="100358"/>
                  <a:pt x="335754" y="83916"/>
                  <a:pt x="335754" y="65767"/>
                </a:cubicBezTo>
                <a:cubicBezTo>
                  <a:pt x="335754" y="47619"/>
                  <a:pt x="343077" y="31139"/>
                  <a:pt x="354947" y="19262"/>
                </a:cubicBezTo>
                <a:cubicBezTo>
                  <a:pt x="366818" y="7348"/>
                  <a:pt x="383201" y="0"/>
                  <a:pt x="401285" y="0"/>
                </a:cubicBezTo>
                <a:close/>
                <a:moveTo>
                  <a:pt x="447845" y="135358"/>
                </a:moveTo>
                <a:cubicBezTo>
                  <a:pt x="471143" y="135358"/>
                  <a:pt x="492296" y="144934"/>
                  <a:pt x="507644" y="160337"/>
                </a:cubicBezTo>
                <a:cubicBezTo>
                  <a:pt x="522991" y="175739"/>
                  <a:pt x="532532" y="196970"/>
                  <a:pt x="532532" y="220352"/>
                </a:cubicBezTo>
                <a:lnTo>
                  <a:pt x="532532" y="294917"/>
                </a:lnTo>
                <a:cubicBezTo>
                  <a:pt x="532532" y="300669"/>
                  <a:pt x="527873" y="305346"/>
                  <a:pt x="522140" y="305346"/>
                </a:cubicBezTo>
                <a:lnTo>
                  <a:pt x="280431" y="305346"/>
                </a:lnTo>
                <a:cubicBezTo>
                  <a:pt x="274699" y="305346"/>
                  <a:pt x="270039" y="300670"/>
                  <a:pt x="270039" y="294917"/>
                </a:cubicBezTo>
                <a:lnTo>
                  <a:pt x="270039" y="220352"/>
                </a:lnTo>
                <a:cubicBezTo>
                  <a:pt x="270039" y="196970"/>
                  <a:pt x="279580" y="175739"/>
                  <a:pt x="294928" y="160337"/>
                </a:cubicBezTo>
                <a:cubicBezTo>
                  <a:pt x="310275" y="144934"/>
                  <a:pt x="331429" y="135358"/>
                  <a:pt x="354727" y="135358"/>
                </a:cubicBezTo>
                <a:lnTo>
                  <a:pt x="447883" y="135358"/>
                </a:lnTo>
                <a:close/>
                <a:moveTo>
                  <a:pt x="456092" y="234972"/>
                </a:moveTo>
                <a:cubicBezTo>
                  <a:pt x="456092" y="229219"/>
                  <a:pt x="460751" y="224542"/>
                  <a:pt x="466484" y="224542"/>
                </a:cubicBezTo>
                <a:cubicBezTo>
                  <a:pt x="472216" y="224542"/>
                  <a:pt x="476876" y="229218"/>
                  <a:pt x="476876" y="234972"/>
                </a:cubicBezTo>
                <a:lnTo>
                  <a:pt x="476876" y="284483"/>
                </a:lnTo>
                <a:lnTo>
                  <a:pt x="511713" y="284483"/>
                </a:lnTo>
                <a:lnTo>
                  <a:pt x="511713" y="220348"/>
                </a:lnTo>
                <a:cubicBezTo>
                  <a:pt x="511713" y="202718"/>
                  <a:pt x="504501" y="186684"/>
                  <a:pt x="492926" y="175068"/>
                </a:cubicBezTo>
                <a:cubicBezTo>
                  <a:pt x="481350" y="163450"/>
                  <a:pt x="465374" y="156213"/>
                  <a:pt x="447809" y="156213"/>
                </a:cubicBezTo>
                <a:lnTo>
                  <a:pt x="354653" y="156213"/>
                </a:lnTo>
                <a:cubicBezTo>
                  <a:pt x="337086" y="156213"/>
                  <a:pt x="321110" y="163450"/>
                  <a:pt x="309535" y="175068"/>
                </a:cubicBezTo>
                <a:cubicBezTo>
                  <a:pt x="297960" y="186685"/>
                  <a:pt x="290749" y="202719"/>
                  <a:pt x="290749" y="220348"/>
                </a:cubicBezTo>
                <a:lnTo>
                  <a:pt x="290749" y="284483"/>
                </a:lnTo>
                <a:lnTo>
                  <a:pt x="325585" y="284483"/>
                </a:lnTo>
                <a:lnTo>
                  <a:pt x="325585" y="234972"/>
                </a:lnTo>
                <a:cubicBezTo>
                  <a:pt x="325585" y="229219"/>
                  <a:pt x="330245" y="224542"/>
                  <a:pt x="335978" y="224542"/>
                </a:cubicBezTo>
                <a:cubicBezTo>
                  <a:pt x="341710" y="224542"/>
                  <a:pt x="346370" y="229218"/>
                  <a:pt x="346370" y="234972"/>
                </a:cubicBezTo>
                <a:lnTo>
                  <a:pt x="346370" y="284483"/>
                </a:lnTo>
                <a:lnTo>
                  <a:pt x="456058" y="284483"/>
                </a:lnTo>
                <a:lnTo>
                  <a:pt x="456058" y="234972"/>
                </a:lnTo>
                <a:close/>
                <a:moveTo>
                  <a:pt x="719736" y="490286"/>
                </a:moveTo>
                <a:cubicBezTo>
                  <a:pt x="711637" y="482158"/>
                  <a:pt x="700432" y="477110"/>
                  <a:pt x="688080" y="477110"/>
                </a:cubicBezTo>
                <a:cubicBezTo>
                  <a:pt x="675728" y="477110"/>
                  <a:pt x="664522" y="482121"/>
                  <a:pt x="656423" y="490286"/>
                </a:cubicBezTo>
                <a:cubicBezTo>
                  <a:pt x="648324" y="498414"/>
                  <a:pt x="643295" y="509660"/>
                  <a:pt x="643295" y="522057"/>
                </a:cubicBezTo>
                <a:cubicBezTo>
                  <a:pt x="643295" y="534454"/>
                  <a:pt x="648287" y="545700"/>
                  <a:pt x="656423" y="553828"/>
                </a:cubicBezTo>
                <a:cubicBezTo>
                  <a:pt x="664522" y="561956"/>
                  <a:pt x="675728" y="567004"/>
                  <a:pt x="688080" y="567004"/>
                </a:cubicBezTo>
                <a:cubicBezTo>
                  <a:pt x="700432" y="567004"/>
                  <a:pt x="711637" y="561993"/>
                  <a:pt x="719736" y="553828"/>
                </a:cubicBezTo>
                <a:cubicBezTo>
                  <a:pt x="727835" y="545700"/>
                  <a:pt x="732865" y="534454"/>
                  <a:pt x="732865" y="522057"/>
                </a:cubicBezTo>
                <a:cubicBezTo>
                  <a:pt x="732865" y="509660"/>
                  <a:pt x="727872" y="498414"/>
                  <a:pt x="719736" y="490286"/>
                </a:cubicBezTo>
                <a:close/>
                <a:moveTo>
                  <a:pt x="688043" y="456252"/>
                </a:moveTo>
                <a:cubicBezTo>
                  <a:pt x="706127" y="456252"/>
                  <a:pt x="722546" y="463600"/>
                  <a:pt x="734380" y="475514"/>
                </a:cubicBezTo>
                <a:cubicBezTo>
                  <a:pt x="746251" y="487428"/>
                  <a:pt x="753573" y="503870"/>
                  <a:pt x="753573" y="522019"/>
                </a:cubicBezTo>
                <a:cubicBezTo>
                  <a:pt x="753573" y="540168"/>
                  <a:pt x="746251" y="556647"/>
                  <a:pt x="734380" y="568524"/>
                </a:cubicBezTo>
                <a:cubicBezTo>
                  <a:pt x="722509" y="580438"/>
                  <a:pt x="706126" y="587786"/>
                  <a:pt x="688043" y="587786"/>
                </a:cubicBezTo>
                <a:cubicBezTo>
                  <a:pt x="669959" y="587786"/>
                  <a:pt x="653539" y="580438"/>
                  <a:pt x="641705" y="568524"/>
                </a:cubicBezTo>
                <a:cubicBezTo>
                  <a:pt x="629834" y="556610"/>
                  <a:pt x="622512" y="540168"/>
                  <a:pt x="622512" y="522019"/>
                </a:cubicBezTo>
                <a:cubicBezTo>
                  <a:pt x="622512" y="503870"/>
                  <a:pt x="629835" y="487391"/>
                  <a:pt x="641705" y="475514"/>
                </a:cubicBezTo>
                <a:cubicBezTo>
                  <a:pt x="653576" y="463600"/>
                  <a:pt x="669959" y="456252"/>
                  <a:pt x="688043" y="456252"/>
                </a:cubicBezTo>
                <a:close/>
                <a:moveTo>
                  <a:pt x="734640" y="591648"/>
                </a:moveTo>
                <a:cubicBezTo>
                  <a:pt x="757938" y="591648"/>
                  <a:pt x="779091" y="601223"/>
                  <a:pt x="794439" y="616626"/>
                </a:cubicBezTo>
                <a:cubicBezTo>
                  <a:pt x="809786" y="632029"/>
                  <a:pt x="819327" y="653259"/>
                  <a:pt x="819327" y="676641"/>
                </a:cubicBezTo>
                <a:lnTo>
                  <a:pt x="819327" y="751206"/>
                </a:lnTo>
                <a:cubicBezTo>
                  <a:pt x="819327" y="756959"/>
                  <a:pt x="814668" y="761636"/>
                  <a:pt x="808935" y="761636"/>
                </a:cubicBezTo>
                <a:lnTo>
                  <a:pt x="567226" y="761636"/>
                </a:lnTo>
                <a:cubicBezTo>
                  <a:pt x="561494" y="761636"/>
                  <a:pt x="556834" y="756959"/>
                  <a:pt x="556834" y="751206"/>
                </a:cubicBezTo>
                <a:lnTo>
                  <a:pt x="556834" y="676641"/>
                </a:lnTo>
                <a:cubicBezTo>
                  <a:pt x="556834" y="653259"/>
                  <a:pt x="566375" y="632029"/>
                  <a:pt x="581722" y="616626"/>
                </a:cubicBezTo>
                <a:cubicBezTo>
                  <a:pt x="597070" y="601223"/>
                  <a:pt x="618223" y="591648"/>
                  <a:pt x="641521" y="591648"/>
                </a:cubicBezTo>
                <a:close/>
                <a:moveTo>
                  <a:pt x="742886" y="691223"/>
                </a:moveTo>
                <a:cubicBezTo>
                  <a:pt x="742886" y="685470"/>
                  <a:pt x="747546" y="680794"/>
                  <a:pt x="753279" y="680794"/>
                </a:cubicBezTo>
                <a:cubicBezTo>
                  <a:pt x="759011" y="680794"/>
                  <a:pt x="763671" y="685470"/>
                  <a:pt x="763671" y="691223"/>
                </a:cubicBezTo>
                <a:lnTo>
                  <a:pt x="763671" y="740735"/>
                </a:lnTo>
                <a:lnTo>
                  <a:pt x="798508" y="740735"/>
                </a:lnTo>
                <a:lnTo>
                  <a:pt x="798508" y="676600"/>
                </a:lnTo>
                <a:cubicBezTo>
                  <a:pt x="798508" y="658970"/>
                  <a:pt x="791296" y="642936"/>
                  <a:pt x="779721" y="631319"/>
                </a:cubicBezTo>
                <a:cubicBezTo>
                  <a:pt x="768145" y="619702"/>
                  <a:pt x="752169" y="612465"/>
                  <a:pt x="734604" y="612465"/>
                </a:cubicBezTo>
                <a:lnTo>
                  <a:pt x="641484" y="612465"/>
                </a:lnTo>
                <a:cubicBezTo>
                  <a:pt x="623918" y="612465"/>
                  <a:pt x="607942" y="619702"/>
                  <a:pt x="596367" y="631319"/>
                </a:cubicBezTo>
                <a:cubicBezTo>
                  <a:pt x="584792" y="642937"/>
                  <a:pt x="577580" y="658971"/>
                  <a:pt x="577580" y="676600"/>
                </a:cubicBezTo>
                <a:lnTo>
                  <a:pt x="577580" y="740735"/>
                </a:lnTo>
                <a:lnTo>
                  <a:pt x="612417" y="740735"/>
                </a:lnTo>
                <a:lnTo>
                  <a:pt x="612417" y="691223"/>
                </a:lnTo>
                <a:cubicBezTo>
                  <a:pt x="612417" y="685470"/>
                  <a:pt x="617077" y="680794"/>
                  <a:pt x="622809" y="680794"/>
                </a:cubicBezTo>
                <a:cubicBezTo>
                  <a:pt x="628542" y="680794"/>
                  <a:pt x="633201" y="685470"/>
                  <a:pt x="633201" y="691223"/>
                </a:cubicBezTo>
                <a:lnTo>
                  <a:pt x="633201" y="740735"/>
                </a:lnTo>
                <a:lnTo>
                  <a:pt x="742889" y="740735"/>
                </a:lnTo>
                <a:close/>
                <a:moveTo>
                  <a:pt x="162902" y="490286"/>
                </a:moveTo>
                <a:cubicBezTo>
                  <a:pt x="154803" y="482158"/>
                  <a:pt x="143598" y="477110"/>
                  <a:pt x="131246" y="477110"/>
                </a:cubicBezTo>
                <a:cubicBezTo>
                  <a:pt x="118894" y="477110"/>
                  <a:pt x="107688" y="482121"/>
                  <a:pt x="99589" y="490286"/>
                </a:cubicBezTo>
                <a:cubicBezTo>
                  <a:pt x="91490" y="498414"/>
                  <a:pt x="86461" y="509660"/>
                  <a:pt x="86461" y="522057"/>
                </a:cubicBezTo>
                <a:cubicBezTo>
                  <a:pt x="86461" y="534454"/>
                  <a:pt x="91453" y="545700"/>
                  <a:pt x="99589" y="553828"/>
                </a:cubicBezTo>
                <a:cubicBezTo>
                  <a:pt x="107688" y="561956"/>
                  <a:pt x="118894" y="567004"/>
                  <a:pt x="131246" y="567004"/>
                </a:cubicBezTo>
                <a:cubicBezTo>
                  <a:pt x="143598" y="567004"/>
                  <a:pt x="154803" y="561993"/>
                  <a:pt x="162902" y="553828"/>
                </a:cubicBezTo>
                <a:cubicBezTo>
                  <a:pt x="171001" y="545700"/>
                  <a:pt x="176031" y="534454"/>
                  <a:pt x="176031" y="522057"/>
                </a:cubicBezTo>
                <a:cubicBezTo>
                  <a:pt x="176031" y="509660"/>
                  <a:pt x="171038" y="498414"/>
                  <a:pt x="162902" y="490286"/>
                </a:cubicBezTo>
                <a:close/>
                <a:moveTo>
                  <a:pt x="131246" y="456252"/>
                </a:moveTo>
                <a:cubicBezTo>
                  <a:pt x="149330" y="456252"/>
                  <a:pt x="165749" y="463600"/>
                  <a:pt x="177583" y="475514"/>
                </a:cubicBezTo>
                <a:cubicBezTo>
                  <a:pt x="189454" y="487428"/>
                  <a:pt x="196776" y="503870"/>
                  <a:pt x="196776" y="522019"/>
                </a:cubicBezTo>
                <a:cubicBezTo>
                  <a:pt x="196776" y="540168"/>
                  <a:pt x="189454" y="556647"/>
                  <a:pt x="177583" y="568524"/>
                </a:cubicBezTo>
                <a:cubicBezTo>
                  <a:pt x="165712" y="580438"/>
                  <a:pt x="149329" y="587786"/>
                  <a:pt x="131246" y="587786"/>
                </a:cubicBezTo>
                <a:cubicBezTo>
                  <a:pt x="113162" y="587786"/>
                  <a:pt x="96742" y="580438"/>
                  <a:pt x="84908" y="568524"/>
                </a:cubicBezTo>
                <a:cubicBezTo>
                  <a:pt x="73037" y="556610"/>
                  <a:pt x="65715" y="540168"/>
                  <a:pt x="65715" y="522019"/>
                </a:cubicBezTo>
                <a:cubicBezTo>
                  <a:pt x="65715" y="503870"/>
                  <a:pt x="73038" y="487391"/>
                  <a:pt x="84908" y="475514"/>
                </a:cubicBezTo>
                <a:cubicBezTo>
                  <a:pt x="96779" y="463600"/>
                  <a:pt x="113162" y="456252"/>
                  <a:pt x="131246" y="456252"/>
                </a:cubicBezTo>
                <a:close/>
                <a:moveTo>
                  <a:pt x="177806" y="591648"/>
                </a:moveTo>
                <a:cubicBezTo>
                  <a:pt x="201104" y="591648"/>
                  <a:pt x="222257" y="601223"/>
                  <a:pt x="237605" y="616626"/>
                </a:cubicBezTo>
                <a:cubicBezTo>
                  <a:pt x="252952" y="632029"/>
                  <a:pt x="262493" y="653259"/>
                  <a:pt x="262493" y="676641"/>
                </a:cubicBezTo>
                <a:lnTo>
                  <a:pt x="262493" y="751206"/>
                </a:lnTo>
                <a:cubicBezTo>
                  <a:pt x="262493" y="756959"/>
                  <a:pt x="257834" y="761636"/>
                  <a:pt x="252101" y="761636"/>
                </a:cubicBezTo>
                <a:lnTo>
                  <a:pt x="10392" y="761636"/>
                </a:lnTo>
                <a:cubicBezTo>
                  <a:pt x="4660" y="761636"/>
                  <a:pt x="0" y="756959"/>
                  <a:pt x="0" y="751206"/>
                </a:cubicBezTo>
                <a:lnTo>
                  <a:pt x="0" y="676641"/>
                </a:lnTo>
                <a:cubicBezTo>
                  <a:pt x="0" y="653259"/>
                  <a:pt x="9541" y="632029"/>
                  <a:pt x="24889" y="616626"/>
                </a:cubicBezTo>
                <a:cubicBezTo>
                  <a:pt x="40236" y="601223"/>
                  <a:pt x="61390" y="591648"/>
                  <a:pt x="84688" y="591648"/>
                </a:cubicBezTo>
                <a:close/>
                <a:moveTo>
                  <a:pt x="186053" y="691223"/>
                </a:moveTo>
                <a:cubicBezTo>
                  <a:pt x="186053" y="685470"/>
                  <a:pt x="190712" y="680794"/>
                  <a:pt x="196445" y="680794"/>
                </a:cubicBezTo>
                <a:cubicBezTo>
                  <a:pt x="202177" y="680794"/>
                  <a:pt x="206837" y="685470"/>
                  <a:pt x="206837" y="691223"/>
                </a:cubicBezTo>
                <a:lnTo>
                  <a:pt x="206837" y="740735"/>
                </a:lnTo>
                <a:lnTo>
                  <a:pt x="241674" y="740735"/>
                </a:lnTo>
                <a:lnTo>
                  <a:pt x="241674" y="676600"/>
                </a:lnTo>
                <a:cubicBezTo>
                  <a:pt x="241674" y="658970"/>
                  <a:pt x="234462" y="642936"/>
                  <a:pt x="222887" y="631319"/>
                </a:cubicBezTo>
                <a:cubicBezTo>
                  <a:pt x="211311" y="619702"/>
                  <a:pt x="195335" y="612465"/>
                  <a:pt x="177770" y="612465"/>
                </a:cubicBezTo>
                <a:lnTo>
                  <a:pt x="84651" y="612465"/>
                </a:lnTo>
                <a:cubicBezTo>
                  <a:pt x="67084" y="612465"/>
                  <a:pt x="51108" y="619702"/>
                  <a:pt x="39533" y="631319"/>
                </a:cubicBezTo>
                <a:cubicBezTo>
                  <a:pt x="27958" y="642937"/>
                  <a:pt x="20746" y="658971"/>
                  <a:pt x="20746" y="676600"/>
                </a:cubicBezTo>
                <a:lnTo>
                  <a:pt x="20746" y="740735"/>
                </a:lnTo>
                <a:lnTo>
                  <a:pt x="55583" y="740735"/>
                </a:lnTo>
                <a:lnTo>
                  <a:pt x="55583" y="691223"/>
                </a:lnTo>
                <a:cubicBezTo>
                  <a:pt x="55583" y="685470"/>
                  <a:pt x="60243" y="680794"/>
                  <a:pt x="65975" y="680794"/>
                </a:cubicBezTo>
                <a:cubicBezTo>
                  <a:pt x="71708" y="680794"/>
                  <a:pt x="76368" y="685470"/>
                  <a:pt x="76368" y="691223"/>
                </a:cubicBezTo>
                <a:lnTo>
                  <a:pt x="76368" y="740735"/>
                </a:lnTo>
                <a:lnTo>
                  <a:pt x="186055" y="740735"/>
                </a:lnTo>
                <a:close/>
                <a:moveTo>
                  <a:pt x="538709" y="552112"/>
                </a:moveTo>
                <a:lnTo>
                  <a:pt x="271476" y="552112"/>
                </a:lnTo>
                <a:lnTo>
                  <a:pt x="271476" y="565622"/>
                </a:lnTo>
                <a:cubicBezTo>
                  <a:pt x="271476" y="568703"/>
                  <a:pt x="272733" y="571486"/>
                  <a:pt x="274767" y="573528"/>
                </a:cubicBezTo>
                <a:cubicBezTo>
                  <a:pt x="276801" y="575569"/>
                  <a:pt x="279575" y="576831"/>
                  <a:pt x="282644" y="576831"/>
                </a:cubicBezTo>
                <a:lnTo>
                  <a:pt x="527534" y="576831"/>
                </a:lnTo>
                <a:cubicBezTo>
                  <a:pt x="530604" y="576831"/>
                  <a:pt x="533377" y="575569"/>
                  <a:pt x="535411" y="573528"/>
                </a:cubicBezTo>
                <a:cubicBezTo>
                  <a:pt x="537445" y="571486"/>
                  <a:pt x="538703" y="568703"/>
                  <a:pt x="538703" y="565622"/>
                </a:cubicBezTo>
                <a:close/>
                <a:moveTo>
                  <a:pt x="271514" y="531254"/>
                </a:moveTo>
                <a:lnTo>
                  <a:pt x="538746" y="531254"/>
                </a:lnTo>
                <a:lnTo>
                  <a:pt x="538746" y="393035"/>
                </a:lnTo>
                <a:cubicBezTo>
                  <a:pt x="538746" y="389955"/>
                  <a:pt x="537489" y="387171"/>
                  <a:pt x="535455" y="385130"/>
                </a:cubicBezTo>
                <a:cubicBezTo>
                  <a:pt x="533421" y="383089"/>
                  <a:pt x="530647" y="381827"/>
                  <a:pt x="527578" y="381827"/>
                </a:cubicBezTo>
                <a:lnTo>
                  <a:pt x="282688" y="381827"/>
                </a:lnTo>
                <a:cubicBezTo>
                  <a:pt x="279619" y="381827"/>
                  <a:pt x="276845" y="383089"/>
                  <a:pt x="274811" y="385130"/>
                </a:cubicBezTo>
                <a:cubicBezTo>
                  <a:pt x="272777" y="387171"/>
                  <a:pt x="271520" y="389955"/>
                  <a:pt x="271520" y="393035"/>
                </a:cubicBezTo>
                <a:close/>
                <a:moveTo>
                  <a:pt x="386598" y="617695"/>
                </a:moveTo>
                <a:lnTo>
                  <a:pt x="423617" y="617695"/>
                </a:lnTo>
                <a:lnTo>
                  <a:pt x="423617" y="597690"/>
                </a:lnTo>
                <a:lnTo>
                  <a:pt x="386598" y="597690"/>
                </a:lnTo>
                <a:close/>
                <a:moveTo>
                  <a:pt x="338411" y="638517"/>
                </a:moveTo>
                <a:lnTo>
                  <a:pt x="471805" y="638517"/>
                </a:lnTo>
                <a:cubicBezTo>
                  <a:pt x="477537" y="638517"/>
                  <a:pt x="482197" y="633840"/>
                  <a:pt x="482197" y="628087"/>
                </a:cubicBezTo>
                <a:cubicBezTo>
                  <a:pt x="482197" y="622334"/>
                  <a:pt x="477538" y="617657"/>
                  <a:pt x="471805" y="617657"/>
                </a:cubicBezTo>
                <a:lnTo>
                  <a:pt x="444402" y="617657"/>
                </a:lnTo>
                <a:lnTo>
                  <a:pt x="444402" y="597652"/>
                </a:lnTo>
                <a:lnTo>
                  <a:pt x="527574" y="597652"/>
                </a:lnTo>
                <a:cubicBezTo>
                  <a:pt x="536376" y="597652"/>
                  <a:pt x="544363" y="594052"/>
                  <a:pt x="550133" y="588262"/>
                </a:cubicBezTo>
                <a:cubicBezTo>
                  <a:pt x="555902" y="582472"/>
                  <a:pt x="559489" y="574455"/>
                  <a:pt x="559489" y="565622"/>
                </a:cubicBezTo>
                <a:lnTo>
                  <a:pt x="559489" y="393037"/>
                </a:lnTo>
                <a:cubicBezTo>
                  <a:pt x="559489" y="384203"/>
                  <a:pt x="555902" y="376187"/>
                  <a:pt x="550133" y="370396"/>
                </a:cubicBezTo>
                <a:cubicBezTo>
                  <a:pt x="544364" y="364606"/>
                  <a:pt x="536376" y="361006"/>
                  <a:pt x="527574" y="361006"/>
                </a:cubicBezTo>
                <a:lnTo>
                  <a:pt x="282684" y="361006"/>
                </a:lnTo>
                <a:cubicBezTo>
                  <a:pt x="273883" y="361006"/>
                  <a:pt x="265895" y="364607"/>
                  <a:pt x="260126" y="370396"/>
                </a:cubicBezTo>
                <a:cubicBezTo>
                  <a:pt x="254356" y="376186"/>
                  <a:pt x="250769" y="384203"/>
                  <a:pt x="250769" y="393037"/>
                </a:cubicBezTo>
                <a:lnTo>
                  <a:pt x="250769" y="565622"/>
                </a:lnTo>
                <a:cubicBezTo>
                  <a:pt x="250769" y="574455"/>
                  <a:pt x="254356" y="582471"/>
                  <a:pt x="260126" y="588262"/>
                </a:cubicBezTo>
                <a:cubicBezTo>
                  <a:pt x="265895" y="594052"/>
                  <a:pt x="273882" y="597652"/>
                  <a:pt x="282684" y="597652"/>
                </a:cubicBezTo>
                <a:lnTo>
                  <a:pt x="365856" y="597652"/>
                </a:lnTo>
                <a:lnTo>
                  <a:pt x="365856" y="617657"/>
                </a:lnTo>
                <a:lnTo>
                  <a:pt x="338453" y="617657"/>
                </a:lnTo>
                <a:cubicBezTo>
                  <a:pt x="332721" y="617657"/>
                  <a:pt x="328061" y="622334"/>
                  <a:pt x="328061" y="628087"/>
                </a:cubicBezTo>
                <a:cubicBezTo>
                  <a:pt x="328061" y="633840"/>
                  <a:pt x="332721" y="638517"/>
                  <a:pt x="338453" y="638517"/>
                </a:cubicBezTo>
                <a:close/>
                <a:moveTo>
                  <a:pt x="51733" y="375297"/>
                </a:moveTo>
                <a:cubicBezTo>
                  <a:pt x="50365" y="380864"/>
                  <a:pt x="44743" y="384279"/>
                  <a:pt x="39196" y="382906"/>
                </a:cubicBezTo>
                <a:cubicBezTo>
                  <a:pt x="33649" y="381532"/>
                  <a:pt x="30247" y="375891"/>
                  <a:pt x="31615" y="370324"/>
                </a:cubicBezTo>
                <a:cubicBezTo>
                  <a:pt x="40454" y="334359"/>
                  <a:pt x="54284" y="300325"/>
                  <a:pt x="72295" y="269076"/>
                </a:cubicBezTo>
                <a:cubicBezTo>
                  <a:pt x="90638" y="237231"/>
                  <a:pt x="113344" y="208208"/>
                  <a:pt x="139602" y="182821"/>
                </a:cubicBezTo>
                <a:cubicBezTo>
                  <a:pt x="143744" y="178849"/>
                  <a:pt x="150289" y="178961"/>
                  <a:pt x="154247" y="183118"/>
                </a:cubicBezTo>
                <a:cubicBezTo>
                  <a:pt x="158204" y="187274"/>
                  <a:pt x="158093" y="193844"/>
                  <a:pt x="153951" y="197815"/>
                </a:cubicBezTo>
                <a:cubicBezTo>
                  <a:pt x="129099" y="221829"/>
                  <a:pt x="107613" y="249332"/>
                  <a:pt x="90231" y="279506"/>
                </a:cubicBezTo>
                <a:cubicBezTo>
                  <a:pt x="73183" y="309087"/>
                  <a:pt x="60128" y="341303"/>
                  <a:pt x="51734" y="375338"/>
                </a:cubicBezTo>
                <a:close/>
                <a:moveTo>
                  <a:pt x="511823" y="819862"/>
                </a:moveTo>
                <a:cubicBezTo>
                  <a:pt x="517334" y="818303"/>
                  <a:pt x="523066" y="821495"/>
                  <a:pt x="524656" y="827025"/>
                </a:cubicBezTo>
                <a:cubicBezTo>
                  <a:pt x="526210" y="832555"/>
                  <a:pt x="523029" y="838308"/>
                  <a:pt x="517519" y="839904"/>
                </a:cubicBezTo>
                <a:cubicBezTo>
                  <a:pt x="500322" y="844878"/>
                  <a:pt x="482534" y="848701"/>
                  <a:pt x="464228" y="851262"/>
                </a:cubicBezTo>
                <a:cubicBezTo>
                  <a:pt x="446293" y="853785"/>
                  <a:pt x="428061" y="855084"/>
                  <a:pt x="409644" y="855084"/>
                </a:cubicBezTo>
                <a:cubicBezTo>
                  <a:pt x="391227" y="855084"/>
                  <a:pt x="373032" y="853785"/>
                  <a:pt x="355059" y="851262"/>
                </a:cubicBezTo>
                <a:cubicBezTo>
                  <a:pt x="336790" y="848701"/>
                  <a:pt x="319002" y="844878"/>
                  <a:pt x="301769" y="839904"/>
                </a:cubicBezTo>
                <a:cubicBezTo>
                  <a:pt x="296259" y="838346"/>
                  <a:pt x="293041" y="832556"/>
                  <a:pt x="294632" y="827025"/>
                </a:cubicBezTo>
                <a:cubicBezTo>
                  <a:pt x="296185" y="821495"/>
                  <a:pt x="301954" y="818266"/>
                  <a:pt x="307465" y="819862"/>
                </a:cubicBezTo>
                <a:cubicBezTo>
                  <a:pt x="323922" y="824613"/>
                  <a:pt x="340785" y="828250"/>
                  <a:pt x="357907" y="830662"/>
                </a:cubicBezTo>
                <a:cubicBezTo>
                  <a:pt x="374696" y="833038"/>
                  <a:pt x="391968" y="834263"/>
                  <a:pt x="409644" y="834263"/>
                </a:cubicBezTo>
                <a:cubicBezTo>
                  <a:pt x="427320" y="834263"/>
                  <a:pt x="444591" y="833038"/>
                  <a:pt x="461381" y="830662"/>
                </a:cubicBezTo>
                <a:cubicBezTo>
                  <a:pt x="478503" y="828250"/>
                  <a:pt x="495366" y="824613"/>
                  <a:pt x="511823" y="819862"/>
                </a:cubicBezTo>
                <a:close/>
                <a:moveTo>
                  <a:pt x="665335" y="197809"/>
                </a:moveTo>
                <a:cubicBezTo>
                  <a:pt x="661193" y="193838"/>
                  <a:pt x="661082" y="187231"/>
                  <a:pt x="665039" y="183112"/>
                </a:cubicBezTo>
                <a:cubicBezTo>
                  <a:pt x="668996" y="178955"/>
                  <a:pt x="675579" y="178843"/>
                  <a:pt x="679684" y="182815"/>
                </a:cubicBezTo>
                <a:cubicBezTo>
                  <a:pt x="705941" y="208202"/>
                  <a:pt x="728648" y="237189"/>
                  <a:pt x="746991" y="269070"/>
                </a:cubicBezTo>
                <a:cubicBezTo>
                  <a:pt x="765001" y="300358"/>
                  <a:pt x="778832" y="334356"/>
                  <a:pt x="787671" y="370318"/>
                </a:cubicBezTo>
                <a:cubicBezTo>
                  <a:pt x="789039" y="375885"/>
                  <a:pt x="785637" y="381527"/>
                  <a:pt x="780090" y="382900"/>
                </a:cubicBezTo>
                <a:cubicBezTo>
                  <a:pt x="774542" y="384273"/>
                  <a:pt x="768921" y="380858"/>
                  <a:pt x="767553" y="375291"/>
                </a:cubicBezTo>
                <a:cubicBezTo>
                  <a:pt x="759158" y="341257"/>
                  <a:pt x="746104" y="309077"/>
                  <a:pt x="729055" y="279459"/>
                </a:cubicBezTo>
                <a:cubicBezTo>
                  <a:pt x="711674" y="249284"/>
                  <a:pt x="690188" y="221782"/>
                  <a:pt x="665336" y="197768"/>
                </a:cubicBezTo>
                <a:close/>
              </a:path>
            </a:pathLst>
          </a:custGeom>
          <a:solidFill>
            <a:schemeClr val="accent2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grpSp>
        <p:nvGrpSpPr>
          <p:cNvPr id="13" name="Graphic 65">
            <a:extLst>
              <a:ext uri="{FF2B5EF4-FFF2-40B4-BE49-F238E27FC236}">
                <a16:creationId xmlns:a16="http://schemas.microsoft.com/office/drawing/2014/main" id="{35CB0869-1BC2-C6CB-A7F7-243CEED0FF5F}"/>
              </a:ext>
            </a:extLst>
          </p:cNvPr>
          <p:cNvGrpSpPr/>
          <p:nvPr/>
        </p:nvGrpSpPr>
        <p:grpSpPr>
          <a:xfrm>
            <a:off x="1083573" y="4997332"/>
            <a:ext cx="255465" cy="255028"/>
            <a:chOff x="93643" y="2295267"/>
            <a:chExt cx="1420360" cy="1417932"/>
          </a:xfrm>
          <a:solidFill>
            <a:schemeClr val="accent2"/>
          </a:solidFill>
        </p:grpSpPr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3F01B82-B71C-FE74-8748-BAF2825F5DDE}"/>
                </a:ext>
              </a:extLst>
            </p:cNvPr>
            <p:cNvSpPr/>
            <p:nvPr/>
          </p:nvSpPr>
          <p:spPr>
            <a:xfrm>
              <a:off x="456724" y="3076944"/>
              <a:ext cx="523715" cy="636254"/>
            </a:xfrm>
            <a:custGeom>
              <a:avLst/>
              <a:gdLst>
                <a:gd name="connsiteX0" fmla="*/ 420630 w 523715"/>
                <a:gd name="connsiteY0" fmla="*/ 279863 h 636254"/>
                <a:gd name="connsiteX1" fmla="*/ 474054 w 523715"/>
                <a:gd name="connsiteY1" fmla="*/ 156512 h 636254"/>
                <a:gd name="connsiteX2" fmla="*/ 330379 w 523715"/>
                <a:gd name="connsiteY2" fmla="*/ 13083 h 636254"/>
                <a:gd name="connsiteX3" fmla="*/ 170941 w 523715"/>
                <a:gd name="connsiteY3" fmla="*/ 172227 h 636254"/>
                <a:gd name="connsiteX4" fmla="*/ 224733 w 523715"/>
                <a:gd name="connsiteY4" fmla="*/ 279681 h 636254"/>
                <a:gd name="connsiteX5" fmla="*/ 142431 w 523715"/>
                <a:gd name="connsiteY5" fmla="*/ 279681 h 636254"/>
                <a:gd name="connsiteX6" fmla="*/ 142431 w 523715"/>
                <a:gd name="connsiteY6" fmla="*/ 71094 h 636254"/>
                <a:gd name="connsiteX7" fmla="*/ 71215 w 523715"/>
                <a:gd name="connsiteY7" fmla="*/ 0 h 636254"/>
                <a:gd name="connsiteX8" fmla="*/ 0 w 523715"/>
                <a:gd name="connsiteY8" fmla="*/ 71094 h 636254"/>
                <a:gd name="connsiteX9" fmla="*/ 0 w 523715"/>
                <a:gd name="connsiteY9" fmla="*/ 314060 h 636254"/>
                <a:gd name="connsiteX10" fmla="*/ 121277 w 523715"/>
                <a:gd name="connsiteY10" fmla="*/ 423132 h 636254"/>
                <a:gd name="connsiteX11" fmla="*/ 121277 w 523715"/>
                <a:gd name="connsiteY11" fmla="*/ 618076 h 636254"/>
                <a:gd name="connsiteX12" fmla="*/ 139487 w 523715"/>
                <a:gd name="connsiteY12" fmla="*/ 636255 h 636254"/>
                <a:gd name="connsiteX13" fmla="*/ 157696 w 523715"/>
                <a:gd name="connsiteY13" fmla="*/ 618076 h 636254"/>
                <a:gd name="connsiteX14" fmla="*/ 157696 w 523715"/>
                <a:gd name="connsiteY14" fmla="*/ 404956 h 636254"/>
                <a:gd name="connsiteX15" fmla="*/ 139487 w 523715"/>
                <a:gd name="connsiteY15" fmla="*/ 386778 h 636254"/>
                <a:gd name="connsiteX16" fmla="*/ 36419 w 523715"/>
                <a:gd name="connsiteY16" fmla="*/ 314063 h 636254"/>
                <a:gd name="connsiteX17" fmla="*/ 36419 w 523715"/>
                <a:gd name="connsiteY17" fmla="*/ 71097 h 636254"/>
                <a:gd name="connsiteX18" fmla="*/ 71215 w 523715"/>
                <a:gd name="connsiteY18" fmla="*/ 36360 h 636254"/>
                <a:gd name="connsiteX19" fmla="*/ 106011 w 523715"/>
                <a:gd name="connsiteY19" fmla="*/ 71097 h 636254"/>
                <a:gd name="connsiteX20" fmla="*/ 106011 w 523715"/>
                <a:gd name="connsiteY20" fmla="*/ 297863 h 636254"/>
                <a:gd name="connsiteX21" fmla="*/ 124221 w 523715"/>
                <a:gd name="connsiteY21" fmla="*/ 316042 h 636254"/>
                <a:gd name="connsiteX22" fmla="*/ 414457 w 523715"/>
                <a:gd name="connsiteY22" fmla="*/ 316035 h 636254"/>
                <a:gd name="connsiteX23" fmla="*/ 487296 w 523715"/>
                <a:gd name="connsiteY23" fmla="*/ 388750 h 636254"/>
                <a:gd name="connsiteX24" fmla="*/ 487296 w 523715"/>
                <a:gd name="connsiteY24" fmla="*/ 618076 h 636254"/>
                <a:gd name="connsiteX25" fmla="*/ 505506 w 523715"/>
                <a:gd name="connsiteY25" fmla="*/ 636255 h 636254"/>
                <a:gd name="connsiteX26" fmla="*/ 523715 w 523715"/>
                <a:gd name="connsiteY26" fmla="*/ 618076 h 636254"/>
                <a:gd name="connsiteX27" fmla="*/ 523715 w 523715"/>
                <a:gd name="connsiteY27" fmla="*/ 388750 h 636254"/>
                <a:gd name="connsiteX28" fmla="*/ 420630 w 523715"/>
                <a:gd name="connsiteY28" fmla="*/ 279863 h 636254"/>
                <a:gd name="connsiteX29" fmla="*/ 207312 w 523715"/>
                <a:gd name="connsiteY29" fmla="*/ 170385 h 636254"/>
                <a:gd name="connsiteX30" fmla="*/ 328531 w 523715"/>
                <a:gd name="connsiteY30" fmla="*/ 49388 h 636254"/>
                <a:gd name="connsiteX31" fmla="*/ 437680 w 523715"/>
                <a:gd name="connsiteY31" fmla="*/ 158348 h 636254"/>
                <a:gd name="connsiteX32" fmla="*/ 316461 w 523715"/>
                <a:gd name="connsiteY32" fmla="*/ 279345 h 636254"/>
                <a:gd name="connsiteX33" fmla="*/ 207312 w 523715"/>
                <a:gd name="connsiteY33" fmla="*/ 170385 h 63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3715" h="636254">
                  <a:moveTo>
                    <a:pt x="420630" y="279863"/>
                  </a:moveTo>
                  <a:cubicBezTo>
                    <a:pt x="454363" y="251341"/>
                    <a:pt x="476252" y="199832"/>
                    <a:pt x="474054" y="156512"/>
                  </a:cubicBezTo>
                  <a:cubicBezTo>
                    <a:pt x="470166" y="79965"/>
                    <a:pt x="407058" y="16964"/>
                    <a:pt x="330379" y="13083"/>
                  </a:cubicBezTo>
                  <a:cubicBezTo>
                    <a:pt x="241658" y="8571"/>
                    <a:pt x="166446" y="83667"/>
                    <a:pt x="170941" y="172227"/>
                  </a:cubicBezTo>
                  <a:cubicBezTo>
                    <a:pt x="173108" y="214887"/>
                    <a:pt x="193682" y="253325"/>
                    <a:pt x="224733" y="279681"/>
                  </a:cubicBezTo>
                  <a:lnTo>
                    <a:pt x="142431" y="279681"/>
                  </a:lnTo>
                  <a:lnTo>
                    <a:pt x="142431" y="71094"/>
                  </a:lnTo>
                  <a:cubicBezTo>
                    <a:pt x="142431" y="31894"/>
                    <a:pt x="110485" y="0"/>
                    <a:pt x="71215" y="0"/>
                  </a:cubicBezTo>
                  <a:cubicBezTo>
                    <a:pt x="31946" y="0"/>
                    <a:pt x="0" y="31891"/>
                    <a:pt x="0" y="71094"/>
                  </a:cubicBezTo>
                  <a:lnTo>
                    <a:pt x="0" y="314060"/>
                  </a:lnTo>
                  <a:cubicBezTo>
                    <a:pt x="0" y="380885"/>
                    <a:pt x="58942" y="424138"/>
                    <a:pt x="121277" y="423132"/>
                  </a:cubicBezTo>
                  <a:lnTo>
                    <a:pt x="121277" y="618076"/>
                  </a:lnTo>
                  <a:cubicBezTo>
                    <a:pt x="121277" y="628114"/>
                    <a:pt x="129432" y="636255"/>
                    <a:pt x="139487" y="636255"/>
                  </a:cubicBezTo>
                  <a:cubicBezTo>
                    <a:pt x="149541" y="636255"/>
                    <a:pt x="157696" y="628114"/>
                    <a:pt x="157696" y="618076"/>
                  </a:cubicBezTo>
                  <a:lnTo>
                    <a:pt x="157696" y="404956"/>
                  </a:lnTo>
                  <a:cubicBezTo>
                    <a:pt x="157696" y="394919"/>
                    <a:pt x="149541" y="386778"/>
                    <a:pt x="139487" y="386778"/>
                  </a:cubicBezTo>
                  <a:cubicBezTo>
                    <a:pt x="92633" y="392713"/>
                    <a:pt x="36419" y="368972"/>
                    <a:pt x="36419" y="314063"/>
                  </a:cubicBezTo>
                  <a:lnTo>
                    <a:pt x="36419" y="71097"/>
                  </a:lnTo>
                  <a:cubicBezTo>
                    <a:pt x="36419" y="51945"/>
                    <a:pt x="52028" y="36360"/>
                    <a:pt x="71215" y="36360"/>
                  </a:cubicBezTo>
                  <a:cubicBezTo>
                    <a:pt x="90402" y="36360"/>
                    <a:pt x="106011" y="51945"/>
                    <a:pt x="106011" y="71097"/>
                  </a:cubicBezTo>
                  <a:lnTo>
                    <a:pt x="106011" y="297863"/>
                  </a:lnTo>
                  <a:cubicBezTo>
                    <a:pt x="107052" y="308943"/>
                    <a:pt x="113122" y="315002"/>
                    <a:pt x="124221" y="316042"/>
                  </a:cubicBezTo>
                  <a:lnTo>
                    <a:pt x="414457" y="316035"/>
                  </a:lnTo>
                  <a:cubicBezTo>
                    <a:pt x="458852" y="320192"/>
                    <a:pt x="483132" y="344430"/>
                    <a:pt x="487296" y="388750"/>
                  </a:cubicBezTo>
                  <a:lnTo>
                    <a:pt x="487296" y="618076"/>
                  </a:lnTo>
                  <a:cubicBezTo>
                    <a:pt x="487296" y="628114"/>
                    <a:pt x="495451" y="636255"/>
                    <a:pt x="505506" y="636255"/>
                  </a:cubicBezTo>
                  <a:cubicBezTo>
                    <a:pt x="515563" y="636255"/>
                    <a:pt x="523715" y="628114"/>
                    <a:pt x="523715" y="618076"/>
                  </a:cubicBezTo>
                  <a:lnTo>
                    <a:pt x="523715" y="388750"/>
                  </a:lnTo>
                  <a:cubicBezTo>
                    <a:pt x="523712" y="331551"/>
                    <a:pt x="477724" y="283014"/>
                    <a:pt x="420630" y="279863"/>
                  </a:cubicBezTo>
                  <a:close/>
                  <a:moveTo>
                    <a:pt x="207312" y="170385"/>
                  </a:moveTo>
                  <a:cubicBezTo>
                    <a:pt x="203961" y="104339"/>
                    <a:pt x="262727" y="46107"/>
                    <a:pt x="328531" y="49388"/>
                  </a:cubicBezTo>
                  <a:cubicBezTo>
                    <a:pt x="386781" y="52339"/>
                    <a:pt x="434727" y="100201"/>
                    <a:pt x="437680" y="158348"/>
                  </a:cubicBezTo>
                  <a:cubicBezTo>
                    <a:pt x="441098" y="225739"/>
                    <a:pt x="383937" y="282729"/>
                    <a:pt x="316461" y="279345"/>
                  </a:cubicBezTo>
                  <a:cubicBezTo>
                    <a:pt x="258208" y="276397"/>
                    <a:pt x="210265" y="228536"/>
                    <a:pt x="207312" y="170385"/>
                  </a:cubicBez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34DA63C6-9490-4C69-6268-A60521515365}"/>
                </a:ext>
              </a:extLst>
            </p:cNvPr>
            <p:cNvSpPr/>
            <p:nvPr/>
          </p:nvSpPr>
          <p:spPr>
            <a:xfrm>
              <a:off x="664214" y="2595214"/>
              <a:ext cx="540222" cy="36357"/>
            </a:xfrm>
            <a:custGeom>
              <a:avLst/>
              <a:gdLst>
                <a:gd name="connsiteX0" fmla="*/ 18210 w 540222"/>
                <a:gd name="connsiteY0" fmla="*/ 36357 h 36357"/>
                <a:gd name="connsiteX1" fmla="*/ 522013 w 540222"/>
                <a:gd name="connsiteY1" fmla="*/ 36357 h 36357"/>
                <a:gd name="connsiteX2" fmla="*/ 540222 w 540222"/>
                <a:gd name="connsiteY2" fmla="*/ 18179 h 36357"/>
                <a:gd name="connsiteX3" fmla="*/ 522013 w 540222"/>
                <a:gd name="connsiteY3" fmla="*/ 0 h 36357"/>
                <a:gd name="connsiteX4" fmla="*/ 18210 w 540222"/>
                <a:gd name="connsiteY4" fmla="*/ 0 h 36357"/>
                <a:gd name="connsiteX5" fmla="*/ 0 w 540222"/>
                <a:gd name="connsiteY5" fmla="*/ 18179 h 36357"/>
                <a:gd name="connsiteX6" fmla="*/ 18210 w 540222"/>
                <a:gd name="connsiteY6" fmla="*/ 36357 h 3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0222" h="36357">
                  <a:moveTo>
                    <a:pt x="18210" y="36357"/>
                  </a:moveTo>
                  <a:lnTo>
                    <a:pt x="522013" y="36357"/>
                  </a:lnTo>
                  <a:cubicBezTo>
                    <a:pt x="532067" y="36357"/>
                    <a:pt x="540222" y="28216"/>
                    <a:pt x="540222" y="18179"/>
                  </a:cubicBezTo>
                  <a:cubicBezTo>
                    <a:pt x="540222" y="8141"/>
                    <a:pt x="532067" y="0"/>
                    <a:pt x="522013" y="0"/>
                  </a:cubicBezTo>
                  <a:lnTo>
                    <a:pt x="18210" y="0"/>
                  </a:lnTo>
                  <a:cubicBezTo>
                    <a:pt x="8155" y="0"/>
                    <a:pt x="0" y="8141"/>
                    <a:pt x="0" y="18179"/>
                  </a:cubicBezTo>
                  <a:cubicBezTo>
                    <a:pt x="0" y="28216"/>
                    <a:pt x="8155" y="36357"/>
                    <a:pt x="18210" y="36357"/>
                  </a:cubicBez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7EBCCBA6-6A08-D569-B5E5-8CAF51C06E83}"/>
                </a:ext>
              </a:extLst>
            </p:cNvPr>
            <p:cNvSpPr/>
            <p:nvPr/>
          </p:nvSpPr>
          <p:spPr>
            <a:xfrm>
              <a:off x="664214" y="2449785"/>
              <a:ext cx="637341" cy="36357"/>
            </a:xfrm>
            <a:custGeom>
              <a:avLst/>
              <a:gdLst>
                <a:gd name="connsiteX0" fmla="*/ 619131 w 637341"/>
                <a:gd name="connsiteY0" fmla="*/ 0 h 36357"/>
                <a:gd name="connsiteX1" fmla="*/ 18210 w 637341"/>
                <a:gd name="connsiteY1" fmla="*/ 0 h 36357"/>
                <a:gd name="connsiteX2" fmla="*/ 0 w 637341"/>
                <a:gd name="connsiteY2" fmla="*/ 18179 h 36357"/>
                <a:gd name="connsiteX3" fmla="*/ 18210 w 637341"/>
                <a:gd name="connsiteY3" fmla="*/ 36357 h 36357"/>
                <a:gd name="connsiteX4" fmla="*/ 619131 w 637341"/>
                <a:gd name="connsiteY4" fmla="*/ 36357 h 36357"/>
                <a:gd name="connsiteX5" fmla="*/ 637341 w 637341"/>
                <a:gd name="connsiteY5" fmla="*/ 18179 h 36357"/>
                <a:gd name="connsiteX6" fmla="*/ 619131 w 637341"/>
                <a:gd name="connsiteY6" fmla="*/ 0 h 3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7341" h="36357">
                  <a:moveTo>
                    <a:pt x="619131" y="0"/>
                  </a:moveTo>
                  <a:lnTo>
                    <a:pt x="18210" y="0"/>
                  </a:lnTo>
                  <a:cubicBezTo>
                    <a:pt x="8155" y="0"/>
                    <a:pt x="0" y="8141"/>
                    <a:pt x="0" y="18179"/>
                  </a:cubicBezTo>
                  <a:cubicBezTo>
                    <a:pt x="0" y="28216"/>
                    <a:pt x="8155" y="36357"/>
                    <a:pt x="18210" y="36357"/>
                  </a:cubicBezTo>
                  <a:lnTo>
                    <a:pt x="619131" y="36357"/>
                  </a:lnTo>
                  <a:cubicBezTo>
                    <a:pt x="629186" y="36357"/>
                    <a:pt x="637341" y="28216"/>
                    <a:pt x="637341" y="18179"/>
                  </a:cubicBezTo>
                  <a:cubicBezTo>
                    <a:pt x="637341" y="8141"/>
                    <a:pt x="629186" y="0"/>
                    <a:pt x="619131" y="0"/>
                  </a:cubicBez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4A02A7CC-43BE-6F66-7A6C-66883A8B91E4}"/>
                </a:ext>
              </a:extLst>
            </p:cNvPr>
            <p:cNvSpPr/>
            <p:nvPr/>
          </p:nvSpPr>
          <p:spPr>
            <a:xfrm>
              <a:off x="1051056" y="3084858"/>
              <a:ext cx="408317" cy="628341"/>
            </a:xfrm>
            <a:custGeom>
              <a:avLst/>
              <a:gdLst>
                <a:gd name="connsiteX0" fmla="*/ 302521 w 408317"/>
                <a:gd name="connsiteY0" fmla="*/ 266705 h 628341"/>
                <a:gd name="connsiteX1" fmla="*/ 355906 w 408317"/>
                <a:gd name="connsiteY1" fmla="*/ 151489 h 628341"/>
                <a:gd name="connsiteX2" fmla="*/ 204158 w 408317"/>
                <a:gd name="connsiteY2" fmla="*/ 0 h 628341"/>
                <a:gd name="connsiteX3" fmla="*/ 52411 w 408317"/>
                <a:gd name="connsiteY3" fmla="*/ 151489 h 628341"/>
                <a:gd name="connsiteX4" fmla="*/ 105805 w 408317"/>
                <a:gd name="connsiteY4" fmla="*/ 266714 h 628341"/>
                <a:gd name="connsiteX5" fmla="*/ 0 w 408317"/>
                <a:gd name="connsiteY5" fmla="*/ 375698 h 628341"/>
                <a:gd name="connsiteX6" fmla="*/ 0 w 408317"/>
                <a:gd name="connsiteY6" fmla="*/ 610163 h 628341"/>
                <a:gd name="connsiteX7" fmla="*/ 18210 w 408317"/>
                <a:gd name="connsiteY7" fmla="*/ 628341 h 628341"/>
                <a:gd name="connsiteX8" fmla="*/ 36419 w 408317"/>
                <a:gd name="connsiteY8" fmla="*/ 610163 h 628341"/>
                <a:gd name="connsiteX9" fmla="*/ 36419 w 408317"/>
                <a:gd name="connsiteY9" fmla="*/ 375698 h 628341"/>
                <a:gd name="connsiteX10" fmla="*/ 109255 w 408317"/>
                <a:gd name="connsiteY10" fmla="*/ 302983 h 628341"/>
                <a:gd name="connsiteX11" fmla="*/ 299059 w 408317"/>
                <a:gd name="connsiteY11" fmla="*/ 302977 h 628341"/>
                <a:gd name="connsiteX12" fmla="*/ 371898 w 408317"/>
                <a:gd name="connsiteY12" fmla="*/ 375692 h 628341"/>
                <a:gd name="connsiteX13" fmla="*/ 371898 w 408317"/>
                <a:gd name="connsiteY13" fmla="*/ 610163 h 628341"/>
                <a:gd name="connsiteX14" fmla="*/ 390107 w 408317"/>
                <a:gd name="connsiteY14" fmla="*/ 628341 h 628341"/>
                <a:gd name="connsiteX15" fmla="*/ 408317 w 408317"/>
                <a:gd name="connsiteY15" fmla="*/ 610163 h 628341"/>
                <a:gd name="connsiteX16" fmla="*/ 408317 w 408317"/>
                <a:gd name="connsiteY16" fmla="*/ 375692 h 628341"/>
                <a:gd name="connsiteX17" fmla="*/ 302521 w 408317"/>
                <a:gd name="connsiteY17" fmla="*/ 266705 h 628341"/>
                <a:gd name="connsiteX18" fmla="*/ 88830 w 408317"/>
                <a:gd name="connsiteY18" fmla="*/ 151489 h 628341"/>
                <a:gd name="connsiteX19" fmla="*/ 204158 w 408317"/>
                <a:gd name="connsiteY19" fmla="*/ 36357 h 628341"/>
                <a:gd name="connsiteX20" fmla="*/ 319487 w 408317"/>
                <a:gd name="connsiteY20" fmla="*/ 151489 h 628341"/>
                <a:gd name="connsiteX21" fmla="*/ 204158 w 408317"/>
                <a:gd name="connsiteY21" fmla="*/ 266620 h 628341"/>
                <a:gd name="connsiteX22" fmla="*/ 88830 w 408317"/>
                <a:gd name="connsiteY22" fmla="*/ 151489 h 628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8317" h="628341">
                  <a:moveTo>
                    <a:pt x="302521" y="266705"/>
                  </a:moveTo>
                  <a:cubicBezTo>
                    <a:pt x="335156" y="238897"/>
                    <a:pt x="355906" y="197580"/>
                    <a:pt x="355906" y="151489"/>
                  </a:cubicBezTo>
                  <a:cubicBezTo>
                    <a:pt x="355906" y="67958"/>
                    <a:pt x="287832" y="0"/>
                    <a:pt x="204158" y="0"/>
                  </a:cubicBezTo>
                  <a:cubicBezTo>
                    <a:pt x="120485" y="0"/>
                    <a:pt x="52411" y="67958"/>
                    <a:pt x="52411" y="151489"/>
                  </a:cubicBezTo>
                  <a:cubicBezTo>
                    <a:pt x="52411" y="197584"/>
                    <a:pt x="73167" y="238907"/>
                    <a:pt x="105805" y="266714"/>
                  </a:cubicBezTo>
                  <a:cubicBezTo>
                    <a:pt x="47154" y="268544"/>
                    <a:pt x="0" y="316711"/>
                    <a:pt x="0" y="375698"/>
                  </a:cubicBezTo>
                  <a:lnTo>
                    <a:pt x="0" y="610163"/>
                  </a:lnTo>
                  <a:cubicBezTo>
                    <a:pt x="0" y="620200"/>
                    <a:pt x="8152" y="628341"/>
                    <a:pt x="18210" y="628341"/>
                  </a:cubicBezTo>
                  <a:cubicBezTo>
                    <a:pt x="28265" y="628341"/>
                    <a:pt x="36419" y="620200"/>
                    <a:pt x="36419" y="610163"/>
                  </a:cubicBezTo>
                  <a:lnTo>
                    <a:pt x="36419" y="375698"/>
                  </a:lnTo>
                  <a:cubicBezTo>
                    <a:pt x="36419" y="335605"/>
                    <a:pt x="69094" y="302983"/>
                    <a:pt x="109255" y="302983"/>
                  </a:cubicBezTo>
                  <a:lnTo>
                    <a:pt x="299059" y="302977"/>
                  </a:lnTo>
                  <a:cubicBezTo>
                    <a:pt x="343454" y="307134"/>
                    <a:pt x="367734" y="331372"/>
                    <a:pt x="371898" y="375692"/>
                  </a:cubicBezTo>
                  <a:lnTo>
                    <a:pt x="371898" y="610163"/>
                  </a:lnTo>
                  <a:cubicBezTo>
                    <a:pt x="371898" y="620200"/>
                    <a:pt x="380053" y="628341"/>
                    <a:pt x="390107" y="628341"/>
                  </a:cubicBezTo>
                  <a:cubicBezTo>
                    <a:pt x="400162" y="628341"/>
                    <a:pt x="408317" y="620200"/>
                    <a:pt x="408317" y="610163"/>
                  </a:cubicBezTo>
                  <a:lnTo>
                    <a:pt x="408317" y="375692"/>
                  </a:lnTo>
                  <a:cubicBezTo>
                    <a:pt x="408317" y="317466"/>
                    <a:pt x="360744" y="268501"/>
                    <a:pt x="302521" y="266705"/>
                  </a:cubicBezTo>
                  <a:close/>
                  <a:moveTo>
                    <a:pt x="88830" y="151489"/>
                  </a:moveTo>
                  <a:cubicBezTo>
                    <a:pt x="88830" y="88006"/>
                    <a:pt x="140567" y="36357"/>
                    <a:pt x="204158" y="36357"/>
                  </a:cubicBezTo>
                  <a:cubicBezTo>
                    <a:pt x="267750" y="36357"/>
                    <a:pt x="319487" y="88006"/>
                    <a:pt x="319487" y="151489"/>
                  </a:cubicBezTo>
                  <a:cubicBezTo>
                    <a:pt x="319487" y="214971"/>
                    <a:pt x="267750" y="266620"/>
                    <a:pt x="204158" y="266620"/>
                  </a:cubicBezTo>
                  <a:cubicBezTo>
                    <a:pt x="140567" y="266620"/>
                    <a:pt x="88830" y="214971"/>
                    <a:pt x="88830" y="151489"/>
                  </a:cubicBez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60192F0-B29B-F19E-91DA-E821BD513DD5}"/>
                </a:ext>
              </a:extLst>
            </p:cNvPr>
            <p:cNvSpPr/>
            <p:nvPr/>
          </p:nvSpPr>
          <p:spPr>
            <a:xfrm>
              <a:off x="93643" y="2295267"/>
              <a:ext cx="1420360" cy="1417932"/>
            </a:xfrm>
            <a:custGeom>
              <a:avLst/>
              <a:gdLst>
                <a:gd name="connsiteX0" fmla="*/ 1359661 w 1420360"/>
                <a:gd name="connsiteY0" fmla="*/ 415351 h 1417932"/>
                <a:gd name="connsiteX1" fmla="*/ 1359661 w 1420360"/>
                <a:gd name="connsiteY1" fmla="*/ 18179 h 1417932"/>
                <a:gd name="connsiteX2" fmla="*/ 1341451 w 1420360"/>
                <a:gd name="connsiteY2" fmla="*/ 0 h 1417932"/>
                <a:gd name="connsiteX3" fmla="*/ 437034 w 1420360"/>
                <a:gd name="connsiteY3" fmla="*/ 0 h 1417932"/>
                <a:gd name="connsiteX4" fmla="*/ 418824 w 1420360"/>
                <a:gd name="connsiteY4" fmla="*/ 18179 h 1417932"/>
                <a:gd name="connsiteX5" fmla="*/ 418824 w 1420360"/>
                <a:gd name="connsiteY5" fmla="*/ 410622 h 1417932"/>
                <a:gd name="connsiteX6" fmla="*/ 437034 w 1420360"/>
                <a:gd name="connsiteY6" fmla="*/ 428800 h 1417932"/>
                <a:gd name="connsiteX7" fmla="*/ 455244 w 1420360"/>
                <a:gd name="connsiteY7" fmla="*/ 410622 h 1417932"/>
                <a:gd name="connsiteX8" fmla="*/ 455244 w 1420360"/>
                <a:gd name="connsiteY8" fmla="*/ 36357 h 1417932"/>
                <a:gd name="connsiteX9" fmla="*/ 1323241 w 1420360"/>
                <a:gd name="connsiteY9" fmla="*/ 36357 h 1417932"/>
                <a:gd name="connsiteX10" fmla="*/ 1323241 w 1420360"/>
                <a:gd name="connsiteY10" fmla="*/ 415351 h 1417932"/>
                <a:gd name="connsiteX11" fmla="*/ 1080445 w 1420360"/>
                <a:gd name="connsiteY11" fmla="*/ 415351 h 1417932"/>
                <a:gd name="connsiteX12" fmla="*/ 1025816 w 1420360"/>
                <a:gd name="connsiteY12" fmla="*/ 469887 h 1417932"/>
                <a:gd name="connsiteX13" fmla="*/ 1026259 w 1420360"/>
                <a:gd name="connsiteY13" fmla="*/ 599895 h 1417932"/>
                <a:gd name="connsiteX14" fmla="*/ 543710 w 1420360"/>
                <a:gd name="connsiteY14" fmla="*/ 599895 h 1417932"/>
                <a:gd name="connsiteX15" fmla="*/ 572141 w 1420360"/>
                <a:gd name="connsiteY15" fmla="*/ 579310 h 1417932"/>
                <a:gd name="connsiteX16" fmla="*/ 596657 w 1420360"/>
                <a:gd name="connsiteY16" fmla="*/ 503233 h 1417932"/>
                <a:gd name="connsiteX17" fmla="*/ 724711 w 1420360"/>
                <a:gd name="connsiteY17" fmla="*/ 403226 h 1417932"/>
                <a:gd name="connsiteX18" fmla="*/ 727834 w 1420360"/>
                <a:gd name="connsiteY18" fmla="*/ 377706 h 1417932"/>
                <a:gd name="connsiteX19" fmla="*/ 702274 w 1420360"/>
                <a:gd name="connsiteY19" fmla="*/ 374592 h 1417932"/>
                <a:gd name="connsiteX20" fmla="*/ 576344 w 1420360"/>
                <a:gd name="connsiteY20" fmla="*/ 472938 h 1417932"/>
                <a:gd name="connsiteX21" fmla="*/ 492719 w 1420360"/>
                <a:gd name="connsiteY21" fmla="*/ 469481 h 1417932"/>
                <a:gd name="connsiteX22" fmla="*/ 394587 w 1420360"/>
                <a:gd name="connsiteY22" fmla="*/ 539878 h 1417932"/>
                <a:gd name="connsiteX23" fmla="*/ 315305 w 1420360"/>
                <a:gd name="connsiteY23" fmla="*/ 409919 h 1417932"/>
                <a:gd name="connsiteX24" fmla="*/ 234982 w 1420360"/>
                <a:gd name="connsiteY24" fmla="*/ 358401 h 1417932"/>
                <a:gd name="connsiteX25" fmla="*/ 282251 w 1420360"/>
                <a:gd name="connsiteY25" fmla="*/ 248511 h 1417932"/>
                <a:gd name="connsiteX26" fmla="*/ 145678 w 1420360"/>
                <a:gd name="connsiteY26" fmla="*/ 103082 h 1417932"/>
                <a:gd name="connsiteX27" fmla="*/ 9105 w 1420360"/>
                <a:gd name="connsiteY27" fmla="*/ 248511 h 1417932"/>
                <a:gd name="connsiteX28" fmla="*/ 66001 w 1420360"/>
                <a:gd name="connsiteY28" fmla="*/ 366514 h 1417932"/>
                <a:gd name="connsiteX29" fmla="*/ 0 w 1420360"/>
                <a:gd name="connsiteY29" fmla="*/ 466654 h 1417932"/>
                <a:gd name="connsiteX30" fmla="*/ 0 w 1420360"/>
                <a:gd name="connsiteY30" fmla="*/ 1336129 h 1417932"/>
                <a:gd name="connsiteX31" fmla="*/ 81944 w 1420360"/>
                <a:gd name="connsiteY31" fmla="*/ 1417933 h 1417932"/>
                <a:gd name="connsiteX32" fmla="*/ 145678 w 1420360"/>
                <a:gd name="connsiteY32" fmla="*/ 1387465 h 1417932"/>
                <a:gd name="connsiteX33" fmla="*/ 209412 w 1420360"/>
                <a:gd name="connsiteY33" fmla="*/ 1417933 h 1417932"/>
                <a:gd name="connsiteX34" fmla="*/ 291356 w 1420360"/>
                <a:gd name="connsiteY34" fmla="*/ 1336129 h 1417932"/>
                <a:gd name="connsiteX35" fmla="*/ 291356 w 1420360"/>
                <a:gd name="connsiteY35" fmla="*/ 629747 h 1417932"/>
                <a:gd name="connsiteX36" fmla="*/ 436014 w 1420360"/>
                <a:gd name="connsiteY36" fmla="*/ 677863 h 1417932"/>
                <a:gd name="connsiteX37" fmla="*/ 493490 w 1420360"/>
                <a:gd name="connsiteY37" fmla="*/ 636252 h 1417932"/>
                <a:gd name="connsiteX38" fmla="*/ 1046933 w 1420360"/>
                <a:gd name="connsiteY38" fmla="*/ 636252 h 1417932"/>
                <a:gd name="connsiteX39" fmla="*/ 1080445 w 1420360"/>
                <a:gd name="connsiteY39" fmla="*/ 647811 h 1417932"/>
                <a:gd name="connsiteX40" fmla="*/ 1159381 w 1420360"/>
                <a:gd name="connsiteY40" fmla="*/ 647811 h 1417932"/>
                <a:gd name="connsiteX41" fmla="*/ 1159830 w 1420360"/>
                <a:gd name="connsiteY41" fmla="*/ 742106 h 1417932"/>
                <a:gd name="connsiteX42" fmla="*/ 1191949 w 1420360"/>
                <a:gd name="connsiteY42" fmla="*/ 753756 h 1417932"/>
                <a:gd name="connsiteX43" fmla="*/ 1281656 w 1420360"/>
                <a:gd name="connsiteY43" fmla="*/ 647811 h 1417932"/>
                <a:gd name="connsiteX44" fmla="*/ 1365731 w 1420360"/>
                <a:gd name="connsiteY44" fmla="*/ 647811 h 1417932"/>
                <a:gd name="connsiteX45" fmla="*/ 1420360 w 1420360"/>
                <a:gd name="connsiteY45" fmla="*/ 593275 h 1417932"/>
                <a:gd name="connsiteX46" fmla="*/ 1420360 w 1420360"/>
                <a:gd name="connsiteY46" fmla="*/ 469887 h 1417932"/>
                <a:gd name="connsiteX47" fmla="*/ 1359661 w 1420360"/>
                <a:gd name="connsiteY47" fmla="*/ 415351 h 1417932"/>
                <a:gd name="connsiteX48" fmla="*/ 45524 w 1420360"/>
                <a:gd name="connsiteY48" fmla="*/ 248511 h 1417932"/>
                <a:gd name="connsiteX49" fmla="*/ 145678 w 1420360"/>
                <a:gd name="connsiteY49" fmla="*/ 139439 h 1417932"/>
                <a:gd name="connsiteX50" fmla="*/ 245832 w 1420360"/>
                <a:gd name="connsiteY50" fmla="*/ 248511 h 1417932"/>
                <a:gd name="connsiteX51" fmla="*/ 145678 w 1420360"/>
                <a:gd name="connsiteY51" fmla="*/ 357583 h 1417932"/>
                <a:gd name="connsiteX52" fmla="*/ 45524 w 1420360"/>
                <a:gd name="connsiteY52" fmla="*/ 248511 h 1417932"/>
                <a:gd name="connsiteX53" fmla="*/ 81944 w 1420360"/>
                <a:gd name="connsiteY53" fmla="*/ 1381576 h 1417932"/>
                <a:gd name="connsiteX54" fmla="*/ 36419 w 1420360"/>
                <a:gd name="connsiteY54" fmla="*/ 1336129 h 1417932"/>
                <a:gd name="connsiteX55" fmla="*/ 36419 w 1420360"/>
                <a:gd name="connsiteY55" fmla="*/ 797599 h 1417932"/>
                <a:gd name="connsiteX56" fmla="*/ 127468 w 1420360"/>
                <a:gd name="connsiteY56" fmla="*/ 797599 h 1417932"/>
                <a:gd name="connsiteX57" fmla="*/ 127468 w 1420360"/>
                <a:gd name="connsiteY57" fmla="*/ 1336129 h 1417932"/>
                <a:gd name="connsiteX58" fmla="*/ 81944 w 1420360"/>
                <a:gd name="connsiteY58" fmla="*/ 1381576 h 1417932"/>
                <a:gd name="connsiteX59" fmla="*/ 254936 w 1420360"/>
                <a:gd name="connsiteY59" fmla="*/ 1336129 h 1417932"/>
                <a:gd name="connsiteX60" fmla="*/ 209412 w 1420360"/>
                <a:gd name="connsiteY60" fmla="*/ 1381576 h 1417932"/>
                <a:gd name="connsiteX61" fmla="*/ 163888 w 1420360"/>
                <a:gd name="connsiteY61" fmla="*/ 1336129 h 1417932"/>
                <a:gd name="connsiteX62" fmla="*/ 163888 w 1420360"/>
                <a:gd name="connsiteY62" fmla="*/ 797599 h 1417932"/>
                <a:gd name="connsiteX63" fmla="*/ 254936 w 1420360"/>
                <a:gd name="connsiteY63" fmla="*/ 797599 h 1417932"/>
                <a:gd name="connsiteX64" fmla="*/ 254936 w 1420360"/>
                <a:gd name="connsiteY64" fmla="*/ 1336129 h 1417932"/>
                <a:gd name="connsiteX65" fmla="*/ 414633 w 1420360"/>
                <a:gd name="connsiteY65" fmla="*/ 648429 h 1417932"/>
                <a:gd name="connsiteX66" fmla="*/ 336034 w 1420360"/>
                <a:gd name="connsiteY66" fmla="*/ 632859 h 1417932"/>
                <a:gd name="connsiteX67" fmla="*/ 288658 w 1420360"/>
                <a:gd name="connsiteY67" fmla="*/ 555981 h 1417932"/>
                <a:gd name="connsiteX68" fmla="*/ 254939 w 1420360"/>
                <a:gd name="connsiteY68" fmla="*/ 565507 h 1417932"/>
                <a:gd name="connsiteX69" fmla="*/ 254939 w 1420360"/>
                <a:gd name="connsiteY69" fmla="*/ 761242 h 1417932"/>
                <a:gd name="connsiteX70" fmla="*/ 36419 w 1420360"/>
                <a:gd name="connsiteY70" fmla="*/ 761242 h 1417932"/>
                <a:gd name="connsiteX71" fmla="*/ 36419 w 1420360"/>
                <a:gd name="connsiteY71" fmla="*/ 466657 h 1417932"/>
                <a:gd name="connsiteX72" fmla="*/ 109258 w 1420360"/>
                <a:gd name="connsiteY72" fmla="*/ 393943 h 1417932"/>
                <a:gd name="connsiteX73" fmla="*/ 221992 w 1420360"/>
                <a:gd name="connsiteY73" fmla="*/ 393943 h 1417932"/>
                <a:gd name="connsiteX74" fmla="*/ 284203 w 1420360"/>
                <a:gd name="connsiteY74" fmla="*/ 428837 h 1417932"/>
                <a:gd name="connsiteX75" fmla="*/ 373703 w 1420360"/>
                <a:gd name="connsiteY75" fmla="*/ 575547 h 1417932"/>
                <a:gd name="connsiteX76" fmla="*/ 399883 w 1420360"/>
                <a:gd name="connsiteY76" fmla="*/ 580853 h 1417932"/>
                <a:gd name="connsiteX77" fmla="*/ 513973 w 1420360"/>
                <a:gd name="connsiteY77" fmla="*/ 499006 h 1417932"/>
                <a:gd name="connsiteX78" fmla="*/ 558778 w 1420360"/>
                <a:gd name="connsiteY78" fmla="*/ 507565 h 1417932"/>
                <a:gd name="connsiteX79" fmla="*/ 550763 w 1420360"/>
                <a:gd name="connsiteY79" fmla="*/ 549879 h 1417932"/>
                <a:gd name="connsiteX80" fmla="*/ 414633 w 1420360"/>
                <a:gd name="connsiteY80" fmla="*/ 648429 h 1417932"/>
                <a:gd name="connsiteX81" fmla="*/ 1383941 w 1420360"/>
                <a:gd name="connsiteY81" fmla="*/ 593275 h 1417932"/>
                <a:gd name="connsiteX82" fmla="*/ 1365731 w 1420360"/>
                <a:gd name="connsiteY82" fmla="*/ 611453 h 1417932"/>
                <a:gd name="connsiteX83" fmla="*/ 1273204 w 1420360"/>
                <a:gd name="connsiteY83" fmla="*/ 611453 h 1417932"/>
                <a:gd name="connsiteX84" fmla="*/ 1259295 w 1420360"/>
                <a:gd name="connsiteY84" fmla="*/ 617898 h 1417932"/>
                <a:gd name="connsiteX85" fmla="*/ 1196013 w 1420360"/>
                <a:gd name="connsiteY85" fmla="*/ 692633 h 1417932"/>
                <a:gd name="connsiteX86" fmla="*/ 1195713 w 1420360"/>
                <a:gd name="connsiteY86" fmla="*/ 629547 h 1417932"/>
                <a:gd name="connsiteX87" fmla="*/ 1177503 w 1420360"/>
                <a:gd name="connsiteY87" fmla="*/ 611453 h 1417932"/>
                <a:gd name="connsiteX88" fmla="*/ 1080445 w 1420360"/>
                <a:gd name="connsiteY88" fmla="*/ 611453 h 1417932"/>
                <a:gd name="connsiteX89" fmla="*/ 1062235 w 1420360"/>
                <a:gd name="connsiteY89" fmla="*/ 593275 h 1417932"/>
                <a:gd name="connsiteX90" fmla="*/ 1062235 w 1420360"/>
                <a:gd name="connsiteY90" fmla="*/ 469887 h 1417932"/>
                <a:gd name="connsiteX91" fmla="*/ 1080445 w 1420360"/>
                <a:gd name="connsiteY91" fmla="*/ 451709 h 1417932"/>
                <a:gd name="connsiteX92" fmla="*/ 1365731 w 1420360"/>
                <a:gd name="connsiteY92" fmla="*/ 451709 h 1417932"/>
                <a:gd name="connsiteX93" fmla="*/ 1383941 w 1420360"/>
                <a:gd name="connsiteY93" fmla="*/ 469887 h 1417932"/>
                <a:gd name="connsiteX94" fmla="*/ 1383941 w 1420360"/>
                <a:gd name="connsiteY94" fmla="*/ 593275 h 1417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1420360" h="1417932">
                  <a:moveTo>
                    <a:pt x="1359661" y="415351"/>
                  </a:moveTo>
                  <a:lnTo>
                    <a:pt x="1359661" y="18179"/>
                  </a:lnTo>
                  <a:cubicBezTo>
                    <a:pt x="1359661" y="8141"/>
                    <a:pt x="1351506" y="0"/>
                    <a:pt x="1341451" y="0"/>
                  </a:cubicBezTo>
                  <a:lnTo>
                    <a:pt x="437034" y="0"/>
                  </a:lnTo>
                  <a:cubicBezTo>
                    <a:pt x="426979" y="0"/>
                    <a:pt x="418824" y="8141"/>
                    <a:pt x="418824" y="18179"/>
                  </a:cubicBezTo>
                  <a:lnTo>
                    <a:pt x="418824" y="410622"/>
                  </a:lnTo>
                  <a:cubicBezTo>
                    <a:pt x="418824" y="420659"/>
                    <a:pt x="426979" y="428800"/>
                    <a:pt x="437034" y="428800"/>
                  </a:cubicBezTo>
                  <a:cubicBezTo>
                    <a:pt x="447089" y="428800"/>
                    <a:pt x="455244" y="420659"/>
                    <a:pt x="455244" y="410622"/>
                  </a:cubicBezTo>
                  <a:lnTo>
                    <a:pt x="455244" y="36357"/>
                  </a:lnTo>
                  <a:lnTo>
                    <a:pt x="1323241" y="36357"/>
                  </a:lnTo>
                  <a:lnTo>
                    <a:pt x="1323241" y="415351"/>
                  </a:lnTo>
                  <a:lnTo>
                    <a:pt x="1080445" y="415351"/>
                  </a:lnTo>
                  <a:cubicBezTo>
                    <a:pt x="1050323" y="415351"/>
                    <a:pt x="1025816" y="439817"/>
                    <a:pt x="1025816" y="469887"/>
                  </a:cubicBezTo>
                  <a:cubicBezTo>
                    <a:pt x="1025816" y="469887"/>
                    <a:pt x="1025995" y="597722"/>
                    <a:pt x="1026259" y="599895"/>
                  </a:cubicBezTo>
                  <a:lnTo>
                    <a:pt x="543710" y="599895"/>
                  </a:lnTo>
                  <a:lnTo>
                    <a:pt x="572141" y="579310"/>
                  </a:lnTo>
                  <a:cubicBezTo>
                    <a:pt x="596518" y="561662"/>
                    <a:pt x="605723" y="530604"/>
                    <a:pt x="596657" y="503233"/>
                  </a:cubicBezTo>
                  <a:lnTo>
                    <a:pt x="724711" y="403226"/>
                  </a:lnTo>
                  <a:cubicBezTo>
                    <a:pt x="732633" y="397039"/>
                    <a:pt x="734032" y="385614"/>
                    <a:pt x="727834" y="377706"/>
                  </a:cubicBezTo>
                  <a:cubicBezTo>
                    <a:pt x="721637" y="369799"/>
                    <a:pt x="710192" y="368408"/>
                    <a:pt x="702274" y="374592"/>
                  </a:cubicBezTo>
                  <a:lnTo>
                    <a:pt x="576344" y="472938"/>
                  </a:lnTo>
                  <a:cubicBezTo>
                    <a:pt x="550672" y="452754"/>
                    <a:pt x="522799" y="451603"/>
                    <a:pt x="492719" y="469481"/>
                  </a:cubicBezTo>
                  <a:lnTo>
                    <a:pt x="394587" y="539878"/>
                  </a:lnTo>
                  <a:lnTo>
                    <a:pt x="315305" y="409919"/>
                  </a:lnTo>
                  <a:cubicBezTo>
                    <a:pt x="297884" y="381360"/>
                    <a:pt x="267884" y="362400"/>
                    <a:pt x="234982" y="358401"/>
                  </a:cubicBezTo>
                  <a:cubicBezTo>
                    <a:pt x="263902" y="331714"/>
                    <a:pt x="282251" y="292367"/>
                    <a:pt x="282251" y="248511"/>
                  </a:cubicBezTo>
                  <a:cubicBezTo>
                    <a:pt x="282251" y="168319"/>
                    <a:pt x="220984" y="103082"/>
                    <a:pt x="145678" y="103082"/>
                  </a:cubicBezTo>
                  <a:cubicBezTo>
                    <a:pt x="70372" y="103082"/>
                    <a:pt x="9105" y="168319"/>
                    <a:pt x="9105" y="248511"/>
                  </a:cubicBezTo>
                  <a:cubicBezTo>
                    <a:pt x="9105" y="297054"/>
                    <a:pt x="31576" y="340086"/>
                    <a:pt x="66001" y="366514"/>
                  </a:cubicBezTo>
                  <a:cubicBezTo>
                    <a:pt x="27214" y="383278"/>
                    <a:pt x="0" y="421847"/>
                    <a:pt x="0" y="466654"/>
                  </a:cubicBezTo>
                  <a:lnTo>
                    <a:pt x="0" y="1336129"/>
                  </a:lnTo>
                  <a:cubicBezTo>
                    <a:pt x="0" y="1381236"/>
                    <a:pt x="36759" y="1417933"/>
                    <a:pt x="81944" y="1417933"/>
                  </a:cubicBezTo>
                  <a:cubicBezTo>
                    <a:pt x="107665" y="1417933"/>
                    <a:pt x="130643" y="1406032"/>
                    <a:pt x="145678" y="1387465"/>
                  </a:cubicBezTo>
                  <a:cubicBezTo>
                    <a:pt x="160713" y="1406032"/>
                    <a:pt x="183691" y="1417933"/>
                    <a:pt x="209412" y="1417933"/>
                  </a:cubicBezTo>
                  <a:cubicBezTo>
                    <a:pt x="254597" y="1417933"/>
                    <a:pt x="291356" y="1381236"/>
                    <a:pt x="291356" y="1336129"/>
                  </a:cubicBezTo>
                  <a:lnTo>
                    <a:pt x="291356" y="629747"/>
                  </a:lnTo>
                  <a:cubicBezTo>
                    <a:pt x="317205" y="683268"/>
                    <a:pt x="381424" y="717395"/>
                    <a:pt x="436014" y="677863"/>
                  </a:cubicBezTo>
                  <a:lnTo>
                    <a:pt x="493490" y="636252"/>
                  </a:lnTo>
                  <a:lnTo>
                    <a:pt x="1046933" y="636252"/>
                  </a:lnTo>
                  <a:cubicBezTo>
                    <a:pt x="1056199" y="643469"/>
                    <a:pt x="1067810" y="647811"/>
                    <a:pt x="1080445" y="647811"/>
                  </a:cubicBezTo>
                  <a:lnTo>
                    <a:pt x="1159381" y="647811"/>
                  </a:lnTo>
                  <a:lnTo>
                    <a:pt x="1159830" y="742106"/>
                  </a:lnTo>
                  <a:cubicBezTo>
                    <a:pt x="1159918" y="760427"/>
                    <a:pt x="1182034" y="765466"/>
                    <a:pt x="1191949" y="753756"/>
                  </a:cubicBezTo>
                  <a:lnTo>
                    <a:pt x="1281656" y="647811"/>
                  </a:lnTo>
                  <a:lnTo>
                    <a:pt x="1365731" y="647811"/>
                  </a:lnTo>
                  <a:cubicBezTo>
                    <a:pt x="1395853" y="647811"/>
                    <a:pt x="1420360" y="623345"/>
                    <a:pt x="1420360" y="593275"/>
                  </a:cubicBezTo>
                  <a:lnTo>
                    <a:pt x="1420360" y="469887"/>
                  </a:lnTo>
                  <a:cubicBezTo>
                    <a:pt x="1413279" y="409019"/>
                    <a:pt x="1359661" y="415351"/>
                    <a:pt x="1359661" y="415351"/>
                  </a:cubicBezTo>
                  <a:close/>
                  <a:moveTo>
                    <a:pt x="45524" y="248511"/>
                  </a:moveTo>
                  <a:cubicBezTo>
                    <a:pt x="45524" y="188367"/>
                    <a:pt x="90454" y="139439"/>
                    <a:pt x="145678" y="139439"/>
                  </a:cubicBezTo>
                  <a:cubicBezTo>
                    <a:pt x="200902" y="139439"/>
                    <a:pt x="245832" y="188367"/>
                    <a:pt x="245832" y="248511"/>
                  </a:cubicBezTo>
                  <a:cubicBezTo>
                    <a:pt x="245832" y="308655"/>
                    <a:pt x="200902" y="357583"/>
                    <a:pt x="145678" y="357583"/>
                  </a:cubicBezTo>
                  <a:cubicBezTo>
                    <a:pt x="90454" y="357583"/>
                    <a:pt x="45524" y="308655"/>
                    <a:pt x="45524" y="248511"/>
                  </a:cubicBezTo>
                  <a:close/>
                  <a:moveTo>
                    <a:pt x="81944" y="1381576"/>
                  </a:moveTo>
                  <a:cubicBezTo>
                    <a:pt x="56842" y="1381576"/>
                    <a:pt x="36419" y="1361188"/>
                    <a:pt x="36419" y="1336129"/>
                  </a:cubicBezTo>
                  <a:lnTo>
                    <a:pt x="36419" y="797599"/>
                  </a:lnTo>
                  <a:lnTo>
                    <a:pt x="127468" y="797599"/>
                  </a:lnTo>
                  <a:lnTo>
                    <a:pt x="127468" y="1336129"/>
                  </a:lnTo>
                  <a:cubicBezTo>
                    <a:pt x="127468" y="1361188"/>
                    <a:pt x="107046" y="1381576"/>
                    <a:pt x="81944" y="1381576"/>
                  </a:cubicBezTo>
                  <a:close/>
                  <a:moveTo>
                    <a:pt x="254936" y="1336129"/>
                  </a:moveTo>
                  <a:cubicBezTo>
                    <a:pt x="254936" y="1361188"/>
                    <a:pt x="234514" y="1381576"/>
                    <a:pt x="209412" y="1381576"/>
                  </a:cubicBezTo>
                  <a:cubicBezTo>
                    <a:pt x="184310" y="1381576"/>
                    <a:pt x="163888" y="1361188"/>
                    <a:pt x="163888" y="1336129"/>
                  </a:cubicBezTo>
                  <a:lnTo>
                    <a:pt x="163888" y="797599"/>
                  </a:lnTo>
                  <a:lnTo>
                    <a:pt x="254936" y="797599"/>
                  </a:lnTo>
                  <a:lnTo>
                    <a:pt x="254936" y="1336129"/>
                  </a:lnTo>
                  <a:close/>
                  <a:moveTo>
                    <a:pt x="414633" y="648429"/>
                  </a:moveTo>
                  <a:cubicBezTo>
                    <a:pt x="383895" y="666080"/>
                    <a:pt x="357694" y="660890"/>
                    <a:pt x="336034" y="632859"/>
                  </a:cubicBezTo>
                  <a:lnTo>
                    <a:pt x="288658" y="555981"/>
                  </a:lnTo>
                  <a:cubicBezTo>
                    <a:pt x="272606" y="542184"/>
                    <a:pt x="261368" y="545356"/>
                    <a:pt x="254939" y="565507"/>
                  </a:cubicBezTo>
                  <a:lnTo>
                    <a:pt x="254939" y="761242"/>
                  </a:lnTo>
                  <a:lnTo>
                    <a:pt x="36419" y="761242"/>
                  </a:lnTo>
                  <a:lnTo>
                    <a:pt x="36419" y="466657"/>
                  </a:lnTo>
                  <a:cubicBezTo>
                    <a:pt x="36419" y="426564"/>
                    <a:pt x="69094" y="393943"/>
                    <a:pt x="109258" y="393943"/>
                  </a:cubicBezTo>
                  <a:lnTo>
                    <a:pt x="221992" y="393943"/>
                  </a:lnTo>
                  <a:cubicBezTo>
                    <a:pt x="247237" y="393943"/>
                    <a:pt x="271073" y="407313"/>
                    <a:pt x="284203" y="428837"/>
                  </a:cubicBezTo>
                  <a:lnTo>
                    <a:pt x="373703" y="575547"/>
                  </a:lnTo>
                  <a:cubicBezTo>
                    <a:pt x="380884" y="584925"/>
                    <a:pt x="389610" y="586691"/>
                    <a:pt x="399883" y="580853"/>
                  </a:cubicBezTo>
                  <a:lnTo>
                    <a:pt x="513973" y="499006"/>
                  </a:lnTo>
                  <a:cubicBezTo>
                    <a:pt x="531366" y="489041"/>
                    <a:pt x="546301" y="491892"/>
                    <a:pt x="558778" y="507565"/>
                  </a:cubicBezTo>
                  <a:cubicBezTo>
                    <a:pt x="567746" y="521545"/>
                    <a:pt x="564223" y="540132"/>
                    <a:pt x="550763" y="549879"/>
                  </a:cubicBezTo>
                  <a:lnTo>
                    <a:pt x="414633" y="648429"/>
                  </a:lnTo>
                  <a:close/>
                  <a:moveTo>
                    <a:pt x="1383941" y="593275"/>
                  </a:moveTo>
                  <a:cubicBezTo>
                    <a:pt x="1383941" y="603300"/>
                    <a:pt x="1375773" y="611453"/>
                    <a:pt x="1365731" y="611453"/>
                  </a:cubicBezTo>
                  <a:lnTo>
                    <a:pt x="1273204" y="611453"/>
                  </a:lnTo>
                  <a:cubicBezTo>
                    <a:pt x="1267844" y="611453"/>
                    <a:pt x="1262758" y="613810"/>
                    <a:pt x="1259295" y="617898"/>
                  </a:cubicBezTo>
                  <a:lnTo>
                    <a:pt x="1196013" y="692633"/>
                  </a:lnTo>
                  <a:lnTo>
                    <a:pt x="1195713" y="629547"/>
                  </a:lnTo>
                  <a:cubicBezTo>
                    <a:pt x="1195664" y="619540"/>
                    <a:pt x="1187527" y="611453"/>
                    <a:pt x="1177503" y="611453"/>
                  </a:cubicBezTo>
                  <a:lnTo>
                    <a:pt x="1080445" y="611453"/>
                  </a:lnTo>
                  <a:cubicBezTo>
                    <a:pt x="1070402" y="611453"/>
                    <a:pt x="1062235" y="603300"/>
                    <a:pt x="1062235" y="593275"/>
                  </a:cubicBezTo>
                  <a:lnTo>
                    <a:pt x="1062235" y="469887"/>
                  </a:lnTo>
                  <a:cubicBezTo>
                    <a:pt x="1062235" y="459862"/>
                    <a:pt x="1070402" y="451709"/>
                    <a:pt x="1080445" y="451709"/>
                  </a:cubicBezTo>
                  <a:lnTo>
                    <a:pt x="1365731" y="451709"/>
                  </a:lnTo>
                  <a:cubicBezTo>
                    <a:pt x="1375773" y="451709"/>
                    <a:pt x="1383941" y="459862"/>
                    <a:pt x="1383941" y="469887"/>
                  </a:cubicBezTo>
                  <a:lnTo>
                    <a:pt x="1383941" y="593275"/>
                  </a:ln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79E9D42B-A6D7-8015-0A7B-69B758A31E91}"/>
                </a:ext>
              </a:extLst>
            </p:cNvPr>
            <p:cNvSpPr/>
            <p:nvPr/>
          </p:nvSpPr>
          <p:spPr>
            <a:xfrm>
              <a:off x="1211654" y="2809997"/>
              <a:ext cx="209339" cy="36357"/>
            </a:xfrm>
            <a:custGeom>
              <a:avLst/>
              <a:gdLst>
                <a:gd name="connsiteX0" fmla="*/ 191130 w 209339"/>
                <a:gd name="connsiteY0" fmla="*/ 0 h 36357"/>
                <a:gd name="connsiteX1" fmla="*/ 18210 w 209339"/>
                <a:gd name="connsiteY1" fmla="*/ 0 h 36357"/>
                <a:gd name="connsiteX2" fmla="*/ 0 w 209339"/>
                <a:gd name="connsiteY2" fmla="*/ 18179 h 36357"/>
                <a:gd name="connsiteX3" fmla="*/ 18210 w 209339"/>
                <a:gd name="connsiteY3" fmla="*/ 36357 h 36357"/>
                <a:gd name="connsiteX4" fmla="*/ 191130 w 209339"/>
                <a:gd name="connsiteY4" fmla="*/ 36357 h 36357"/>
                <a:gd name="connsiteX5" fmla="*/ 209339 w 209339"/>
                <a:gd name="connsiteY5" fmla="*/ 18179 h 36357"/>
                <a:gd name="connsiteX6" fmla="*/ 191130 w 209339"/>
                <a:gd name="connsiteY6" fmla="*/ 0 h 36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9339" h="36357">
                  <a:moveTo>
                    <a:pt x="191130" y="0"/>
                  </a:moveTo>
                  <a:lnTo>
                    <a:pt x="18210" y="0"/>
                  </a:lnTo>
                  <a:cubicBezTo>
                    <a:pt x="8155" y="0"/>
                    <a:pt x="0" y="8141"/>
                    <a:pt x="0" y="18179"/>
                  </a:cubicBezTo>
                  <a:cubicBezTo>
                    <a:pt x="0" y="28216"/>
                    <a:pt x="8155" y="36357"/>
                    <a:pt x="18210" y="36357"/>
                  </a:cubicBezTo>
                  <a:lnTo>
                    <a:pt x="191130" y="36357"/>
                  </a:lnTo>
                  <a:cubicBezTo>
                    <a:pt x="201184" y="36357"/>
                    <a:pt x="209339" y="28216"/>
                    <a:pt x="209339" y="18179"/>
                  </a:cubicBezTo>
                  <a:cubicBezTo>
                    <a:pt x="209339" y="8141"/>
                    <a:pt x="201184" y="0"/>
                    <a:pt x="191130" y="0"/>
                  </a:cubicBez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2F04CFF4-F861-7606-DBC7-F7AA1ECBA767}"/>
                </a:ext>
              </a:extLst>
            </p:cNvPr>
            <p:cNvSpPr/>
            <p:nvPr/>
          </p:nvSpPr>
          <p:spPr>
            <a:xfrm>
              <a:off x="1262101" y="2592184"/>
              <a:ext cx="42489" cy="42416"/>
            </a:xfrm>
            <a:custGeom>
              <a:avLst/>
              <a:gdLst>
                <a:gd name="connsiteX0" fmla="*/ 42489 w 42489"/>
                <a:gd name="connsiteY0" fmla="*/ 21208 h 42416"/>
                <a:gd name="connsiteX1" fmla="*/ 21245 w 42489"/>
                <a:gd name="connsiteY1" fmla="*/ 42417 h 42416"/>
                <a:gd name="connsiteX2" fmla="*/ 0 w 42489"/>
                <a:gd name="connsiteY2" fmla="*/ 21208 h 42416"/>
                <a:gd name="connsiteX3" fmla="*/ 21245 w 42489"/>
                <a:gd name="connsiteY3" fmla="*/ 0 h 42416"/>
                <a:gd name="connsiteX4" fmla="*/ 42489 w 42489"/>
                <a:gd name="connsiteY4" fmla="*/ 21208 h 4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489" h="42416">
                  <a:moveTo>
                    <a:pt x="42489" y="21208"/>
                  </a:moveTo>
                  <a:cubicBezTo>
                    <a:pt x="42489" y="32921"/>
                    <a:pt x="32978" y="42417"/>
                    <a:pt x="21245" y="42417"/>
                  </a:cubicBezTo>
                  <a:cubicBezTo>
                    <a:pt x="9512" y="42417"/>
                    <a:pt x="0" y="32921"/>
                    <a:pt x="0" y="21208"/>
                  </a:cubicBezTo>
                  <a:cubicBezTo>
                    <a:pt x="0" y="9495"/>
                    <a:pt x="9512" y="0"/>
                    <a:pt x="21245" y="0"/>
                  </a:cubicBezTo>
                  <a:cubicBezTo>
                    <a:pt x="32978" y="0"/>
                    <a:pt x="42489" y="9495"/>
                    <a:pt x="42489" y="21208"/>
                  </a:cubicBezTo>
                  <a:close/>
                </a:path>
              </a:pathLst>
            </a:custGeom>
            <a:grpFill/>
            <a:ln w="30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Freeform 35">
            <a:extLst>
              <a:ext uri="{FF2B5EF4-FFF2-40B4-BE49-F238E27FC236}">
                <a16:creationId xmlns:a16="http://schemas.microsoft.com/office/drawing/2014/main" id="{6636B818-1E8B-DD4B-CDB3-7EC910EA0170}"/>
              </a:ext>
            </a:extLst>
          </p:cNvPr>
          <p:cNvSpPr/>
          <p:nvPr/>
        </p:nvSpPr>
        <p:spPr>
          <a:xfrm>
            <a:off x="3503260" y="2523246"/>
            <a:ext cx="282668" cy="231788"/>
          </a:xfrm>
          <a:custGeom>
            <a:avLst/>
            <a:gdLst>
              <a:gd name="connsiteX0" fmla="*/ 235648 w 282668"/>
              <a:gd name="connsiteY0" fmla="*/ 179755 h 231788"/>
              <a:gd name="connsiteX1" fmla="*/ 235648 w 282668"/>
              <a:gd name="connsiteY1" fmla="*/ 189216 h 231788"/>
              <a:gd name="connsiteX2" fmla="*/ 235648 w 282668"/>
              <a:gd name="connsiteY2" fmla="*/ 179755 h 231788"/>
              <a:gd name="connsiteX3" fmla="*/ 221459 w 282668"/>
              <a:gd name="connsiteY3" fmla="*/ 175024 h 231788"/>
              <a:gd name="connsiteX4" fmla="*/ 221459 w 282668"/>
              <a:gd name="connsiteY4" fmla="*/ 203407 h 231788"/>
              <a:gd name="connsiteX5" fmla="*/ 249739 w 282668"/>
              <a:gd name="connsiteY5" fmla="*/ 203407 h 231788"/>
              <a:gd name="connsiteX6" fmla="*/ 249739 w 282668"/>
              <a:gd name="connsiteY6" fmla="*/ 175024 h 231788"/>
              <a:gd name="connsiteX7" fmla="*/ 216746 w 282668"/>
              <a:gd name="connsiteY7" fmla="*/ 165563 h 231788"/>
              <a:gd name="connsiteX8" fmla="*/ 254453 w 282668"/>
              <a:gd name="connsiteY8" fmla="*/ 165563 h 231788"/>
              <a:gd name="connsiteX9" fmla="*/ 259166 w 282668"/>
              <a:gd name="connsiteY9" fmla="*/ 170293 h 231788"/>
              <a:gd name="connsiteX10" fmla="*/ 259166 w 282668"/>
              <a:gd name="connsiteY10" fmla="*/ 208137 h 231788"/>
              <a:gd name="connsiteX11" fmla="*/ 254453 w 282668"/>
              <a:gd name="connsiteY11" fmla="*/ 212867 h 231788"/>
              <a:gd name="connsiteX12" fmla="*/ 216746 w 282668"/>
              <a:gd name="connsiteY12" fmla="*/ 212867 h 231788"/>
              <a:gd name="connsiteX13" fmla="*/ 212032 w 282668"/>
              <a:gd name="connsiteY13" fmla="*/ 208137 h 231788"/>
              <a:gd name="connsiteX14" fmla="*/ 212032 w 282668"/>
              <a:gd name="connsiteY14" fmla="*/ 170293 h 231788"/>
              <a:gd name="connsiteX15" fmla="*/ 216746 w 282668"/>
              <a:gd name="connsiteY15" fmla="*/ 165563 h 231788"/>
              <a:gd name="connsiteX16" fmla="*/ 235648 w 282668"/>
              <a:gd name="connsiteY16" fmla="*/ 127719 h 231788"/>
              <a:gd name="connsiteX17" fmla="*/ 235648 w 282668"/>
              <a:gd name="connsiteY17" fmla="*/ 137180 h 231788"/>
              <a:gd name="connsiteX18" fmla="*/ 235648 w 282668"/>
              <a:gd name="connsiteY18" fmla="*/ 127719 h 231788"/>
              <a:gd name="connsiteX19" fmla="*/ 221459 w 282668"/>
              <a:gd name="connsiteY19" fmla="*/ 122991 h 231788"/>
              <a:gd name="connsiteX20" fmla="*/ 221459 w 282668"/>
              <a:gd name="connsiteY20" fmla="*/ 151374 h 231788"/>
              <a:gd name="connsiteX21" fmla="*/ 249739 w 282668"/>
              <a:gd name="connsiteY21" fmla="*/ 151374 h 231788"/>
              <a:gd name="connsiteX22" fmla="*/ 249739 w 282668"/>
              <a:gd name="connsiteY22" fmla="*/ 122991 h 231788"/>
              <a:gd name="connsiteX23" fmla="*/ 216746 w 282668"/>
              <a:gd name="connsiteY23" fmla="*/ 113530 h 231788"/>
              <a:gd name="connsiteX24" fmla="*/ 254453 w 282668"/>
              <a:gd name="connsiteY24" fmla="*/ 113530 h 231788"/>
              <a:gd name="connsiteX25" fmla="*/ 259166 w 282668"/>
              <a:gd name="connsiteY25" fmla="*/ 118260 h 231788"/>
              <a:gd name="connsiteX26" fmla="*/ 259166 w 282668"/>
              <a:gd name="connsiteY26" fmla="*/ 156104 h 231788"/>
              <a:gd name="connsiteX27" fmla="*/ 254453 w 282668"/>
              <a:gd name="connsiteY27" fmla="*/ 160834 h 231788"/>
              <a:gd name="connsiteX28" fmla="*/ 216746 w 282668"/>
              <a:gd name="connsiteY28" fmla="*/ 160834 h 231788"/>
              <a:gd name="connsiteX29" fmla="*/ 212032 w 282668"/>
              <a:gd name="connsiteY29" fmla="*/ 156104 h 231788"/>
              <a:gd name="connsiteX30" fmla="*/ 212032 w 282668"/>
              <a:gd name="connsiteY30" fmla="*/ 118260 h 231788"/>
              <a:gd name="connsiteX31" fmla="*/ 216746 w 282668"/>
              <a:gd name="connsiteY31" fmla="*/ 113530 h 231788"/>
              <a:gd name="connsiteX32" fmla="*/ 207321 w 282668"/>
              <a:gd name="connsiteY32" fmla="*/ 104069 h 231788"/>
              <a:gd name="connsiteX33" fmla="*/ 207321 w 282668"/>
              <a:gd name="connsiteY33" fmla="*/ 222327 h 231788"/>
              <a:gd name="connsiteX34" fmla="*/ 263881 w 282668"/>
              <a:gd name="connsiteY34" fmla="*/ 222327 h 231788"/>
              <a:gd name="connsiteX35" fmla="*/ 263881 w 282668"/>
              <a:gd name="connsiteY35" fmla="*/ 104069 h 231788"/>
              <a:gd name="connsiteX36" fmla="*/ 37639 w 282668"/>
              <a:gd name="connsiteY36" fmla="*/ 104069 h 231788"/>
              <a:gd name="connsiteX37" fmla="*/ 37639 w 282668"/>
              <a:gd name="connsiteY37" fmla="*/ 170294 h 231788"/>
              <a:gd name="connsiteX38" fmla="*/ 197894 w 282668"/>
              <a:gd name="connsiteY38" fmla="*/ 170294 h 231788"/>
              <a:gd name="connsiteX39" fmla="*/ 197894 w 282668"/>
              <a:gd name="connsiteY39" fmla="*/ 104069 h 231788"/>
              <a:gd name="connsiteX40" fmla="*/ 18786 w 282668"/>
              <a:gd name="connsiteY40" fmla="*/ 104069 h 231788"/>
              <a:gd name="connsiteX41" fmla="*/ 18786 w 282668"/>
              <a:gd name="connsiteY41" fmla="*/ 222327 h 231788"/>
              <a:gd name="connsiteX42" fmla="*/ 28213 w 282668"/>
              <a:gd name="connsiteY42" fmla="*/ 222327 h 231788"/>
              <a:gd name="connsiteX43" fmla="*/ 28213 w 282668"/>
              <a:gd name="connsiteY43" fmla="*/ 104069 h 231788"/>
              <a:gd name="connsiteX44" fmla="*/ 47066 w 282668"/>
              <a:gd name="connsiteY44" fmla="*/ 85147 h 231788"/>
              <a:gd name="connsiteX45" fmla="*/ 47066 w 282668"/>
              <a:gd name="connsiteY45" fmla="*/ 94608 h 231788"/>
              <a:gd name="connsiteX46" fmla="*/ 160187 w 282668"/>
              <a:gd name="connsiteY46" fmla="*/ 94608 h 231788"/>
              <a:gd name="connsiteX47" fmla="*/ 160187 w 282668"/>
              <a:gd name="connsiteY47" fmla="*/ 85147 h 231788"/>
              <a:gd name="connsiteX48" fmla="*/ 207321 w 282668"/>
              <a:gd name="connsiteY48" fmla="*/ 75686 h 231788"/>
              <a:gd name="connsiteX49" fmla="*/ 207321 w 282668"/>
              <a:gd name="connsiteY49" fmla="*/ 94608 h 231788"/>
              <a:gd name="connsiteX50" fmla="*/ 259169 w 282668"/>
              <a:gd name="connsiteY50" fmla="*/ 94608 h 231788"/>
              <a:gd name="connsiteX51" fmla="*/ 259169 w 282668"/>
              <a:gd name="connsiteY51" fmla="*/ 89878 h 231788"/>
              <a:gd name="connsiteX52" fmla="*/ 240316 w 282668"/>
              <a:gd name="connsiteY52" fmla="*/ 89878 h 231788"/>
              <a:gd name="connsiteX53" fmla="*/ 235602 w 282668"/>
              <a:gd name="connsiteY53" fmla="*/ 85147 h 231788"/>
              <a:gd name="connsiteX54" fmla="*/ 240316 w 282668"/>
              <a:gd name="connsiteY54" fmla="*/ 80417 h 231788"/>
              <a:gd name="connsiteX55" fmla="*/ 259169 w 282668"/>
              <a:gd name="connsiteY55" fmla="*/ 80417 h 231788"/>
              <a:gd name="connsiteX56" fmla="*/ 259169 w 282668"/>
              <a:gd name="connsiteY56" fmla="*/ 75686 h 231788"/>
              <a:gd name="connsiteX57" fmla="*/ 207321 w 282668"/>
              <a:gd name="connsiteY57" fmla="*/ 47304 h 231788"/>
              <a:gd name="connsiteX58" fmla="*/ 207321 w 282668"/>
              <a:gd name="connsiteY58" fmla="*/ 66226 h 231788"/>
              <a:gd name="connsiteX59" fmla="*/ 259169 w 282668"/>
              <a:gd name="connsiteY59" fmla="*/ 66226 h 231788"/>
              <a:gd name="connsiteX60" fmla="*/ 259169 w 282668"/>
              <a:gd name="connsiteY60" fmla="*/ 61495 h 231788"/>
              <a:gd name="connsiteX61" fmla="*/ 216750 w 282668"/>
              <a:gd name="connsiteY61" fmla="*/ 61495 h 231788"/>
              <a:gd name="connsiteX62" fmla="*/ 212037 w 282668"/>
              <a:gd name="connsiteY62" fmla="*/ 56765 h 231788"/>
              <a:gd name="connsiteX63" fmla="*/ 216750 w 282668"/>
              <a:gd name="connsiteY63" fmla="*/ 52035 h 231788"/>
              <a:gd name="connsiteX64" fmla="*/ 259169 w 282668"/>
              <a:gd name="connsiteY64" fmla="*/ 52035 h 231788"/>
              <a:gd name="connsiteX65" fmla="*/ 259169 w 282668"/>
              <a:gd name="connsiteY65" fmla="*/ 47304 h 231788"/>
              <a:gd name="connsiteX66" fmla="*/ 56493 w 282668"/>
              <a:gd name="connsiteY66" fmla="*/ 9461 h 231788"/>
              <a:gd name="connsiteX67" fmla="*/ 56493 w 282668"/>
              <a:gd name="connsiteY67" fmla="*/ 75686 h 231788"/>
              <a:gd name="connsiteX68" fmla="*/ 150760 w 282668"/>
              <a:gd name="connsiteY68" fmla="*/ 75686 h 231788"/>
              <a:gd name="connsiteX69" fmla="*/ 150760 w 282668"/>
              <a:gd name="connsiteY69" fmla="*/ 9461 h 231788"/>
              <a:gd name="connsiteX70" fmla="*/ 51778 w 282668"/>
              <a:gd name="connsiteY70" fmla="*/ 0 h 231788"/>
              <a:gd name="connsiteX71" fmla="*/ 155484 w 282668"/>
              <a:gd name="connsiteY71" fmla="*/ 0 h 231788"/>
              <a:gd name="connsiteX72" fmla="*/ 160197 w 282668"/>
              <a:gd name="connsiteY72" fmla="*/ 4730 h 231788"/>
              <a:gd name="connsiteX73" fmla="*/ 160197 w 282668"/>
              <a:gd name="connsiteY73" fmla="*/ 75688 h 231788"/>
              <a:gd name="connsiteX74" fmla="*/ 173465 w 282668"/>
              <a:gd name="connsiteY74" fmla="*/ 94610 h 231788"/>
              <a:gd name="connsiteX75" fmla="*/ 191093 w 282668"/>
              <a:gd name="connsiteY75" fmla="*/ 94610 h 231788"/>
              <a:gd name="connsiteX76" fmla="*/ 194982 w 282668"/>
              <a:gd name="connsiteY76" fmla="*/ 70958 h 231788"/>
              <a:gd name="connsiteX77" fmla="*/ 207319 w 282668"/>
              <a:gd name="connsiteY77" fmla="*/ 37843 h 231788"/>
              <a:gd name="connsiteX78" fmla="*/ 254453 w 282668"/>
              <a:gd name="connsiteY78" fmla="*/ 37843 h 231788"/>
              <a:gd name="connsiteX79" fmla="*/ 273306 w 282668"/>
              <a:gd name="connsiteY79" fmla="*/ 37843 h 231788"/>
              <a:gd name="connsiteX80" fmla="*/ 273306 w 282668"/>
              <a:gd name="connsiteY80" fmla="*/ 47304 h 231788"/>
              <a:gd name="connsiteX81" fmla="*/ 268593 w 282668"/>
              <a:gd name="connsiteY81" fmla="*/ 47304 h 231788"/>
              <a:gd name="connsiteX82" fmla="*/ 268593 w 282668"/>
              <a:gd name="connsiteY82" fmla="*/ 66226 h 231788"/>
              <a:gd name="connsiteX83" fmla="*/ 273306 w 282668"/>
              <a:gd name="connsiteY83" fmla="*/ 66226 h 231788"/>
              <a:gd name="connsiteX84" fmla="*/ 278020 w 282668"/>
              <a:gd name="connsiteY84" fmla="*/ 70956 h 231788"/>
              <a:gd name="connsiteX85" fmla="*/ 273306 w 282668"/>
              <a:gd name="connsiteY85" fmla="*/ 75686 h 231788"/>
              <a:gd name="connsiteX86" fmla="*/ 268593 w 282668"/>
              <a:gd name="connsiteY86" fmla="*/ 75686 h 231788"/>
              <a:gd name="connsiteX87" fmla="*/ 268593 w 282668"/>
              <a:gd name="connsiteY87" fmla="*/ 94608 h 231788"/>
              <a:gd name="connsiteX88" fmla="*/ 278020 w 282668"/>
              <a:gd name="connsiteY88" fmla="*/ 94608 h 231788"/>
              <a:gd name="connsiteX89" fmla="*/ 278020 w 282668"/>
              <a:gd name="connsiteY89" fmla="*/ 104069 h 231788"/>
              <a:gd name="connsiteX90" fmla="*/ 273306 w 282668"/>
              <a:gd name="connsiteY90" fmla="*/ 104069 h 231788"/>
              <a:gd name="connsiteX91" fmla="*/ 273306 w 282668"/>
              <a:gd name="connsiteY91" fmla="*/ 222327 h 231788"/>
              <a:gd name="connsiteX92" fmla="*/ 273306 w 282668"/>
              <a:gd name="connsiteY92" fmla="*/ 231788 h 231788"/>
              <a:gd name="connsiteX93" fmla="*/ 197892 w 282668"/>
              <a:gd name="connsiteY93" fmla="*/ 231788 h 231788"/>
              <a:gd name="connsiteX94" fmla="*/ 197892 w 282668"/>
              <a:gd name="connsiteY94" fmla="*/ 222327 h 231788"/>
              <a:gd name="connsiteX95" fmla="*/ 197892 w 282668"/>
              <a:gd name="connsiteY95" fmla="*/ 179755 h 231788"/>
              <a:gd name="connsiteX96" fmla="*/ 37638 w 282668"/>
              <a:gd name="connsiteY96" fmla="*/ 179755 h 231788"/>
              <a:gd name="connsiteX97" fmla="*/ 37638 w 282668"/>
              <a:gd name="connsiteY97" fmla="*/ 222327 h 231788"/>
              <a:gd name="connsiteX98" fmla="*/ 37638 w 282668"/>
              <a:gd name="connsiteY98" fmla="*/ 231788 h 231788"/>
              <a:gd name="connsiteX99" fmla="*/ 32925 w 282668"/>
              <a:gd name="connsiteY99" fmla="*/ 231788 h 231788"/>
              <a:gd name="connsiteX100" fmla="*/ 9358 w 282668"/>
              <a:gd name="connsiteY100" fmla="*/ 231788 h 231788"/>
              <a:gd name="connsiteX101" fmla="*/ 9358 w 282668"/>
              <a:gd name="connsiteY101" fmla="*/ 222327 h 231788"/>
              <a:gd name="connsiteX102" fmla="*/ 9358 w 282668"/>
              <a:gd name="connsiteY102" fmla="*/ 104069 h 231788"/>
              <a:gd name="connsiteX103" fmla="*/ 4644 w 282668"/>
              <a:gd name="connsiteY103" fmla="*/ 104069 h 231788"/>
              <a:gd name="connsiteX104" fmla="*/ 4644 w 282668"/>
              <a:gd name="connsiteY104" fmla="*/ 104070 h 231788"/>
              <a:gd name="connsiteX105" fmla="*/ 4644 w 282668"/>
              <a:gd name="connsiteY105" fmla="*/ 94610 h 231788"/>
              <a:gd name="connsiteX106" fmla="*/ 33796 w 282668"/>
              <a:gd name="connsiteY106" fmla="*/ 94610 h 231788"/>
              <a:gd name="connsiteX107" fmla="*/ 47064 w 282668"/>
              <a:gd name="connsiteY107" fmla="*/ 75688 h 231788"/>
              <a:gd name="connsiteX108" fmla="*/ 47064 w 282668"/>
              <a:gd name="connsiteY108" fmla="*/ 4730 h 231788"/>
              <a:gd name="connsiteX109" fmla="*/ 51778 w 282668"/>
              <a:gd name="connsiteY109" fmla="*/ 0 h 2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282668" h="231788">
                <a:moveTo>
                  <a:pt x="235648" y="179755"/>
                </a:moveTo>
                <a:cubicBezTo>
                  <a:pt x="241846" y="179861"/>
                  <a:pt x="241846" y="189110"/>
                  <a:pt x="235648" y="189216"/>
                </a:cubicBezTo>
                <a:cubicBezTo>
                  <a:pt x="229449" y="189110"/>
                  <a:pt x="229391" y="179850"/>
                  <a:pt x="235648" y="179755"/>
                </a:cubicBezTo>
                <a:close/>
                <a:moveTo>
                  <a:pt x="221459" y="175024"/>
                </a:moveTo>
                <a:lnTo>
                  <a:pt x="221459" y="203407"/>
                </a:lnTo>
                <a:lnTo>
                  <a:pt x="249739" y="203407"/>
                </a:lnTo>
                <a:lnTo>
                  <a:pt x="249739" y="175024"/>
                </a:lnTo>
                <a:close/>
                <a:moveTo>
                  <a:pt x="216746" y="165563"/>
                </a:moveTo>
                <a:lnTo>
                  <a:pt x="254453" y="165563"/>
                </a:lnTo>
                <a:cubicBezTo>
                  <a:pt x="257057" y="165563"/>
                  <a:pt x="259166" y="167680"/>
                  <a:pt x="259166" y="170293"/>
                </a:cubicBezTo>
                <a:lnTo>
                  <a:pt x="259166" y="208137"/>
                </a:lnTo>
                <a:cubicBezTo>
                  <a:pt x="259166" y="210750"/>
                  <a:pt x="257057" y="212867"/>
                  <a:pt x="254453" y="212867"/>
                </a:cubicBezTo>
                <a:lnTo>
                  <a:pt x="216746" y="212867"/>
                </a:lnTo>
                <a:cubicBezTo>
                  <a:pt x="214141" y="212867"/>
                  <a:pt x="212032" y="210750"/>
                  <a:pt x="212032" y="208137"/>
                </a:cubicBezTo>
                <a:lnTo>
                  <a:pt x="212032" y="170293"/>
                </a:lnTo>
                <a:cubicBezTo>
                  <a:pt x="212032" y="167680"/>
                  <a:pt x="214141" y="165563"/>
                  <a:pt x="216746" y="165563"/>
                </a:cubicBezTo>
                <a:close/>
                <a:moveTo>
                  <a:pt x="235648" y="127719"/>
                </a:moveTo>
                <a:cubicBezTo>
                  <a:pt x="241846" y="127825"/>
                  <a:pt x="241846" y="137074"/>
                  <a:pt x="235648" y="137180"/>
                </a:cubicBezTo>
                <a:cubicBezTo>
                  <a:pt x="229449" y="137074"/>
                  <a:pt x="229391" y="127814"/>
                  <a:pt x="235648" y="127719"/>
                </a:cubicBezTo>
                <a:close/>
                <a:moveTo>
                  <a:pt x="221459" y="122991"/>
                </a:moveTo>
                <a:lnTo>
                  <a:pt x="221459" y="151374"/>
                </a:lnTo>
                <a:lnTo>
                  <a:pt x="249739" y="151374"/>
                </a:lnTo>
                <a:lnTo>
                  <a:pt x="249739" y="122991"/>
                </a:lnTo>
                <a:close/>
                <a:moveTo>
                  <a:pt x="216746" y="113530"/>
                </a:moveTo>
                <a:lnTo>
                  <a:pt x="254453" y="113530"/>
                </a:lnTo>
                <a:cubicBezTo>
                  <a:pt x="257057" y="113530"/>
                  <a:pt x="259166" y="115647"/>
                  <a:pt x="259166" y="118260"/>
                </a:cubicBezTo>
                <a:lnTo>
                  <a:pt x="259166" y="156104"/>
                </a:lnTo>
                <a:cubicBezTo>
                  <a:pt x="259166" y="158717"/>
                  <a:pt x="257057" y="160834"/>
                  <a:pt x="254453" y="160834"/>
                </a:cubicBezTo>
                <a:lnTo>
                  <a:pt x="216746" y="160834"/>
                </a:lnTo>
                <a:cubicBezTo>
                  <a:pt x="214141" y="160834"/>
                  <a:pt x="212032" y="158717"/>
                  <a:pt x="212032" y="156104"/>
                </a:cubicBezTo>
                <a:lnTo>
                  <a:pt x="212032" y="118260"/>
                </a:lnTo>
                <a:cubicBezTo>
                  <a:pt x="212032" y="115647"/>
                  <a:pt x="214141" y="113530"/>
                  <a:pt x="216746" y="113530"/>
                </a:cubicBezTo>
                <a:close/>
                <a:moveTo>
                  <a:pt x="207321" y="104069"/>
                </a:moveTo>
                <a:lnTo>
                  <a:pt x="207321" y="222327"/>
                </a:lnTo>
                <a:lnTo>
                  <a:pt x="263881" y="222327"/>
                </a:lnTo>
                <a:lnTo>
                  <a:pt x="263881" y="104069"/>
                </a:lnTo>
                <a:close/>
                <a:moveTo>
                  <a:pt x="37639" y="104069"/>
                </a:moveTo>
                <a:lnTo>
                  <a:pt x="37639" y="170294"/>
                </a:lnTo>
                <a:lnTo>
                  <a:pt x="197894" y="170294"/>
                </a:lnTo>
                <a:lnTo>
                  <a:pt x="197894" y="104069"/>
                </a:lnTo>
                <a:close/>
                <a:moveTo>
                  <a:pt x="18786" y="104069"/>
                </a:moveTo>
                <a:lnTo>
                  <a:pt x="18786" y="222327"/>
                </a:lnTo>
                <a:lnTo>
                  <a:pt x="28213" y="222327"/>
                </a:lnTo>
                <a:lnTo>
                  <a:pt x="28213" y="104069"/>
                </a:lnTo>
                <a:close/>
                <a:moveTo>
                  <a:pt x="47066" y="85147"/>
                </a:moveTo>
                <a:cubicBezTo>
                  <a:pt x="40844" y="85266"/>
                  <a:pt x="40903" y="94513"/>
                  <a:pt x="47066" y="94608"/>
                </a:cubicBezTo>
                <a:lnTo>
                  <a:pt x="160187" y="94608"/>
                </a:lnTo>
                <a:cubicBezTo>
                  <a:pt x="166409" y="94490"/>
                  <a:pt x="166350" y="85242"/>
                  <a:pt x="160187" y="85147"/>
                </a:cubicBezTo>
                <a:close/>
                <a:moveTo>
                  <a:pt x="207321" y="75686"/>
                </a:moveTo>
                <a:cubicBezTo>
                  <a:pt x="194889" y="76006"/>
                  <a:pt x="194889" y="94289"/>
                  <a:pt x="207321" y="94608"/>
                </a:cubicBezTo>
                <a:lnTo>
                  <a:pt x="259169" y="94608"/>
                </a:lnTo>
                <a:lnTo>
                  <a:pt x="259169" y="89878"/>
                </a:lnTo>
                <a:lnTo>
                  <a:pt x="240316" y="89878"/>
                </a:lnTo>
                <a:cubicBezTo>
                  <a:pt x="237712" y="89878"/>
                  <a:pt x="235602" y="87761"/>
                  <a:pt x="235602" y="85147"/>
                </a:cubicBezTo>
                <a:cubicBezTo>
                  <a:pt x="235602" y="82534"/>
                  <a:pt x="237712" y="80417"/>
                  <a:pt x="240316" y="80417"/>
                </a:cubicBezTo>
                <a:lnTo>
                  <a:pt x="259169" y="80417"/>
                </a:lnTo>
                <a:lnTo>
                  <a:pt x="259169" y="75686"/>
                </a:lnTo>
                <a:close/>
                <a:moveTo>
                  <a:pt x="207321" y="47304"/>
                </a:moveTo>
                <a:cubicBezTo>
                  <a:pt x="194889" y="47635"/>
                  <a:pt x="194901" y="65906"/>
                  <a:pt x="207321" y="66226"/>
                </a:cubicBezTo>
                <a:lnTo>
                  <a:pt x="259169" y="66226"/>
                </a:lnTo>
                <a:lnTo>
                  <a:pt x="259169" y="61495"/>
                </a:lnTo>
                <a:lnTo>
                  <a:pt x="216750" y="61495"/>
                </a:lnTo>
                <a:cubicBezTo>
                  <a:pt x="214146" y="61495"/>
                  <a:pt x="212037" y="59378"/>
                  <a:pt x="212037" y="56765"/>
                </a:cubicBezTo>
                <a:cubicBezTo>
                  <a:pt x="212037" y="54151"/>
                  <a:pt x="214146" y="52035"/>
                  <a:pt x="216750" y="52035"/>
                </a:cubicBezTo>
                <a:lnTo>
                  <a:pt x="259169" y="52035"/>
                </a:lnTo>
                <a:lnTo>
                  <a:pt x="259169" y="47304"/>
                </a:lnTo>
                <a:close/>
                <a:moveTo>
                  <a:pt x="56493" y="9461"/>
                </a:moveTo>
                <a:lnTo>
                  <a:pt x="56493" y="75686"/>
                </a:lnTo>
                <a:lnTo>
                  <a:pt x="150760" y="75686"/>
                </a:lnTo>
                <a:lnTo>
                  <a:pt x="150760" y="9461"/>
                </a:lnTo>
                <a:close/>
                <a:moveTo>
                  <a:pt x="51778" y="0"/>
                </a:moveTo>
                <a:lnTo>
                  <a:pt x="155484" y="0"/>
                </a:lnTo>
                <a:cubicBezTo>
                  <a:pt x="158088" y="0"/>
                  <a:pt x="160197" y="2117"/>
                  <a:pt x="160197" y="4730"/>
                </a:cubicBezTo>
                <a:lnTo>
                  <a:pt x="160197" y="75688"/>
                </a:lnTo>
                <a:cubicBezTo>
                  <a:pt x="169742" y="75499"/>
                  <a:pt x="176930" y="85681"/>
                  <a:pt x="173465" y="94610"/>
                </a:cubicBezTo>
                <a:lnTo>
                  <a:pt x="191093" y="94610"/>
                </a:lnTo>
                <a:cubicBezTo>
                  <a:pt x="186392" y="87242"/>
                  <a:pt x="188360" y="76338"/>
                  <a:pt x="194982" y="70958"/>
                </a:cubicBezTo>
                <a:cubicBezTo>
                  <a:pt x="181867" y="59981"/>
                  <a:pt x="190104" y="37630"/>
                  <a:pt x="207319" y="37843"/>
                </a:cubicBezTo>
                <a:lnTo>
                  <a:pt x="254453" y="37843"/>
                </a:lnTo>
                <a:lnTo>
                  <a:pt x="273306" y="37843"/>
                </a:lnTo>
                <a:cubicBezTo>
                  <a:pt x="279516" y="37950"/>
                  <a:pt x="279481" y="47209"/>
                  <a:pt x="273306" y="47304"/>
                </a:cubicBezTo>
                <a:lnTo>
                  <a:pt x="268593" y="47304"/>
                </a:lnTo>
                <a:lnTo>
                  <a:pt x="268593" y="66226"/>
                </a:lnTo>
                <a:lnTo>
                  <a:pt x="273306" y="66226"/>
                </a:lnTo>
                <a:cubicBezTo>
                  <a:pt x="275910" y="66226"/>
                  <a:pt x="278020" y="68343"/>
                  <a:pt x="278020" y="70956"/>
                </a:cubicBezTo>
                <a:cubicBezTo>
                  <a:pt x="278020" y="73569"/>
                  <a:pt x="275910" y="75686"/>
                  <a:pt x="273306" y="75686"/>
                </a:cubicBezTo>
                <a:lnTo>
                  <a:pt x="268593" y="75686"/>
                </a:lnTo>
                <a:lnTo>
                  <a:pt x="268593" y="94608"/>
                </a:lnTo>
                <a:lnTo>
                  <a:pt x="278020" y="94608"/>
                </a:lnTo>
                <a:cubicBezTo>
                  <a:pt x="284218" y="94715"/>
                  <a:pt x="284218" y="103962"/>
                  <a:pt x="278020" y="104069"/>
                </a:cubicBezTo>
                <a:lnTo>
                  <a:pt x="273306" y="104069"/>
                </a:lnTo>
                <a:lnTo>
                  <a:pt x="273306" y="222327"/>
                </a:lnTo>
                <a:cubicBezTo>
                  <a:pt x="279516" y="222434"/>
                  <a:pt x="279481" y="231694"/>
                  <a:pt x="273306" y="231788"/>
                </a:cubicBezTo>
                <a:lnTo>
                  <a:pt x="197892" y="231788"/>
                </a:lnTo>
                <a:cubicBezTo>
                  <a:pt x="191682" y="231682"/>
                  <a:pt x="191718" y="222422"/>
                  <a:pt x="197892" y="222327"/>
                </a:cubicBezTo>
                <a:lnTo>
                  <a:pt x="197892" y="179755"/>
                </a:lnTo>
                <a:lnTo>
                  <a:pt x="37638" y="179755"/>
                </a:lnTo>
                <a:lnTo>
                  <a:pt x="37638" y="222327"/>
                </a:lnTo>
                <a:cubicBezTo>
                  <a:pt x="43836" y="222434"/>
                  <a:pt x="43824" y="231682"/>
                  <a:pt x="37638" y="231788"/>
                </a:cubicBezTo>
                <a:lnTo>
                  <a:pt x="32925" y="231788"/>
                </a:lnTo>
                <a:lnTo>
                  <a:pt x="9358" y="231788"/>
                </a:lnTo>
                <a:cubicBezTo>
                  <a:pt x="3160" y="231682"/>
                  <a:pt x="3172" y="222434"/>
                  <a:pt x="9358" y="222327"/>
                </a:cubicBezTo>
                <a:lnTo>
                  <a:pt x="9358" y="104069"/>
                </a:lnTo>
                <a:lnTo>
                  <a:pt x="4644" y="104069"/>
                </a:lnTo>
                <a:lnTo>
                  <a:pt x="4644" y="104070"/>
                </a:lnTo>
                <a:cubicBezTo>
                  <a:pt x="-1554" y="103964"/>
                  <a:pt x="-1542" y="94716"/>
                  <a:pt x="4644" y="94610"/>
                </a:cubicBezTo>
                <a:lnTo>
                  <a:pt x="33796" y="94610"/>
                </a:lnTo>
                <a:cubicBezTo>
                  <a:pt x="30320" y="85681"/>
                  <a:pt x="37520" y="75499"/>
                  <a:pt x="47064" y="75688"/>
                </a:cubicBezTo>
                <a:lnTo>
                  <a:pt x="47064" y="4730"/>
                </a:lnTo>
                <a:cubicBezTo>
                  <a:pt x="47064" y="2117"/>
                  <a:pt x="49174" y="0"/>
                  <a:pt x="51778" y="0"/>
                </a:cubicBezTo>
                <a:close/>
              </a:path>
            </a:pathLst>
          </a:custGeom>
          <a:solidFill>
            <a:schemeClr val="accent2"/>
          </a:solidFill>
          <a:ln w="943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C4A73014-65F1-87E7-BB24-9D898A34E265}"/>
              </a:ext>
            </a:extLst>
          </p:cNvPr>
          <p:cNvSpPr/>
          <p:nvPr/>
        </p:nvSpPr>
        <p:spPr>
          <a:xfrm>
            <a:off x="3496988" y="3298724"/>
            <a:ext cx="298767" cy="299445"/>
          </a:xfrm>
          <a:custGeom>
            <a:avLst/>
            <a:gdLst>
              <a:gd name="connsiteX0" fmla="*/ 384863 w 852417"/>
              <a:gd name="connsiteY0" fmla="*/ 90116 h 854355"/>
              <a:gd name="connsiteX1" fmla="*/ 384863 w 852417"/>
              <a:gd name="connsiteY1" fmla="*/ 10541 h 854355"/>
              <a:gd name="connsiteX2" fmla="*/ 387748 w 852417"/>
              <a:gd name="connsiteY2" fmla="*/ 3118 h 854355"/>
              <a:gd name="connsiteX3" fmla="*/ 395033 w 852417"/>
              <a:gd name="connsiteY3" fmla="*/ 0 h 854355"/>
              <a:gd name="connsiteX4" fmla="*/ 402356 w 852417"/>
              <a:gd name="connsiteY4" fmla="*/ 3118 h 854355"/>
              <a:gd name="connsiteX5" fmla="*/ 405240 w 852417"/>
              <a:gd name="connsiteY5" fmla="*/ 10541 h 854355"/>
              <a:gd name="connsiteX6" fmla="*/ 405240 w 852417"/>
              <a:gd name="connsiteY6" fmla="*/ 90116 h 854355"/>
              <a:gd name="connsiteX7" fmla="*/ 402356 w 852417"/>
              <a:gd name="connsiteY7" fmla="*/ 97539 h 854355"/>
              <a:gd name="connsiteX8" fmla="*/ 395033 w 852417"/>
              <a:gd name="connsiteY8" fmla="*/ 100656 h 854355"/>
              <a:gd name="connsiteX9" fmla="*/ 387748 w 852417"/>
              <a:gd name="connsiteY9" fmla="*/ 97539 h 854355"/>
              <a:gd name="connsiteX10" fmla="*/ 384863 w 852417"/>
              <a:gd name="connsiteY10" fmla="*/ 90116 h 854355"/>
              <a:gd name="connsiteX11" fmla="*/ 172001 w 852417"/>
              <a:gd name="connsiteY11" fmla="*/ 187021 h 854355"/>
              <a:gd name="connsiteX12" fmla="*/ 172001 w 852417"/>
              <a:gd name="connsiteY12" fmla="*/ 187058 h 854355"/>
              <a:gd name="connsiteX13" fmla="*/ 186165 w 852417"/>
              <a:gd name="connsiteY13" fmla="*/ 186836 h 854355"/>
              <a:gd name="connsiteX14" fmla="*/ 186387 w 852417"/>
              <a:gd name="connsiteY14" fmla="*/ 172583 h 854355"/>
              <a:gd name="connsiteX15" fmla="*/ 130323 w 852417"/>
              <a:gd name="connsiteY15" fmla="*/ 116354 h 854355"/>
              <a:gd name="connsiteX16" fmla="*/ 116122 w 852417"/>
              <a:gd name="connsiteY16" fmla="*/ 116576 h 854355"/>
              <a:gd name="connsiteX17" fmla="*/ 115937 w 852417"/>
              <a:gd name="connsiteY17" fmla="*/ 130829 h 854355"/>
              <a:gd name="connsiteX18" fmla="*/ 89754 w 852417"/>
              <a:gd name="connsiteY18" fmla="*/ 386296 h 854355"/>
              <a:gd name="connsiteX19" fmla="*/ 10466 w 852417"/>
              <a:gd name="connsiteY19" fmla="*/ 386296 h 854355"/>
              <a:gd name="connsiteX20" fmla="*/ 3069 w 852417"/>
              <a:gd name="connsiteY20" fmla="*/ 389154 h 854355"/>
              <a:gd name="connsiteX21" fmla="*/ 0 w 852417"/>
              <a:gd name="connsiteY21" fmla="*/ 396502 h 854355"/>
              <a:gd name="connsiteX22" fmla="*/ 3069 w 852417"/>
              <a:gd name="connsiteY22" fmla="*/ 403851 h 854355"/>
              <a:gd name="connsiteX23" fmla="*/ 10466 w 852417"/>
              <a:gd name="connsiteY23" fmla="*/ 406709 h 854355"/>
              <a:gd name="connsiteX24" fmla="*/ 89754 w 852417"/>
              <a:gd name="connsiteY24" fmla="*/ 406709 h 854355"/>
              <a:gd name="connsiteX25" fmla="*/ 97188 w 852417"/>
              <a:gd name="connsiteY25" fmla="*/ 403851 h 854355"/>
              <a:gd name="connsiteX26" fmla="*/ 100257 w 852417"/>
              <a:gd name="connsiteY26" fmla="*/ 396502 h 854355"/>
              <a:gd name="connsiteX27" fmla="*/ 97188 w 852417"/>
              <a:gd name="connsiteY27" fmla="*/ 389154 h 854355"/>
              <a:gd name="connsiteX28" fmla="*/ 89754 w 852417"/>
              <a:gd name="connsiteY28" fmla="*/ 386296 h 854355"/>
              <a:gd name="connsiteX29" fmla="*/ 172001 w 852417"/>
              <a:gd name="connsiteY29" fmla="*/ 605980 h 854355"/>
              <a:gd name="connsiteX30" fmla="*/ 115937 w 852417"/>
              <a:gd name="connsiteY30" fmla="*/ 662246 h 854355"/>
              <a:gd name="connsiteX31" fmla="*/ 116122 w 852417"/>
              <a:gd name="connsiteY31" fmla="*/ 676462 h 854355"/>
              <a:gd name="connsiteX32" fmla="*/ 130323 w 852417"/>
              <a:gd name="connsiteY32" fmla="*/ 676684 h 854355"/>
              <a:gd name="connsiteX33" fmla="*/ 186387 w 852417"/>
              <a:gd name="connsiteY33" fmla="*/ 620417 h 854355"/>
              <a:gd name="connsiteX34" fmla="*/ 189604 w 852417"/>
              <a:gd name="connsiteY34" fmla="*/ 613143 h 854355"/>
              <a:gd name="connsiteX35" fmla="*/ 186609 w 852417"/>
              <a:gd name="connsiteY35" fmla="*/ 605757 h 854355"/>
              <a:gd name="connsiteX36" fmla="*/ 179249 w 852417"/>
              <a:gd name="connsiteY36" fmla="*/ 602751 h 854355"/>
              <a:gd name="connsiteX37" fmla="*/ 172001 w 852417"/>
              <a:gd name="connsiteY37" fmla="*/ 605980 h 854355"/>
              <a:gd name="connsiteX38" fmla="*/ 610894 w 852417"/>
              <a:gd name="connsiteY38" fmla="*/ 190071 h 854355"/>
              <a:gd name="connsiteX39" fmla="*/ 618106 w 852417"/>
              <a:gd name="connsiteY39" fmla="*/ 187102 h 854355"/>
              <a:gd name="connsiteX40" fmla="*/ 674170 w 852417"/>
              <a:gd name="connsiteY40" fmla="*/ 130835 h 854355"/>
              <a:gd name="connsiteX41" fmla="*/ 677387 w 852417"/>
              <a:gd name="connsiteY41" fmla="*/ 123523 h 854355"/>
              <a:gd name="connsiteX42" fmla="*/ 674392 w 852417"/>
              <a:gd name="connsiteY42" fmla="*/ 116138 h 854355"/>
              <a:gd name="connsiteX43" fmla="*/ 667033 w 852417"/>
              <a:gd name="connsiteY43" fmla="*/ 113168 h 854355"/>
              <a:gd name="connsiteX44" fmla="*/ 659784 w 852417"/>
              <a:gd name="connsiteY44" fmla="*/ 116360 h 854355"/>
              <a:gd name="connsiteX45" fmla="*/ 603720 w 852417"/>
              <a:gd name="connsiteY45" fmla="*/ 172627 h 854355"/>
              <a:gd name="connsiteX46" fmla="*/ 601501 w 852417"/>
              <a:gd name="connsiteY46" fmla="*/ 183762 h 854355"/>
              <a:gd name="connsiteX47" fmla="*/ 610894 w 852417"/>
              <a:gd name="connsiteY47" fmla="*/ 190071 h 854355"/>
              <a:gd name="connsiteX48" fmla="*/ 544994 w 852417"/>
              <a:gd name="connsiteY48" fmla="*/ 728758 h 854355"/>
              <a:gd name="connsiteX49" fmla="*/ 500098 w 852417"/>
              <a:gd name="connsiteY49" fmla="*/ 773779 h 854355"/>
              <a:gd name="connsiteX50" fmla="*/ 484935 w 852417"/>
              <a:gd name="connsiteY50" fmla="*/ 773779 h 854355"/>
              <a:gd name="connsiteX51" fmla="*/ 484972 w 852417"/>
              <a:gd name="connsiteY51" fmla="*/ 773779 h 854355"/>
              <a:gd name="connsiteX52" fmla="*/ 395033 w 852417"/>
              <a:gd name="connsiteY52" fmla="*/ 854356 h 854355"/>
              <a:gd name="connsiteX53" fmla="*/ 305131 w 852417"/>
              <a:gd name="connsiteY53" fmla="*/ 773779 h 854355"/>
              <a:gd name="connsiteX54" fmla="*/ 290042 w 852417"/>
              <a:gd name="connsiteY54" fmla="*/ 773779 h 854355"/>
              <a:gd name="connsiteX55" fmla="*/ 245183 w 852417"/>
              <a:gd name="connsiteY55" fmla="*/ 731096 h 854355"/>
              <a:gd name="connsiteX56" fmla="*/ 285382 w 852417"/>
              <a:gd name="connsiteY56" fmla="*/ 683960 h 854355"/>
              <a:gd name="connsiteX57" fmla="*/ 278356 w 852417"/>
              <a:gd name="connsiteY57" fmla="*/ 602604 h 854355"/>
              <a:gd name="connsiteX58" fmla="*/ 162675 w 852417"/>
              <a:gd name="connsiteY58" fmla="*/ 438741 h 854355"/>
              <a:gd name="connsiteX59" fmla="*/ 213820 w 852417"/>
              <a:gd name="connsiteY59" fmla="*/ 244588 h 854355"/>
              <a:gd name="connsiteX60" fmla="*/ 395099 w 852417"/>
              <a:gd name="connsiteY60" fmla="*/ 159520 h 854355"/>
              <a:gd name="connsiteX61" fmla="*/ 576350 w 852417"/>
              <a:gd name="connsiteY61" fmla="*/ 244588 h 854355"/>
              <a:gd name="connsiteX62" fmla="*/ 627495 w 852417"/>
              <a:gd name="connsiteY62" fmla="*/ 438741 h 854355"/>
              <a:gd name="connsiteX63" fmla="*/ 511815 w 852417"/>
              <a:gd name="connsiteY63" fmla="*/ 602604 h 854355"/>
              <a:gd name="connsiteX64" fmla="*/ 504788 w 852417"/>
              <a:gd name="connsiteY64" fmla="*/ 683960 h 854355"/>
              <a:gd name="connsiteX65" fmla="*/ 544987 w 852417"/>
              <a:gd name="connsiteY65" fmla="*/ 728758 h 854355"/>
              <a:gd name="connsiteX66" fmla="*/ 292852 w 852417"/>
              <a:gd name="connsiteY66" fmla="*/ 587309 h 854355"/>
              <a:gd name="connsiteX67" fmla="*/ 298177 w 852417"/>
              <a:gd name="connsiteY67" fmla="*/ 595400 h 854355"/>
              <a:gd name="connsiteX68" fmla="*/ 305758 w 852417"/>
              <a:gd name="connsiteY68" fmla="*/ 683697 h 854355"/>
              <a:gd name="connsiteX69" fmla="*/ 484302 w 852417"/>
              <a:gd name="connsiteY69" fmla="*/ 683697 h 854355"/>
              <a:gd name="connsiteX70" fmla="*/ 491883 w 852417"/>
              <a:gd name="connsiteY70" fmla="*/ 595400 h 854355"/>
              <a:gd name="connsiteX71" fmla="*/ 497208 w 852417"/>
              <a:gd name="connsiteY71" fmla="*/ 587309 h 854355"/>
              <a:gd name="connsiteX72" fmla="*/ 606707 w 852417"/>
              <a:gd name="connsiteY72" fmla="*/ 438440 h 854355"/>
              <a:gd name="connsiteX73" fmla="*/ 561700 w 852417"/>
              <a:gd name="connsiteY73" fmla="*/ 258985 h 854355"/>
              <a:gd name="connsiteX74" fmla="*/ 394991 w 852417"/>
              <a:gd name="connsiteY74" fmla="*/ 179967 h 854355"/>
              <a:gd name="connsiteX75" fmla="*/ 228282 w 852417"/>
              <a:gd name="connsiteY75" fmla="*/ 258985 h 854355"/>
              <a:gd name="connsiteX76" fmla="*/ 183275 w 852417"/>
              <a:gd name="connsiteY76" fmla="*/ 438440 h 854355"/>
              <a:gd name="connsiteX77" fmla="*/ 292774 w 852417"/>
              <a:gd name="connsiteY77" fmla="*/ 587309 h 854355"/>
              <a:gd name="connsiteX78" fmla="*/ 464408 w 852417"/>
              <a:gd name="connsiteY78" fmla="*/ 773814 h 854355"/>
              <a:gd name="connsiteX79" fmla="*/ 325694 w 852417"/>
              <a:gd name="connsiteY79" fmla="*/ 773777 h 854355"/>
              <a:gd name="connsiteX80" fmla="*/ 395034 w 852417"/>
              <a:gd name="connsiteY80" fmla="*/ 834014 h 854355"/>
              <a:gd name="connsiteX81" fmla="*/ 464374 w 852417"/>
              <a:gd name="connsiteY81" fmla="*/ 773777 h 854355"/>
              <a:gd name="connsiteX82" fmla="*/ 524651 w 852417"/>
              <a:gd name="connsiteY82" fmla="*/ 728793 h 854355"/>
              <a:gd name="connsiteX83" fmla="*/ 524651 w 852417"/>
              <a:gd name="connsiteY83" fmla="*/ 728756 h 854355"/>
              <a:gd name="connsiteX84" fmla="*/ 500133 w 852417"/>
              <a:gd name="connsiteY84" fmla="*/ 704149 h 854355"/>
              <a:gd name="connsiteX85" fmla="*/ 290045 w 852417"/>
              <a:gd name="connsiteY85" fmla="*/ 704149 h 854355"/>
              <a:gd name="connsiteX86" fmla="*/ 266006 w 852417"/>
              <a:gd name="connsiteY86" fmla="*/ 728756 h 854355"/>
              <a:gd name="connsiteX87" fmla="*/ 290045 w 852417"/>
              <a:gd name="connsiteY87" fmla="*/ 753326 h 854355"/>
              <a:gd name="connsiteX88" fmla="*/ 500209 w 852417"/>
              <a:gd name="connsiteY88" fmla="*/ 753326 h 854355"/>
              <a:gd name="connsiteX89" fmla="*/ 524616 w 852417"/>
              <a:gd name="connsiteY89" fmla="*/ 728756 h 854355"/>
              <a:gd name="connsiteX90" fmla="*/ 326691 w 852417"/>
              <a:gd name="connsiteY90" fmla="*/ 385628 h 854355"/>
              <a:gd name="connsiteX91" fmla="*/ 368886 w 852417"/>
              <a:gd name="connsiteY91" fmla="*/ 322235 h 854355"/>
              <a:gd name="connsiteX92" fmla="*/ 443404 w 852417"/>
              <a:gd name="connsiteY92" fmla="*/ 337118 h 854355"/>
              <a:gd name="connsiteX93" fmla="*/ 458197 w 852417"/>
              <a:gd name="connsiteY93" fmla="*/ 411905 h 854355"/>
              <a:gd name="connsiteX94" fmla="*/ 395032 w 852417"/>
              <a:gd name="connsiteY94" fmla="*/ 454253 h 854355"/>
              <a:gd name="connsiteX95" fmla="*/ 326690 w 852417"/>
              <a:gd name="connsiteY95" fmla="*/ 385627 h 854355"/>
              <a:gd name="connsiteX96" fmla="*/ 347067 w 852417"/>
              <a:gd name="connsiteY96" fmla="*/ 385628 h 854355"/>
              <a:gd name="connsiteX97" fmla="*/ 376689 w 852417"/>
              <a:gd name="connsiteY97" fmla="*/ 430129 h 854355"/>
              <a:gd name="connsiteX98" fmla="*/ 428981 w 852417"/>
              <a:gd name="connsiteY98" fmla="*/ 419699 h 854355"/>
              <a:gd name="connsiteX99" fmla="*/ 439373 w 852417"/>
              <a:gd name="connsiteY99" fmla="*/ 367219 h 854355"/>
              <a:gd name="connsiteX100" fmla="*/ 395032 w 852417"/>
              <a:gd name="connsiteY100" fmla="*/ 337490 h 854355"/>
              <a:gd name="connsiteX101" fmla="*/ 347067 w 852417"/>
              <a:gd name="connsiteY101" fmla="*/ 385628 h 854355"/>
              <a:gd name="connsiteX102" fmla="*/ 298547 w 852417"/>
              <a:gd name="connsiteY102" fmla="*/ 511076 h 854355"/>
              <a:gd name="connsiteX103" fmla="*/ 270072 w 852417"/>
              <a:gd name="connsiteY103" fmla="*/ 482460 h 854355"/>
              <a:gd name="connsiteX104" fmla="*/ 269110 w 852417"/>
              <a:gd name="connsiteY104" fmla="*/ 469061 h 854355"/>
              <a:gd name="connsiteX105" fmla="*/ 287009 w 852417"/>
              <a:gd name="connsiteY105" fmla="*/ 445382 h 854355"/>
              <a:gd name="connsiteX106" fmla="*/ 276580 w 852417"/>
              <a:gd name="connsiteY106" fmla="*/ 420069 h 854355"/>
              <a:gd name="connsiteX107" fmla="*/ 247216 w 852417"/>
              <a:gd name="connsiteY107" fmla="*/ 416023 h 854355"/>
              <a:gd name="connsiteX108" fmla="*/ 238415 w 852417"/>
              <a:gd name="connsiteY108" fmla="*/ 405891 h 854355"/>
              <a:gd name="connsiteX109" fmla="*/ 238415 w 852417"/>
              <a:gd name="connsiteY109" fmla="*/ 365398 h 854355"/>
              <a:gd name="connsiteX110" fmla="*/ 238415 w 852417"/>
              <a:gd name="connsiteY110" fmla="*/ 365436 h 854355"/>
              <a:gd name="connsiteX111" fmla="*/ 247216 w 852417"/>
              <a:gd name="connsiteY111" fmla="*/ 355303 h 854355"/>
              <a:gd name="connsiteX112" fmla="*/ 276580 w 852417"/>
              <a:gd name="connsiteY112" fmla="*/ 351258 h 854355"/>
              <a:gd name="connsiteX113" fmla="*/ 287009 w 852417"/>
              <a:gd name="connsiteY113" fmla="*/ 325908 h 854355"/>
              <a:gd name="connsiteX114" fmla="*/ 269110 w 852417"/>
              <a:gd name="connsiteY114" fmla="*/ 302228 h 854355"/>
              <a:gd name="connsiteX115" fmla="*/ 269147 w 852417"/>
              <a:gd name="connsiteY115" fmla="*/ 302265 h 854355"/>
              <a:gd name="connsiteX116" fmla="*/ 270072 w 852417"/>
              <a:gd name="connsiteY116" fmla="*/ 288866 h 854355"/>
              <a:gd name="connsiteX117" fmla="*/ 298547 w 852417"/>
              <a:gd name="connsiteY117" fmla="*/ 260213 h 854355"/>
              <a:gd name="connsiteX118" fmla="*/ 311898 w 852417"/>
              <a:gd name="connsiteY118" fmla="*/ 259249 h 854355"/>
              <a:gd name="connsiteX119" fmla="*/ 335529 w 852417"/>
              <a:gd name="connsiteY119" fmla="*/ 277212 h 854355"/>
              <a:gd name="connsiteX120" fmla="*/ 360751 w 852417"/>
              <a:gd name="connsiteY120" fmla="*/ 266782 h 854355"/>
              <a:gd name="connsiteX121" fmla="*/ 364819 w 852417"/>
              <a:gd name="connsiteY121" fmla="*/ 237312 h 854355"/>
              <a:gd name="connsiteX122" fmla="*/ 374915 w 852417"/>
              <a:gd name="connsiteY122" fmla="*/ 228479 h 854355"/>
              <a:gd name="connsiteX123" fmla="*/ 415225 w 852417"/>
              <a:gd name="connsiteY123" fmla="*/ 228479 h 854355"/>
              <a:gd name="connsiteX124" fmla="*/ 425284 w 852417"/>
              <a:gd name="connsiteY124" fmla="*/ 237312 h 854355"/>
              <a:gd name="connsiteX125" fmla="*/ 429315 w 852417"/>
              <a:gd name="connsiteY125" fmla="*/ 266782 h 854355"/>
              <a:gd name="connsiteX126" fmla="*/ 454573 w 852417"/>
              <a:gd name="connsiteY126" fmla="*/ 277212 h 854355"/>
              <a:gd name="connsiteX127" fmla="*/ 478168 w 852417"/>
              <a:gd name="connsiteY127" fmla="*/ 259286 h 854355"/>
              <a:gd name="connsiteX128" fmla="*/ 491518 w 852417"/>
              <a:gd name="connsiteY128" fmla="*/ 260213 h 854355"/>
              <a:gd name="connsiteX129" fmla="*/ 520031 w 852417"/>
              <a:gd name="connsiteY129" fmla="*/ 288829 h 854355"/>
              <a:gd name="connsiteX130" fmla="*/ 520031 w 852417"/>
              <a:gd name="connsiteY130" fmla="*/ 288866 h 854355"/>
              <a:gd name="connsiteX131" fmla="*/ 520956 w 852417"/>
              <a:gd name="connsiteY131" fmla="*/ 302265 h 854355"/>
              <a:gd name="connsiteX132" fmla="*/ 503057 w 852417"/>
              <a:gd name="connsiteY132" fmla="*/ 325908 h 854355"/>
              <a:gd name="connsiteX133" fmla="*/ 513486 w 852417"/>
              <a:gd name="connsiteY133" fmla="*/ 351221 h 854355"/>
              <a:gd name="connsiteX134" fmla="*/ 542850 w 852417"/>
              <a:gd name="connsiteY134" fmla="*/ 355266 h 854355"/>
              <a:gd name="connsiteX135" fmla="*/ 551651 w 852417"/>
              <a:gd name="connsiteY135" fmla="*/ 365399 h 854355"/>
              <a:gd name="connsiteX136" fmla="*/ 551651 w 852417"/>
              <a:gd name="connsiteY136" fmla="*/ 405891 h 854355"/>
              <a:gd name="connsiteX137" fmla="*/ 542850 w 852417"/>
              <a:gd name="connsiteY137" fmla="*/ 415986 h 854355"/>
              <a:gd name="connsiteX138" fmla="*/ 513486 w 852417"/>
              <a:gd name="connsiteY138" fmla="*/ 420032 h 854355"/>
              <a:gd name="connsiteX139" fmla="*/ 513486 w 852417"/>
              <a:gd name="connsiteY139" fmla="*/ 420069 h 854355"/>
              <a:gd name="connsiteX140" fmla="*/ 503057 w 852417"/>
              <a:gd name="connsiteY140" fmla="*/ 445382 h 854355"/>
              <a:gd name="connsiteX141" fmla="*/ 520919 w 852417"/>
              <a:gd name="connsiteY141" fmla="*/ 469061 h 854355"/>
              <a:gd name="connsiteX142" fmla="*/ 519994 w 852417"/>
              <a:gd name="connsiteY142" fmla="*/ 482460 h 854355"/>
              <a:gd name="connsiteX143" fmla="*/ 491482 w 852417"/>
              <a:gd name="connsiteY143" fmla="*/ 511076 h 854355"/>
              <a:gd name="connsiteX144" fmla="*/ 478131 w 852417"/>
              <a:gd name="connsiteY144" fmla="*/ 512004 h 854355"/>
              <a:gd name="connsiteX145" fmla="*/ 454573 w 852417"/>
              <a:gd name="connsiteY145" fmla="*/ 494040 h 854355"/>
              <a:gd name="connsiteX146" fmla="*/ 429352 w 852417"/>
              <a:gd name="connsiteY146" fmla="*/ 504507 h 854355"/>
              <a:gd name="connsiteX147" fmla="*/ 425321 w 852417"/>
              <a:gd name="connsiteY147" fmla="*/ 533977 h 854355"/>
              <a:gd name="connsiteX148" fmla="*/ 425284 w 852417"/>
              <a:gd name="connsiteY148" fmla="*/ 533940 h 854355"/>
              <a:gd name="connsiteX149" fmla="*/ 415188 w 852417"/>
              <a:gd name="connsiteY149" fmla="*/ 542773 h 854355"/>
              <a:gd name="connsiteX150" fmla="*/ 374878 w 852417"/>
              <a:gd name="connsiteY150" fmla="*/ 542773 h 854355"/>
              <a:gd name="connsiteX151" fmla="*/ 364782 w 852417"/>
              <a:gd name="connsiteY151" fmla="*/ 533940 h 854355"/>
              <a:gd name="connsiteX152" fmla="*/ 360751 w 852417"/>
              <a:gd name="connsiteY152" fmla="*/ 504470 h 854355"/>
              <a:gd name="connsiteX153" fmla="*/ 360751 w 852417"/>
              <a:gd name="connsiteY153" fmla="*/ 504507 h 854355"/>
              <a:gd name="connsiteX154" fmla="*/ 335529 w 852417"/>
              <a:gd name="connsiteY154" fmla="*/ 494040 h 854355"/>
              <a:gd name="connsiteX155" fmla="*/ 311935 w 852417"/>
              <a:gd name="connsiteY155" fmla="*/ 512004 h 854355"/>
              <a:gd name="connsiteX156" fmla="*/ 298547 w 852417"/>
              <a:gd name="connsiteY156" fmla="*/ 511076 h 854355"/>
              <a:gd name="connsiteX157" fmla="*/ 307349 w 852417"/>
              <a:gd name="connsiteY157" fmla="*/ 452248 h 854355"/>
              <a:gd name="connsiteX158" fmla="*/ 290707 w 852417"/>
              <a:gd name="connsiteY158" fmla="*/ 474295 h 854355"/>
              <a:gd name="connsiteX159" fmla="*/ 306683 w 852417"/>
              <a:gd name="connsiteY159" fmla="*/ 490328 h 854355"/>
              <a:gd name="connsiteX160" fmla="*/ 328650 w 852417"/>
              <a:gd name="connsiteY160" fmla="*/ 473627 h 854355"/>
              <a:gd name="connsiteX161" fmla="*/ 340226 w 852417"/>
              <a:gd name="connsiteY161" fmla="*/ 473107 h 854355"/>
              <a:gd name="connsiteX162" fmla="*/ 372141 w 852417"/>
              <a:gd name="connsiteY162" fmla="*/ 486431 h 854355"/>
              <a:gd name="connsiteX163" fmla="*/ 379981 w 852417"/>
              <a:gd name="connsiteY163" fmla="*/ 494968 h 854355"/>
              <a:gd name="connsiteX164" fmla="*/ 383753 w 852417"/>
              <a:gd name="connsiteY164" fmla="*/ 522358 h 854355"/>
              <a:gd name="connsiteX165" fmla="*/ 406349 w 852417"/>
              <a:gd name="connsiteY165" fmla="*/ 522358 h 854355"/>
              <a:gd name="connsiteX166" fmla="*/ 410121 w 852417"/>
              <a:gd name="connsiteY166" fmla="*/ 494968 h 854355"/>
              <a:gd name="connsiteX167" fmla="*/ 417961 w 852417"/>
              <a:gd name="connsiteY167" fmla="*/ 486431 h 854355"/>
              <a:gd name="connsiteX168" fmla="*/ 449876 w 852417"/>
              <a:gd name="connsiteY168" fmla="*/ 473107 h 854355"/>
              <a:gd name="connsiteX169" fmla="*/ 461452 w 852417"/>
              <a:gd name="connsiteY169" fmla="*/ 473627 h 854355"/>
              <a:gd name="connsiteX170" fmla="*/ 483419 w 852417"/>
              <a:gd name="connsiteY170" fmla="*/ 490328 h 854355"/>
              <a:gd name="connsiteX171" fmla="*/ 499395 w 852417"/>
              <a:gd name="connsiteY171" fmla="*/ 474295 h 854355"/>
              <a:gd name="connsiteX172" fmla="*/ 482753 w 852417"/>
              <a:gd name="connsiteY172" fmla="*/ 452248 h 854355"/>
              <a:gd name="connsiteX173" fmla="*/ 482716 w 852417"/>
              <a:gd name="connsiteY173" fmla="*/ 452248 h 854355"/>
              <a:gd name="connsiteX174" fmla="*/ 482198 w 852417"/>
              <a:gd name="connsiteY174" fmla="*/ 440631 h 854355"/>
              <a:gd name="connsiteX175" fmla="*/ 495474 w 852417"/>
              <a:gd name="connsiteY175" fmla="*/ 408600 h 854355"/>
              <a:gd name="connsiteX176" fmla="*/ 503980 w 852417"/>
              <a:gd name="connsiteY176" fmla="*/ 400732 h 854355"/>
              <a:gd name="connsiteX177" fmla="*/ 531272 w 852417"/>
              <a:gd name="connsiteY177" fmla="*/ 396946 h 854355"/>
              <a:gd name="connsiteX178" fmla="*/ 531272 w 852417"/>
              <a:gd name="connsiteY178" fmla="*/ 374306 h 854355"/>
              <a:gd name="connsiteX179" fmla="*/ 503980 w 852417"/>
              <a:gd name="connsiteY179" fmla="*/ 370520 h 854355"/>
              <a:gd name="connsiteX180" fmla="*/ 495474 w 852417"/>
              <a:gd name="connsiteY180" fmla="*/ 362652 h 854355"/>
              <a:gd name="connsiteX181" fmla="*/ 482198 w 852417"/>
              <a:gd name="connsiteY181" fmla="*/ 330622 h 854355"/>
              <a:gd name="connsiteX182" fmla="*/ 482716 w 852417"/>
              <a:gd name="connsiteY182" fmla="*/ 318967 h 854355"/>
              <a:gd name="connsiteX183" fmla="*/ 499358 w 852417"/>
              <a:gd name="connsiteY183" fmla="*/ 296995 h 854355"/>
              <a:gd name="connsiteX184" fmla="*/ 483382 w 852417"/>
              <a:gd name="connsiteY184" fmla="*/ 280961 h 854355"/>
              <a:gd name="connsiteX185" fmla="*/ 461378 w 852417"/>
              <a:gd name="connsiteY185" fmla="*/ 297663 h 854355"/>
              <a:gd name="connsiteX186" fmla="*/ 449802 w 852417"/>
              <a:gd name="connsiteY186" fmla="*/ 298145 h 854355"/>
              <a:gd name="connsiteX187" fmla="*/ 417887 w 852417"/>
              <a:gd name="connsiteY187" fmla="*/ 284859 h 854355"/>
              <a:gd name="connsiteX188" fmla="*/ 410047 w 852417"/>
              <a:gd name="connsiteY188" fmla="*/ 276322 h 854355"/>
              <a:gd name="connsiteX189" fmla="*/ 406275 w 852417"/>
              <a:gd name="connsiteY189" fmla="*/ 248931 h 854355"/>
              <a:gd name="connsiteX190" fmla="*/ 383753 w 852417"/>
              <a:gd name="connsiteY190" fmla="*/ 248931 h 854355"/>
              <a:gd name="connsiteX191" fmla="*/ 379981 w 852417"/>
              <a:gd name="connsiteY191" fmla="*/ 276285 h 854355"/>
              <a:gd name="connsiteX192" fmla="*/ 372141 w 852417"/>
              <a:gd name="connsiteY192" fmla="*/ 284821 h 854355"/>
              <a:gd name="connsiteX193" fmla="*/ 340226 w 852417"/>
              <a:gd name="connsiteY193" fmla="*/ 298108 h 854355"/>
              <a:gd name="connsiteX194" fmla="*/ 328650 w 852417"/>
              <a:gd name="connsiteY194" fmla="*/ 297626 h 854355"/>
              <a:gd name="connsiteX195" fmla="*/ 306683 w 852417"/>
              <a:gd name="connsiteY195" fmla="*/ 280924 h 854355"/>
              <a:gd name="connsiteX196" fmla="*/ 290744 w 852417"/>
              <a:gd name="connsiteY196" fmla="*/ 296995 h 854355"/>
              <a:gd name="connsiteX197" fmla="*/ 307386 w 852417"/>
              <a:gd name="connsiteY197" fmla="*/ 319041 h 854355"/>
              <a:gd name="connsiteX198" fmla="*/ 307867 w 852417"/>
              <a:gd name="connsiteY198" fmla="*/ 330659 h 854355"/>
              <a:gd name="connsiteX199" fmla="*/ 294628 w 852417"/>
              <a:gd name="connsiteY199" fmla="*/ 362689 h 854355"/>
              <a:gd name="connsiteX200" fmla="*/ 286122 w 852417"/>
              <a:gd name="connsiteY200" fmla="*/ 370558 h 854355"/>
              <a:gd name="connsiteX201" fmla="*/ 258830 w 852417"/>
              <a:gd name="connsiteY201" fmla="*/ 374343 h 854355"/>
              <a:gd name="connsiteX202" fmla="*/ 258830 w 852417"/>
              <a:gd name="connsiteY202" fmla="*/ 396946 h 854355"/>
              <a:gd name="connsiteX203" fmla="*/ 286122 w 852417"/>
              <a:gd name="connsiteY203" fmla="*/ 400732 h 854355"/>
              <a:gd name="connsiteX204" fmla="*/ 294628 w 852417"/>
              <a:gd name="connsiteY204" fmla="*/ 408601 h 854355"/>
              <a:gd name="connsiteX205" fmla="*/ 307867 w 852417"/>
              <a:gd name="connsiteY205" fmla="*/ 440631 h 854355"/>
              <a:gd name="connsiteX206" fmla="*/ 307386 w 852417"/>
              <a:gd name="connsiteY206" fmla="*/ 452249 h 854355"/>
              <a:gd name="connsiteX207" fmla="*/ 843395 w 852417"/>
              <a:gd name="connsiteY207" fmla="*/ 400138 h 854355"/>
              <a:gd name="connsiteX208" fmla="*/ 645615 w 852417"/>
              <a:gd name="connsiteY208" fmla="*/ 743940 h 854355"/>
              <a:gd name="connsiteX209" fmla="*/ 643396 w 852417"/>
              <a:gd name="connsiteY209" fmla="*/ 746612 h 854355"/>
              <a:gd name="connsiteX210" fmla="*/ 568323 w 852417"/>
              <a:gd name="connsiteY210" fmla="*/ 810859 h 854355"/>
              <a:gd name="connsiteX211" fmla="*/ 568286 w 852417"/>
              <a:gd name="connsiteY211" fmla="*/ 810821 h 854355"/>
              <a:gd name="connsiteX212" fmla="*/ 556600 w 852417"/>
              <a:gd name="connsiteY212" fmla="*/ 811898 h 854355"/>
              <a:gd name="connsiteX213" fmla="*/ 551681 w 852417"/>
              <a:gd name="connsiteY213" fmla="*/ 801209 h 854355"/>
              <a:gd name="connsiteX214" fmla="*/ 569580 w 852417"/>
              <a:gd name="connsiteY214" fmla="*/ 703856 h 854355"/>
              <a:gd name="connsiteX215" fmla="*/ 570763 w 852417"/>
              <a:gd name="connsiteY215" fmla="*/ 700590 h 854355"/>
              <a:gd name="connsiteX216" fmla="*/ 768544 w 852417"/>
              <a:gd name="connsiteY216" fmla="*/ 356751 h 854355"/>
              <a:gd name="connsiteX217" fmla="*/ 826420 w 852417"/>
              <a:gd name="connsiteY217" fmla="*/ 331141 h 854355"/>
              <a:gd name="connsiteX218" fmla="*/ 836553 w 852417"/>
              <a:gd name="connsiteY218" fmla="*/ 337006 h 854355"/>
              <a:gd name="connsiteX219" fmla="*/ 843395 w 852417"/>
              <a:gd name="connsiteY219" fmla="*/ 400138 h 854355"/>
              <a:gd name="connsiteX220" fmla="*/ 800238 w 852417"/>
              <a:gd name="connsiteY220" fmla="*/ 434285 h 854355"/>
              <a:gd name="connsiteX221" fmla="*/ 760668 w 852417"/>
              <a:gd name="connsiteY221" fmla="*/ 411347 h 854355"/>
              <a:gd name="connsiteX222" fmla="*/ 593476 w 852417"/>
              <a:gd name="connsiteY222" fmla="*/ 701922 h 854355"/>
              <a:gd name="connsiteX223" fmla="*/ 633046 w 852417"/>
              <a:gd name="connsiteY223" fmla="*/ 724859 h 854355"/>
              <a:gd name="connsiteX224" fmla="*/ 576867 w 852417"/>
              <a:gd name="connsiteY224" fmla="*/ 776633 h 854355"/>
              <a:gd name="connsiteX225" fmla="*/ 619174 w 852417"/>
              <a:gd name="connsiteY225" fmla="*/ 740445 h 854355"/>
              <a:gd name="connsiteX226" fmla="*/ 587001 w 852417"/>
              <a:gd name="connsiteY226" fmla="*/ 721777 h 854355"/>
              <a:gd name="connsiteX227" fmla="*/ 826311 w 852417"/>
              <a:gd name="connsiteY227" fmla="*/ 354786 h 854355"/>
              <a:gd name="connsiteX228" fmla="*/ 816178 w 852417"/>
              <a:gd name="connsiteY228" fmla="*/ 348922 h 854355"/>
              <a:gd name="connsiteX229" fmla="*/ 786112 w 852417"/>
              <a:gd name="connsiteY229" fmla="*/ 367034 h 854355"/>
              <a:gd name="connsiteX230" fmla="*/ 770801 w 852417"/>
              <a:gd name="connsiteY230" fmla="*/ 393682 h 854355"/>
              <a:gd name="connsiteX231" fmla="*/ 810372 w 852417"/>
              <a:gd name="connsiteY231" fmla="*/ 416620 h 854355"/>
              <a:gd name="connsiteX232" fmla="*/ 825682 w 852417"/>
              <a:gd name="connsiteY232" fmla="*/ 390008 h 854355"/>
              <a:gd name="connsiteX233" fmla="*/ 826348 w 852417"/>
              <a:gd name="connsiteY233" fmla="*/ 354712 h 85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</a:cxnLst>
            <a:rect l="l" t="t" r="r" b="b"/>
            <a:pathLst>
              <a:path w="852417" h="854355">
                <a:moveTo>
                  <a:pt x="384863" y="90116"/>
                </a:moveTo>
                <a:lnTo>
                  <a:pt x="384863" y="10541"/>
                </a:lnTo>
                <a:cubicBezTo>
                  <a:pt x="384789" y="7794"/>
                  <a:pt x="385825" y="5122"/>
                  <a:pt x="387748" y="3118"/>
                </a:cubicBezTo>
                <a:cubicBezTo>
                  <a:pt x="389634" y="1151"/>
                  <a:pt x="392297" y="0"/>
                  <a:pt x="395033" y="0"/>
                </a:cubicBezTo>
                <a:cubicBezTo>
                  <a:pt x="397807" y="0"/>
                  <a:pt x="400433" y="1151"/>
                  <a:pt x="402356" y="3118"/>
                </a:cubicBezTo>
                <a:cubicBezTo>
                  <a:pt x="404279" y="5122"/>
                  <a:pt x="405314" y="7794"/>
                  <a:pt x="405240" y="10541"/>
                </a:cubicBezTo>
                <a:lnTo>
                  <a:pt x="405240" y="90116"/>
                </a:lnTo>
                <a:cubicBezTo>
                  <a:pt x="405314" y="92899"/>
                  <a:pt x="404279" y="95572"/>
                  <a:pt x="402356" y="97539"/>
                </a:cubicBezTo>
                <a:cubicBezTo>
                  <a:pt x="400433" y="99543"/>
                  <a:pt x="397807" y="100656"/>
                  <a:pt x="395033" y="100656"/>
                </a:cubicBezTo>
                <a:cubicBezTo>
                  <a:pt x="392297" y="100656"/>
                  <a:pt x="389634" y="99543"/>
                  <a:pt x="387748" y="97539"/>
                </a:cubicBezTo>
                <a:cubicBezTo>
                  <a:pt x="385825" y="95572"/>
                  <a:pt x="384789" y="92899"/>
                  <a:pt x="384863" y="90116"/>
                </a:cubicBezTo>
                <a:close/>
                <a:moveTo>
                  <a:pt x="172001" y="187021"/>
                </a:moveTo>
                <a:lnTo>
                  <a:pt x="172001" y="187058"/>
                </a:lnTo>
                <a:cubicBezTo>
                  <a:pt x="175995" y="190844"/>
                  <a:pt x="182282" y="190733"/>
                  <a:pt x="186165" y="186836"/>
                </a:cubicBezTo>
                <a:cubicBezTo>
                  <a:pt x="190048" y="182901"/>
                  <a:pt x="190159" y="176629"/>
                  <a:pt x="186387" y="172583"/>
                </a:cubicBezTo>
                <a:lnTo>
                  <a:pt x="130323" y="116354"/>
                </a:lnTo>
                <a:cubicBezTo>
                  <a:pt x="126292" y="112568"/>
                  <a:pt x="120042" y="112679"/>
                  <a:pt x="116122" y="116576"/>
                </a:cubicBezTo>
                <a:cubicBezTo>
                  <a:pt x="112239" y="120473"/>
                  <a:pt x="112128" y="126783"/>
                  <a:pt x="115937" y="130829"/>
                </a:cubicBezTo>
                <a:close/>
                <a:moveTo>
                  <a:pt x="89754" y="386296"/>
                </a:moveTo>
                <a:lnTo>
                  <a:pt x="10466" y="386296"/>
                </a:lnTo>
                <a:cubicBezTo>
                  <a:pt x="7729" y="386222"/>
                  <a:pt x="5067" y="387261"/>
                  <a:pt x="3069" y="389154"/>
                </a:cubicBezTo>
                <a:cubicBezTo>
                  <a:pt x="1109" y="391084"/>
                  <a:pt x="0" y="393756"/>
                  <a:pt x="0" y="396502"/>
                </a:cubicBezTo>
                <a:cubicBezTo>
                  <a:pt x="0" y="399286"/>
                  <a:pt x="1109" y="401921"/>
                  <a:pt x="3069" y="403851"/>
                </a:cubicBezTo>
                <a:cubicBezTo>
                  <a:pt x="5067" y="405781"/>
                  <a:pt x="7729" y="406820"/>
                  <a:pt x="10466" y="406709"/>
                </a:cubicBezTo>
                <a:lnTo>
                  <a:pt x="89754" y="406709"/>
                </a:lnTo>
                <a:cubicBezTo>
                  <a:pt x="92528" y="406820"/>
                  <a:pt x="95190" y="405781"/>
                  <a:pt x="97188" y="403851"/>
                </a:cubicBezTo>
                <a:cubicBezTo>
                  <a:pt x="99148" y="401921"/>
                  <a:pt x="100257" y="399286"/>
                  <a:pt x="100257" y="396502"/>
                </a:cubicBezTo>
                <a:cubicBezTo>
                  <a:pt x="100257" y="393756"/>
                  <a:pt x="99148" y="391084"/>
                  <a:pt x="97188" y="389154"/>
                </a:cubicBezTo>
                <a:cubicBezTo>
                  <a:pt x="95190" y="387261"/>
                  <a:pt x="92528" y="386222"/>
                  <a:pt x="89754" y="386296"/>
                </a:cubicBezTo>
                <a:close/>
                <a:moveTo>
                  <a:pt x="172001" y="605980"/>
                </a:moveTo>
                <a:lnTo>
                  <a:pt x="115937" y="662246"/>
                </a:lnTo>
                <a:cubicBezTo>
                  <a:pt x="112128" y="666255"/>
                  <a:pt x="112239" y="672564"/>
                  <a:pt x="116122" y="676462"/>
                </a:cubicBezTo>
                <a:cubicBezTo>
                  <a:pt x="120042" y="680396"/>
                  <a:pt x="126292" y="680470"/>
                  <a:pt x="130323" y="676684"/>
                </a:cubicBezTo>
                <a:lnTo>
                  <a:pt x="186387" y="620417"/>
                </a:lnTo>
                <a:cubicBezTo>
                  <a:pt x="188384" y="618524"/>
                  <a:pt x="189530" y="615889"/>
                  <a:pt x="189604" y="613143"/>
                </a:cubicBezTo>
                <a:cubicBezTo>
                  <a:pt x="189641" y="610359"/>
                  <a:pt x="188569" y="607724"/>
                  <a:pt x="186609" y="605757"/>
                </a:cubicBezTo>
                <a:cubicBezTo>
                  <a:pt x="184649" y="603790"/>
                  <a:pt x="181986" y="602714"/>
                  <a:pt x="179249" y="602751"/>
                </a:cubicBezTo>
                <a:cubicBezTo>
                  <a:pt x="176476" y="602788"/>
                  <a:pt x="173887" y="603975"/>
                  <a:pt x="172001" y="605980"/>
                </a:cubicBezTo>
                <a:close/>
                <a:moveTo>
                  <a:pt x="610894" y="190071"/>
                </a:moveTo>
                <a:cubicBezTo>
                  <a:pt x="613594" y="190108"/>
                  <a:pt x="616183" y="189032"/>
                  <a:pt x="618106" y="187102"/>
                </a:cubicBezTo>
                <a:lnTo>
                  <a:pt x="674170" y="130835"/>
                </a:lnTo>
                <a:cubicBezTo>
                  <a:pt x="676167" y="128942"/>
                  <a:pt x="677351" y="126307"/>
                  <a:pt x="677387" y="123523"/>
                </a:cubicBezTo>
                <a:cubicBezTo>
                  <a:pt x="677424" y="120777"/>
                  <a:pt x="676352" y="118105"/>
                  <a:pt x="674392" y="116138"/>
                </a:cubicBezTo>
                <a:cubicBezTo>
                  <a:pt x="672432" y="114208"/>
                  <a:pt x="669806" y="113131"/>
                  <a:pt x="667033" y="113168"/>
                </a:cubicBezTo>
                <a:cubicBezTo>
                  <a:pt x="664296" y="113205"/>
                  <a:pt x="661670" y="114356"/>
                  <a:pt x="659784" y="116360"/>
                </a:cubicBezTo>
                <a:lnTo>
                  <a:pt x="603720" y="172627"/>
                </a:lnTo>
                <a:cubicBezTo>
                  <a:pt x="600799" y="175559"/>
                  <a:pt x="599948" y="179976"/>
                  <a:pt x="601501" y="183762"/>
                </a:cubicBezTo>
                <a:cubicBezTo>
                  <a:pt x="603091" y="187585"/>
                  <a:pt x="606789" y="190071"/>
                  <a:pt x="610894" y="190071"/>
                </a:cubicBezTo>
                <a:close/>
                <a:moveTo>
                  <a:pt x="544994" y="728758"/>
                </a:moveTo>
                <a:cubicBezTo>
                  <a:pt x="544957" y="753625"/>
                  <a:pt x="524876" y="773741"/>
                  <a:pt x="500098" y="773779"/>
                </a:cubicBezTo>
                <a:lnTo>
                  <a:pt x="484935" y="773779"/>
                </a:lnTo>
                <a:lnTo>
                  <a:pt x="484972" y="773779"/>
                </a:lnTo>
                <a:cubicBezTo>
                  <a:pt x="479795" y="819690"/>
                  <a:pt x="441075" y="854393"/>
                  <a:pt x="395033" y="854356"/>
                </a:cubicBezTo>
                <a:cubicBezTo>
                  <a:pt x="349065" y="854170"/>
                  <a:pt x="310493" y="819579"/>
                  <a:pt x="305131" y="773779"/>
                </a:cubicBezTo>
                <a:lnTo>
                  <a:pt x="290042" y="773779"/>
                </a:lnTo>
                <a:cubicBezTo>
                  <a:pt x="266115" y="773816"/>
                  <a:pt x="246404" y="755035"/>
                  <a:pt x="245183" y="731096"/>
                </a:cubicBezTo>
                <a:cubicBezTo>
                  <a:pt x="243926" y="707120"/>
                  <a:pt x="261603" y="686410"/>
                  <a:pt x="285382" y="683960"/>
                </a:cubicBezTo>
                <a:lnTo>
                  <a:pt x="278356" y="602604"/>
                </a:lnTo>
                <a:cubicBezTo>
                  <a:pt x="217521" y="567864"/>
                  <a:pt x="175143" y="507848"/>
                  <a:pt x="162675" y="438741"/>
                </a:cubicBezTo>
                <a:cubicBezTo>
                  <a:pt x="150212" y="369596"/>
                  <a:pt x="168962" y="298480"/>
                  <a:pt x="213820" y="244588"/>
                </a:cubicBezTo>
                <a:cubicBezTo>
                  <a:pt x="258716" y="190659"/>
                  <a:pt x="325098" y="159520"/>
                  <a:pt x="395099" y="159520"/>
                </a:cubicBezTo>
                <a:cubicBezTo>
                  <a:pt x="465068" y="159520"/>
                  <a:pt x="531447" y="190659"/>
                  <a:pt x="576350" y="244588"/>
                </a:cubicBezTo>
                <a:cubicBezTo>
                  <a:pt x="621209" y="298479"/>
                  <a:pt x="639959" y="369589"/>
                  <a:pt x="627495" y="438741"/>
                </a:cubicBezTo>
                <a:cubicBezTo>
                  <a:pt x="615033" y="507849"/>
                  <a:pt x="572652" y="567866"/>
                  <a:pt x="511815" y="602604"/>
                </a:cubicBezTo>
                <a:lnTo>
                  <a:pt x="504788" y="683960"/>
                </a:lnTo>
                <a:cubicBezTo>
                  <a:pt x="527606" y="686373"/>
                  <a:pt x="544950" y="705710"/>
                  <a:pt x="544987" y="728758"/>
                </a:cubicBezTo>
                <a:close/>
                <a:moveTo>
                  <a:pt x="292852" y="587309"/>
                </a:moveTo>
                <a:cubicBezTo>
                  <a:pt x="295884" y="588942"/>
                  <a:pt x="297881" y="591986"/>
                  <a:pt x="298177" y="595400"/>
                </a:cubicBezTo>
                <a:lnTo>
                  <a:pt x="305758" y="683697"/>
                </a:lnTo>
                <a:lnTo>
                  <a:pt x="484302" y="683697"/>
                </a:lnTo>
                <a:lnTo>
                  <a:pt x="491883" y="595400"/>
                </a:lnTo>
                <a:cubicBezTo>
                  <a:pt x="492179" y="591986"/>
                  <a:pt x="494176" y="588942"/>
                  <a:pt x="497208" y="587309"/>
                </a:cubicBezTo>
                <a:cubicBezTo>
                  <a:pt x="554049" y="556615"/>
                  <a:pt x="594248" y="501981"/>
                  <a:pt x="606707" y="438440"/>
                </a:cubicBezTo>
                <a:cubicBezTo>
                  <a:pt x="619206" y="374862"/>
                  <a:pt x="602676" y="309058"/>
                  <a:pt x="561700" y="258985"/>
                </a:cubicBezTo>
                <a:cubicBezTo>
                  <a:pt x="520688" y="208954"/>
                  <a:pt x="459520" y="179967"/>
                  <a:pt x="394991" y="179967"/>
                </a:cubicBezTo>
                <a:cubicBezTo>
                  <a:pt x="330462" y="179967"/>
                  <a:pt x="269294" y="208954"/>
                  <a:pt x="228282" y="258985"/>
                </a:cubicBezTo>
                <a:cubicBezTo>
                  <a:pt x="187306" y="309053"/>
                  <a:pt x="170776" y="374856"/>
                  <a:pt x="183275" y="438440"/>
                </a:cubicBezTo>
                <a:cubicBezTo>
                  <a:pt x="195738" y="501981"/>
                  <a:pt x="235937" y="556619"/>
                  <a:pt x="292774" y="587309"/>
                </a:cubicBezTo>
                <a:close/>
                <a:moveTo>
                  <a:pt x="464408" y="773814"/>
                </a:moveTo>
                <a:lnTo>
                  <a:pt x="325694" y="773777"/>
                </a:lnTo>
                <a:cubicBezTo>
                  <a:pt x="330686" y="808368"/>
                  <a:pt x="360234" y="834014"/>
                  <a:pt x="395034" y="834014"/>
                </a:cubicBezTo>
                <a:cubicBezTo>
                  <a:pt x="429871" y="834014"/>
                  <a:pt x="459382" y="808368"/>
                  <a:pt x="464374" y="773777"/>
                </a:cubicBezTo>
                <a:close/>
                <a:moveTo>
                  <a:pt x="524651" y="728793"/>
                </a:moveTo>
                <a:lnTo>
                  <a:pt x="524651" y="728756"/>
                </a:lnTo>
                <a:cubicBezTo>
                  <a:pt x="524614" y="715171"/>
                  <a:pt x="513667" y="704186"/>
                  <a:pt x="500133" y="704149"/>
                </a:cubicBezTo>
                <a:lnTo>
                  <a:pt x="290045" y="704149"/>
                </a:lnTo>
                <a:cubicBezTo>
                  <a:pt x="276694" y="704409"/>
                  <a:pt x="266006" y="715358"/>
                  <a:pt x="266006" y="728756"/>
                </a:cubicBezTo>
                <a:cubicBezTo>
                  <a:pt x="266006" y="742154"/>
                  <a:pt x="276694" y="753066"/>
                  <a:pt x="290045" y="753326"/>
                </a:cubicBezTo>
                <a:lnTo>
                  <a:pt x="500209" y="753326"/>
                </a:lnTo>
                <a:cubicBezTo>
                  <a:pt x="513707" y="753288"/>
                  <a:pt x="524579" y="742302"/>
                  <a:pt x="524616" y="728756"/>
                </a:cubicBezTo>
                <a:close/>
                <a:moveTo>
                  <a:pt x="326691" y="385628"/>
                </a:moveTo>
                <a:cubicBezTo>
                  <a:pt x="326691" y="357902"/>
                  <a:pt x="343332" y="332887"/>
                  <a:pt x="368886" y="322235"/>
                </a:cubicBezTo>
                <a:cubicBezTo>
                  <a:pt x="394440" y="311620"/>
                  <a:pt x="423841" y="317484"/>
                  <a:pt x="443404" y="337118"/>
                </a:cubicBezTo>
                <a:cubicBezTo>
                  <a:pt x="462930" y="356752"/>
                  <a:pt x="468774" y="386259"/>
                  <a:pt x="458197" y="411905"/>
                </a:cubicBezTo>
                <a:cubicBezTo>
                  <a:pt x="447620" y="437514"/>
                  <a:pt x="422695" y="454253"/>
                  <a:pt x="395032" y="454253"/>
                </a:cubicBezTo>
                <a:cubicBezTo>
                  <a:pt x="357311" y="454179"/>
                  <a:pt x="326728" y="423522"/>
                  <a:pt x="326690" y="385627"/>
                </a:cubicBezTo>
                <a:close/>
                <a:moveTo>
                  <a:pt x="347067" y="385628"/>
                </a:moveTo>
                <a:cubicBezTo>
                  <a:pt x="347067" y="405113"/>
                  <a:pt x="358754" y="422668"/>
                  <a:pt x="376689" y="430129"/>
                </a:cubicBezTo>
                <a:cubicBezTo>
                  <a:pt x="394625" y="437589"/>
                  <a:pt x="415261" y="433469"/>
                  <a:pt x="428981" y="419699"/>
                </a:cubicBezTo>
                <a:cubicBezTo>
                  <a:pt x="442701" y="405930"/>
                  <a:pt x="446806" y="385219"/>
                  <a:pt x="439373" y="367219"/>
                </a:cubicBezTo>
                <a:cubicBezTo>
                  <a:pt x="431940" y="349218"/>
                  <a:pt x="414448" y="337490"/>
                  <a:pt x="395032" y="337490"/>
                </a:cubicBezTo>
                <a:cubicBezTo>
                  <a:pt x="368553" y="337527"/>
                  <a:pt x="347104" y="359053"/>
                  <a:pt x="347067" y="385628"/>
                </a:cubicBezTo>
                <a:close/>
                <a:moveTo>
                  <a:pt x="298547" y="511076"/>
                </a:moveTo>
                <a:lnTo>
                  <a:pt x="270072" y="482460"/>
                </a:lnTo>
                <a:cubicBezTo>
                  <a:pt x="266447" y="478860"/>
                  <a:pt x="266041" y="473144"/>
                  <a:pt x="269110" y="469061"/>
                </a:cubicBezTo>
                <a:lnTo>
                  <a:pt x="287009" y="445382"/>
                </a:lnTo>
                <a:cubicBezTo>
                  <a:pt x="282608" y="437365"/>
                  <a:pt x="279095" y="428865"/>
                  <a:pt x="276580" y="420069"/>
                </a:cubicBezTo>
                <a:lnTo>
                  <a:pt x="247216" y="416023"/>
                </a:lnTo>
                <a:cubicBezTo>
                  <a:pt x="242187" y="415318"/>
                  <a:pt x="238415" y="411013"/>
                  <a:pt x="238415" y="405891"/>
                </a:cubicBezTo>
                <a:lnTo>
                  <a:pt x="238415" y="365398"/>
                </a:lnTo>
                <a:lnTo>
                  <a:pt x="238415" y="365436"/>
                </a:lnTo>
                <a:cubicBezTo>
                  <a:pt x="238415" y="360314"/>
                  <a:pt x="242187" y="356008"/>
                  <a:pt x="247216" y="355303"/>
                </a:cubicBezTo>
                <a:lnTo>
                  <a:pt x="276580" y="351258"/>
                </a:lnTo>
                <a:cubicBezTo>
                  <a:pt x="279095" y="342424"/>
                  <a:pt x="282608" y="333962"/>
                  <a:pt x="287009" y="325908"/>
                </a:cubicBezTo>
                <a:lnTo>
                  <a:pt x="269110" y="302228"/>
                </a:lnTo>
                <a:lnTo>
                  <a:pt x="269147" y="302265"/>
                </a:lnTo>
                <a:cubicBezTo>
                  <a:pt x="266078" y="298182"/>
                  <a:pt x="266484" y="292467"/>
                  <a:pt x="270072" y="288866"/>
                </a:cubicBezTo>
                <a:lnTo>
                  <a:pt x="298547" y="260213"/>
                </a:lnTo>
                <a:cubicBezTo>
                  <a:pt x="302135" y="256576"/>
                  <a:pt x="307830" y="256168"/>
                  <a:pt x="311898" y="259249"/>
                </a:cubicBezTo>
                <a:lnTo>
                  <a:pt x="335529" y="277212"/>
                </a:lnTo>
                <a:cubicBezTo>
                  <a:pt x="343517" y="272795"/>
                  <a:pt x="351986" y="269307"/>
                  <a:pt x="360751" y="266782"/>
                </a:cubicBezTo>
                <a:lnTo>
                  <a:pt x="364819" y="237312"/>
                </a:lnTo>
                <a:cubicBezTo>
                  <a:pt x="365522" y="232265"/>
                  <a:pt x="369812" y="228479"/>
                  <a:pt x="374915" y="228479"/>
                </a:cubicBezTo>
                <a:lnTo>
                  <a:pt x="415225" y="228479"/>
                </a:lnTo>
                <a:cubicBezTo>
                  <a:pt x="420328" y="228516"/>
                  <a:pt x="424618" y="232265"/>
                  <a:pt x="425284" y="237312"/>
                </a:cubicBezTo>
                <a:lnTo>
                  <a:pt x="429315" y="266782"/>
                </a:lnTo>
                <a:cubicBezTo>
                  <a:pt x="438116" y="269306"/>
                  <a:pt x="446548" y="272795"/>
                  <a:pt x="454573" y="277212"/>
                </a:cubicBezTo>
                <a:lnTo>
                  <a:pt x="478168" y="259286"/>
                </a:lnTo>
                <a:cubicBezTo>
                  <a:pt x="482199" y="256205"/>
                  <a:pt x="487930" y="256613"/>
                  <a:pt x="491518" y="260213"/>
                </a:cubicBezTo>
                <a:lnTo>
                  <a:pt x="520031" y="288829"/>
                </a:lnTo>
                <a:lnTo>
                  <a:pt x="520031" y="288866"/>
                </a:lnTo>
                <a:cubicBezTo>
                  <a:pt x="523618" y="292466"/>
                  <a:pt x="524025" y="298182"/>
                  <a:pt x="520956" y="302265"/>
                </a:cubicBezTo>
                <a:lnTo>
                  <a:pt x="503057" y="325908"/>
                </a:lnTo>
                <a:cubicBezTo>
                  <a:pt x="507458" y="333925"/>
                  <a:pt x="510971" y="342424"/>
                  <a:pt x="513486" y="351221"/>
                </a:cubicBezTo>
                <a:lnTo>
                  <a:pt x="542850" y="355266"/>
                </a:lnTo>
                <a:cubicBezTo>
                  <a:pt x="547879" y="355971"/>
                  <a:pt x="551651" y="360314"/>
                  <a:pt x="551651" y="365399"/>
                </a:cubicBezTo>
                <a:lnTo>
                  <a:pt x="551651" y="405891"/>
                </a:lnTo>
                <a:cubicBezTo>
                  <a:pt x="551651" y="410976"/>
                  <a:pt x="547879" y="415318"/>
                  <a:pt x="542850" y="415986"/>
                </a:cubicBezTo>
                <a:lnTo>
                  <a:pt x="513486" y="420032"/>
                </a:lnTo>
                <a:lnTo>
                  <a:pt x="513486" y="420069"/>
                </a:lnTo>
                <a:cubicBezTo>
                  <a:pt x="510971" y="428865"/>
                  <a:pt x="507458" y="437365"/>
                  <a:pt x="503057" y="445382"/>
                </a:cubicBezTo>
                <a:lnTo>
                  <a:pt x="520919" y="469061"/>
                </a:lnTo>
                <a:cubicBezTo>
                  <a:pt x="523988" y="473144"/>
                  <a:pt x="523581" y="478859"/>
                  <a:pt x="519994" y="482460"/>
                </a:cubicBezTo>
                <a:lnTo>
                  <a:pt x="491482" y="511076"/>
                </a:lnTo>
                <a:cubicBezTo>
                  <a:pt x="487894" y="514676"/>
                  <a:pt x="482162" y="515085"/>
                  <a:pt x="478131" y="512004"/>
                </a:cubicBezTo>
                <a:lnTo>
                  <a:pt x="454573" y="494040"/>
                </a:lnTo>
                <a:cubicBezTo>
                  <a:pt x="446585" y="498457"/>
                  <a:pt x="438116" y="501983"/>
                  <a:pt x="429352" y="504507"/>
                </a:cubicBezTo>
                <a:lnTo>
                  <a:pt x="425321" y="533977"/>
                </a:lnTo>
                <a:lnTo>
                  <a:pt x="425284" y="533940"/>
                </a:lnTo>
                <a:cubicBezTo>
                  <a:pt x="424618" y="539025"/>
                  <a:pt x="420291" y="542773"/>
                  <a:pt x="415188" y="542773"/>
                </a:cubicBezTo>
                <a:lnTo>
                  <a:pt x="374878" y="542773"/>
                </a:lnTo>
                <a:cubicBezTo>
                  <a:pt x="369812" y="542773"/>
                  <a:pt x="365485" y="539025"/>
                  <a:pt x="364782" y="533940"/>
                </a:cubicBezTo>
                <a:lnTo>
                  <a:pt x="360751" y="504470"/>
                </a:lnTo>
                <a:lnTo>
                  <a:pt x="360751" y="504507"/>
                </a:lnTo>
                <a:cubicBezTo>
                  <a:pt x="351987" y="501984"/>
                  <a:pt x="343518" y="498457"/>
                  <a:pt x="335529" y="494040"/>
                </a:cubicBezTo>
                <a:lnTo>
                  <a:pt x="311935" y="512004"/>
                </a:lnTo>
                <a:cubicBezTo>
                  <a:pt x="307867" y="515085"/>
                  <a:pt x="302135" y="514713"/>
                  <a:pt x="298547" y="511076"/>
                </a:cubicBezTo>
                <a:close/>
                <a:moveTo>
                  <a:pt x="307349" y="452248"/>
                </a:moveTo>
                <a:lnTo>
                  <a:pt x="290707" y="474295"/>
                </a:lnTo>
                <a:lnTo>
                  <a:pt x="306683" y="490328"/>
                </a:lnTo>
                <a:lnTo>
                  <a:pt x="328650" y="473627"/>
                </a:lnTo>
                <a:cubicBezTo>
                  <a:pt x="332016" y="471029"/>
                  <a:pt x="336638" y="470843"/>
                  <a:pt x="340226" y="473107"/>
                </a:cubicBezTo>
                <a:cubicBezTo>
                  <a:pt x="350026" y="479342"/>
                  <a:pt x="360825" y="483833"/>
                  <a:pt x="372141" y="486431"/>
                </a:cubicBezTo>
                <a:cubicBezTo>
                  <a:pt x="376283" y="487359"/>
                  <a:pt x="379389" y="490773"/>
                  <a:pt x="379981" y="494968"/>
                </a:cubicBezTo>
                <a:lnTo>
                  <a:pt x="383753" y="522358"/>
                </a:lnTo>
                <a:lnTo>
                  <a:pt x="406349" y="522358"/>
                </a:lnTo>
                <a:lnTo>
                  <a:pt x="410121" y="494968"/>
                </a:lnTo>
                <a:cubicBezTo>
                  <a:pt x="410713" y="490773"/>
                  <a:pt x="413819" y="487359"/>
                  <a:pt x="417961" y="486431"/>
                </a:cubicBezTo>
                <a:cubicBezTo>
                  <a:pt x="429277" y="483833"/>
                  <a:pt x="440039" y="479342"/>
                  <a:pt x="449876" y="473107"/>
                </a:cubicBezTo>
                <a:cubicBezTo>
                  <a:pt x="453463" y="470843"/>
                  <a:pt x="458086" y="471066"/>
                  <a:pt x="461452" y="473627"/>
                </a:cubicBezTo>
                <a:lnTo>
                  <a:pt x="483419" y="490328"/>
                </a:lnTo>
                <a:lnTo>
                  <a:pt x="499395" y="474295"/>
                </a:lnTo>
                <a:lnTo>
                  <a:pt x="482753" y="452248"/>
                </a:lnTo>
                <a:lnTo>
                  <a:pt x="482716" y="452248"/>
                </a:lnTo>
                <a:cubicBezTo>
                  <a:pt x="480164" y="448871"/>
                  <a:pt x="479943" y="444232"/>
                  <a:pt x="482198" y="440631"/>
                </a:cubicBezTo>
                <a:cubicBezTo>
                  <a:pt x="488411" y="430795"/>
                  <a:pt x="492886" y="419958"/>
                  <a:pt x="495474" y="408600"/>
                </a:cubicBezTo>
                <a:cubicBezTo>
                  <a:pt x="496399" y="404481"/>
                  <a:pt x="499801" y="401326"/>
                  <a:pt x="503980" y="400732"/>
                </a:cubicBezTo>
                <a:lnTo>
                  <a:pt x="531272" y="396946"/>
                </a:lnTo>
                <a:lnTo>
                  <a:pt x="531272" y="374306"/>
                </a:lnTo>
                <a:lnTo>
                  <a:pt x="503980" y="370520"/>
                </a:lnTo>
                <a:cubicBezTo>
                  <a:pt x="499801" y="369889"/>
                  <a:pt x="496399" y="366772"/>
                  <a:pt x="495474" y="362652"/>
                </a:cubicBezTo>
                <a:cubicBezTo>
                  <a:pt x="492886" y="351295"/>
                  <a:pt x="488411" y="340458"/>
                  <a:pt x="482198" y="330622"/>
                </a:cubicBezTo>
                <a:cubicBezTo>
                  <a:pt x="479943" y="327021"/>
                  <a:pt x="480164" y="322382"/>
                  <a:pt x="482716" y="318967"/>
                </a:cubicBezTo>
                <a:lnTo>
                  <a:pt x="499358" y="296995"/>
                </a:lnTo>
                <a:lnTo>
                  <a:pt x="483382" y="280961"/>
                </a:lnTo>
                <a:lnTo>
                  <a:pt x="461378" y="297663"/>
                </a:lnTo>
                <a:cubicBezTo>
                  <a:pt x="458012" y="300224"/>
                  <a:pt x="453390" y="300447"/>
                  <a:pt x="449802" y="298145"/>
                </a:cubicBezTo>
                <a:cubicBezTo>
                  <a:pt x="440002" y="291947"/>
                  <a:pt x="429203" y="287456"/>
                  <a:pt x="417887" y="284859"/>
                </a:cubicBezTo>
                <a:cubicBezTo>
                  <a:pt x="413745" y="283931"/>
                  <a:pt x="410639" y="280516"/>
                  <a:pt x="410047" y="276322"/>
                </a:cubicBezTo>
                <a:lnTo>
                  <a:pt x="406275" y="248931"/>
                </a:lnTo>
                <a:lnTo>
                  <a:pt x="383753" y="248931"/>
                </a:lnTo>
                <a:lnTo>
                  <a:pt x="379981" y="276285"/>
                </a:lnTo>
                <a:cubicBezTo>
                  <a:pt x="379389" y="280479"/>
                  <a:pt x="376246" y="283894"/>
                  <a:pt x="372141" y="284821"/>
                </a:cubicBezTo>
                <a:cubicBezTo>
                  <a:pt x="360825" y="287420"/>
                  <a:pt x="350026" y="291910"/>
                  <a:pt x="340226" y="298108"/>
                </a:cubicBezTo>
                <a:cubicBezTo>
                  <a:pt x="336639" y="300372"/>
                  <a:pt x="332016" y="300187"/>
                  <a:pt x="328650" y="297626"/>
                </a:cubicBezTo>
                <a:lnTo>
                  <a:pt x="306683" y="280924"/>
                </a:lnTo>
                <a:lnTo>
                  <a:pt x="290744" y="296995"/>
                </a:lnTo>
                <a:lnTo>
                  <a:pt x="307386" y="319041"/>
                </a:lnTo>
                <a:cubicBezTo>
                  <a:pt x="309938" y="322419"/>
                  <a:pt x="310159" y="327058"/>
                  <a:pt x="307867" y="330659"/>
                </a:cubicBezTo>
                <a:cubicBezTo>
                  <a:pt x="301691" y="340495"/>
                  <a:pt x="297216" y="351332"/>
                  <a:pt x="294628" y="362689"/>
                </a:cubicBezTo>
                <a:cubicBezTo>
                  <a:pt x="293703" y="366809"/>
                  <a:pt x="290301" y="369964"/>
                  <a:pt x="286122" y="370558"/>
                </a:cubicBezTo>
                <a:lnTo>
                  <a:pt x="258830" y="374343"/>
                </a:lnTo>
                <a:lnTo>
                  <a:pt x="258830" y="396946"/>
                </a:lnTo>
                <a:lnTo>
                  <a:pt x="286122" y="400732"/>
                </a:lnTo>
                <a:cubicBezTo>
                  <a:pt x="290301" y="401326"/>
                  <a:pt x="293703" y="404481"/>
                  <a:pt x="294628" y="408601"/>
                </a:cubicBezTo>
                <a:cubicBezTo>
                  <a:pt x="297216" y="419958"/>
                  <a:pt x="301691" y="430795"/>
                  <a:pt x="307867" y="440631"/>
                </a:cubicBezTo>
                <a:cubicBezTo>
                  <a:pt x="310159" y="444231"/>
                  <a:pt x="309938" y="448871"/>
                  <a:pt x="307386" y="452249"/>
                </a:cubicBezTo>
                <a:close/>
                <a:moveTo>
                  <a:pt x="843395" y="400138"/>
                </a:moveTo>
                <a:lnTo>
                  <a:pt x="645615" y="743940"/>
                </a:lnTo>
                <a:cubicBezTo>
                  <a:pt x="645023" y="744942"/>
                  <a:pt x="644283" y="745870"/>
                  <a:pt x="643396" y="746612"/>
                </a:cubicBezTo>
                <a:lnTo>
                  <a:pt x="568323" y="810859"/>
                </a:lnTo>
                <a:lnTo>
                  <a:pt x="568286" y="810821"/>
                </a:lnTo>
                <a:cubicBezTo>
                  <a:pt x="565032" y="813642"/>
                  <a:pt x="560335" y="814088"/>
                  <a:pt x="556600" y="811898"/>
                </a:cubicBezTo>
                <a:cubicBezTo>
                  <a:pt x="552865" y="809745"/>
                  <a:pt x="550905" y="805477"/>
                  <a:pt x="551681" y="801209"/>
                </a:cubicBezTo>
                <a:lnTo>
                  <a:pt x="569580" y="703856"/>
                </a:lnTo>
                <a:cubicBezTo>
                  <a:pt x="569765" y="702706"/>
                  <a:pt x="570172" y="701592"/>
                  <a:pt x="570763" y="700590"/>
                </a:cubicBezTo>
                <a:lnTo>
                  <a:pt x="768544" y="356751"/>
                </a:lnTo>
                <a:cubicBezTo>
                  <a:pt x="782856" y="331883"/>
                  <a:pt x="808299" y="320637"/>
                  <a:pt x="826420" y="331141"/>
                </a:cubicBezTo>
                <a:lnTo>
                  <a:pt x="836553" y="337006"/>
                </a:lnTo>
                <a:cubicBezTo>
                  <a:pt x="854675" y="347546"/>
                  <a:pt x="857707" y="375271"/>
                  <a:pt x="843395" y="400138"/>
                </a:cubicBezTo>
                <a:close/>
                <a:moveTo>
                  <a:pt x="800238" y="434285"/>
                </a:moveTo>
                <a:lnTo>
                  <a:pt x="760668" y="411347"/>
                </a:lnTo>
                <a:lnTo>
                  <a:pt x="593476" y="701922"/>
                </a:lnTo>
                <a:lnTo>
                  <a:pt x="633046" y="724859"/>
                </a:lnTo>
                <a:close/>
                <a:moveTo>
                  <a:pt x="576867" y="776633"/>
                </a:moveTo>
                <a:lnTo>
                  <a:pt x="619174" y="740445"/>
                </a:lnTo>
                <a:lnTo>
                  <a:pt x="587001" y="721777"/>
                </a:lnTo>
                <a:close/>
                <a:moveTo>
                  <a:pt x="826311" y="354786"/>
                </a:moveTo>
                <a:lnTo>
                  <a:pt x="816178" y="348922"/>
                </a:lnTo>
                <a:cubicBezTo>
                  <a:pt x="809225" y="344876"/>
                  <a:pt x="794914" y="351780"/>
                  <a:pt x="786112" y="367034"/>
                </a:cubicBezTo>
                <a:lnTo>
                  <a:pt x="770801" y="393682"/>
                </a:lnTo>
                <a:lnTo>
                  <a:pt x="810372" y="416620"/>
                </a:lnTo>
                <a:lnTo>
                  <a:pt x="825682" y="390008"/>
                </a:lnTo>
                <a:cubicBezTo>
                  <a:pt x="834521" y="374642"/>
                  <a:pt x="833300" y="358757"/>
                  <a:pt x="826348" y="354712"/>
                </a:cubicBezTo>
                <a:close/>
              </a:path>
            </a:pathLst>
          </a:custGeom>
          <a:solidFill>
            <a:schemeClr val="accent2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67048414-01AE-D0E5-FFC7-F02ECDE537B1}"/>
              </a:ext>
            </a:extLst>
          </p:cNvPr>
          <p:cNvSpPr/>
          <p:nvPr/>
        </p:nvSpPr>
        <p:spPr>
          <a:xfrm>
            <a:off x="6694868" y="2548446"/>
            <a:ext cx="255646" cy="215515"/>
          </a:xfrm>
          <a:custGeom>
            <a:avLst/>
            <a:gdLst>
              <a:gd name="connsiteX0" fmla="*/ 26039 w 309332"/>
              <a:gd name="connsiteY0" fmla="*/ 221140 h 260773"/>
              <a:gd name="connsiteX1" fmla="*/ 12582 w 309332"/>
              <a:gd name="connsiteY1" fmla="*/ 234504 h 260773"/>
              <a:gd name="connsiteX2" fmla="*/ 12582 w 309332"/>
              <a:gd name="connsiteY2" fmla="*/ 234661 h 260773"/>
              <a:gd name="connsiteX3" fmla="*/ 12566 w 309332"/>
              <a:gd name="connsiteY3" fmla="*/ 234708 h 260773"/>
              <a:gd name="connsiteX4" fmla="*/ 26023 w 309332"/>
              <a:gd name="connsiteY4" fmla="*/ 248166 h 260773"/>
              <a:gd name="connsiteX5" fmla="*/ 161531 w 309332"/>
              <a:gd name="connsiteY5" fmla="*/ 248166 h 260773"/>
              <a:gd name="connsiteX6" fmla="*/ 161217 w 309332"/>
              <a:gd name="connsiteY6" fmla="*/ 221140 h 260773"/>
              <a:gd name="connsiteX7" fmla="*/ 137359 w 309332"/>
              <a:gd name="connsiteY7" fmla="*/ 198849 h 260773"/>
              <a:gd name="connsiteX8" fmla="*/ 137360 w 309332"/>
              <a:gd name="connsiteY8" fmla="*/ 198849 h 260773"/>
              <a:gd name="connsiteX9" fmla="*/ 137361 w 309332"/>
              <a:gd name="connsiteY9" fmla="*/ 198849 h 260773"/>
              <a:gd name="connsiteX10" fmla="*/ 143633 w 309332"/>
              <a:gd name="connsiteY10" fmla="*/ 160741 h 260773"/>
              <a:gd name="connsiteX11" fmla="*/ 143633 w 309332"/>
              <a:gd name="connsiteY11" fmla="*/ 186256 h 260773"/>
              <a:gd name="connsiteX12" fmla="*/ 176899 w 309332"/>
              <a:gd name="connsiteY12" fmla="*/ 186256 h 260773"/>
              <a:gd name="connsiteX13" fmla="*/ 134585 w 309332"/>
              <a:gd name="connsiteY13" fmla="*/ 142356 h 260773"/>
              <a:gd name="connsiteX14" fmla="*/ 141172 w 309332"/>
              <a:gd name="connsiteY14" fmla="*/ 143001 h 260773"/>
              <a:gd name="connsiteX15" fmla="*/ 198543 w 309332"/>
              <a:gd name="connsiteY15" fmla="*/ 187012 h 260773"/>
              <a:gd name="connsiteX16" fmla="*/ 201836 w 309332"/>
              <a:gd name="connsiteY16" fmla="*/ 192552 h 260773"/>
              <a:gd name="connsiteX17" fmla="*/ 195563 w 309332"/>
              <a:gd name="connsiteY17" fmla="*/ 198849 h 260773"/>
              <a:gd name="connsiteX18" fmla="*/ 195437 w 309332"/>
              <a:gd name="connsiteY18" fmla="*/ 198849 h 260773"/>
              <a:gd name="connsiteX19" fmla="*/ 137360 w 309332"/>
              <a:gd name="connsiteY19" fmla="*/ 198849 h 260773"/>
              <a:gd name="connsiteX20" fmla="*/ 131087 w 309332"/>
              <a:gd name="connsiteY20" fmla="*/ 192553 h 260773"/>
              <a:gd name="connsiteX21" fmla="*/ 131087 w 309332"/>
              <a:gd name="connsiteY21" fmla="*/ 148007 h 260773"/>
              <a:gd name="connsiteX22" fmla="*/ 134585 w 309332"/>
              <a:gd name="connsiteY22" fmla="*/ 142356 h 260773"/>
              <a:gd name="connsiteX23" fmla="*/ 309332 w 309332"/>
              <a:gd name="connsiteY23" fmla="*/ 131069 h 260773"/>
              <a:gd name="connsiteX24" fmla="*/ 309332 w 309332"/>
              <a:gd name="connsiteY24" fmla="*/ 131071 h 260773"/>
              <a:gd name="connsiteX25" fmla="*/ 309331 w 309332"/>
              <a:gd name="connsiteY25" fmla="*/ 131069 h 260773"/>
              <a:gd name="connsiteX26" fmla="*/ 120751 w 309332"/>
              <a:gd name="connsiteY26" fmla="*/ 117948 h 260773"/>
              <a:gd name="connsiteX27" fmla="*/ 120751 w 309332"/>
              <a:gd name="connsiteY27" fmla="*/ 208532 h 260773"/>
              <a:gd name="connsiteX28" fmla="*/ 182735 w 309332"/>
              <a:gd name="connsiteY28" fmla="*/ 208532 h 260773"/>
              <a:gd name="connsiteX29" fmla="*/ 238833 w 309332"/>
              <a:gd name="connsiteY29" fmla="*/ 208532 h 260773"/>
              <a:gd name="connsiteX30" fmla="*/ 272836 w 309332"/>
              <a:gd name="connsiteY30" fmla="*/ 79503 h 260773"/>
              <a:gd name="connsiteX31" fmla="*/ 266531 w 309332"/>
              <a:gd name="connsiteY31" fmla="*/ 82289 h 260773"/>
              <a:gd name="connsiteX32" fmla="*/ 293711 w 309332"/>
              <a:gd name="connsiteY32" fmla="*/ 143805 h 260773"/>
              <a:gd name="connsiteX33" fmla="*/ 297444 w 309332"/>
              <a:gd name="connsiteY33" fmla="*/ 139303 h 260773"/>
              <a:gd name="connsiteX34" fmla="*/ 297444 w 309332"/>
              <a:gd name="connsiteY34" fmla="*/ 139301 h 260773"/>
              <a:gd name="connsiteX35" fmla="*/ 297884 w 309332"/>
              <a:gd name="connsiteY35" fmla="*/ 136248 h 260773"/>
              <a:gd name="connsiteX36" fmla="*/ 241846 w 309332"/>
              <a:gd name="connsiteY36" fmla="*/ 79475 h 260773"/>
              <a:gd name="connsiteX37" fmla="*/ 216846 w 309332"/>
              <a:gd name="connsiteY37" fmla="*/ 136170 h 260773"/>
              <a:gd name="connsiteX38" fmla="*/ 217285 w 309332"/>
              <a:gd name="connsiteY38" fmla="*/ 139240 h 260773"/>
              <a:gd name="connsiteX39" fmla="*/ 221002 w 309332"/>
              <a:gd name="connsiteY39" fmla="*/ 143758 h 260773"/>
              <a:gd name="connsiteX40" fmla="*/ 248166 w 309332"/>
              <a:gd name="connsiteY40" fmla="*/ 82261 h 260773"/>
              <a:gd name="connsiteX41" fmla="*/ 241846 w 309332"/>
              <a:gd name="connsiteY41" fmla="*/ 79475 h 260773"/>
              <a:gd name="connsiteX42" fmla="*/ 257361 w 309332"/>
              <a:gd name="connsiteY42" fmla="*/ 45149 h 260773"/>
              <a:gd name="connsiteX43" fmla="*/ 265038 w 309332"/>
              <a:gd name="connsiteY43" fmla="*/ 52858 h 260773"/>
              <a:gd name="connsiteX44" fmla="*/ 249684 w 309332"/>
              <a:gd name="connsiteY44" fmla="*/ 52858 h 260773"/>
              <a:gd name="connsiteX45" fmla="*/ 257361 w 309332"/>
              <a:gd name="connsiteY45" fmla="*/ 45149 h 260773"/>
              <a:gd name="connsiteX46" fmla="*/ 81429 w 309332"/>
              <a:gd name="connsiteY46" fmla="*/ 41476 h 260773"/>
              <a:gd name="connsiteX47" fmla="*/ 81429 w 309332"/>
              <a:gd name="connsiteY47" fmla="*/ 60207 h 260773"/>
              <a:gd name="connsiteX48" fmla="*/ 147537 w 309332"/>
              <a:gd name="connsiteY48" fmla="*/ 60207 h 260773"/>
              <a:gd name="connsiteX49" fmla="*/ 147537 w 309332"/>
              <a:gd name="connsiteY49" fmla="*/ 41476 h 260773"/>
              <a:gd name="connsiteX50" fmla="*/ 257373 w 309332"/>
              <a:gd name="connsiteY50" fmla="*/ 34456 h 260773"/>
              <a:gd name="connsiteX51" fmla="*/ 239038 w 309332"/>
              <a:gd name="connsiteY51" fmla="*/ 52841 h 260773"/>
              <a:gd name="connsiteX52" fmla="*/ 257373 w 309332"/>
              <a:gd name="connsiteY52" fmla="*/ 71241 h 260773"/>
              <a:gd name="connsiteX53" fmla="*/ 275691 w 309332"/>
              <a:gd name="connsiteY53" fmla="*/ 52841 h 260773"/>
              <a:gd name="connsiteX54" fmla="*/ 257373 w 309332"/>
              <a:gd name="connsiteY54" fmla="*/ 34456 h 260773"/>
              <a:gd name="connsiteX55" fmla="*/ 75156 w 309332"/>
              <a:gd name="connsiteY55" fmla="*/ 28884 h 260773"/>
              <a:gd name="connsiteX56" fmla="*/ 153810 w 309332"/>
              <a:gd name="connsiteY56" fmla="*/ 28884 h 260773"/>
              <a:gd name="connsiteX57" fmla="*/ 160084 w 309332"/>
              <a:gd name="connsiteY57" fmla="*/ 35180 h 260773"/>
              <a:gd name="connsiteX58" fmla="*/ 160084 w 309332"/>
              <a:gd name="connsiteY58" fmla="*/ 66503 h 260773"/>
              <a:gd name="connsiteX59" fmla="*/ 153810 w 309332"/>
              <a:gd name="connsiteY59" fmla="*/ 72799 h 260773"/>
              <a:gd name="connsiteX60" fmla="*/ 75156 w 309332"/>
              <a:gd name="connsiteY60" fmla="*/ 72799 h 260773"/>
              <a:gd name="connsiteX61" fmla="*/ 68882 w 309332"/>
              <a:gd name="connsiteY61" fmla="*/ 66503 h 260773"/>
              <a:gd name="connsiteX62" fmla="*/ 68882 w 309332"/>
              <a:gd name="connsiteY62" fmla="*/ 35180 h 260773"/>
              <a:gd name="connsiteX63" fmla="*/ 75156 w 309332"/>
              <a:gd name="connsiteY63" fmla="*/ 28884 h 260773"/>
              <a:gd name="connsiteX64" fmla="*/ 257388 w 309332"/>
              <a:gd name="connsiteY64" fmla="*/ 12608 h 260773"/>
              <a:gd name="connsiteX65" fmla="*/ 254471 w 309332"/>
              <a:gd name="connsiteY65" fmla="*/ 15536 h 260773"/>
              <a:gd name="connsiteX66" fmla="*/ 254471 w 309332"/>
              <a:gd name="connsiteY66" fmla="*/ 22163 h 260773"/>
              <a:gd name="connsiteX67" fmla="*/ 257373 w 309332"/>
              <a:gd name="connsiteY67" fmla="*/ 21864 h 260773"/>
              <a:gd name="connsiteX68" fmla="*/ 260305 w 309332"/>
              <a:gd name="connsiteY68" fmla="*/ 22163 h 260773"/>
              <a:gd name="connsiteX69" fmla="*/ 260305 w 309332"/>
              <a:gd name="connsiteY69" fmla="*/ 15536 h 260773"/>
              <a:gd name="connsiteX70" fmla="*/ 257388 w 309332"/>
              <a:gd name="connsiteY70" fmla="*/ 12608 h 260773"/>
              <a:gd name="connsiteX71" fmla="*/ 51945 w 309332"/>
              <a:gd name="connsiteY71" fmla="*/ 12595 h 260773"/>
              <a:gd name="connsiteX72" fmla="*/ 51945 w 309332"/>
              <a:gd name="connsiteY72" fmla="*/ 208548 h 260773"/>
              <a:gd name="connsiteX73" fmla="*/ 108204 w 309332"/>
              <a:gd name="connsiteY73" fmla="*/ 208548 h 260773"/>
              <a:gd name="connsiteX74" fmla="*/ 108204 w 309332"/>
              <a:gd name="connsiteY74" fmla="*/ 105226 h 260773"/>
              <a:gd name="connsiteX75" fmla="*/ 111702 w 309332"/>
              <a:gd name="connsiteY75" fmla="*/ 99576 h 260773"/>
              <a:gd name="connsiteX76" fmla="*/ 118289 w 309332"/>
              <a:gd name="connsiteY76" fmla="*/ 100221 h 260773"/>
              <a:gd name="connsiteX77" fmla="*/ 176491 w 309332"/>
              <a:gd name="connsiteY77" fmla="*/ 144861 h 260773"/>
              <a:gd name="connsiteX78" fmla="*/ 176492 w 309332"/>
              <a:gd name="connsiteY78" fmla="*/ 12595 h 260773"/>
              <a:gd name="connsiteX79" fmla="*/ 39164 w 309332"/>
              <a:gd name="connsiteY79" fmla="*/ 12594 h 260773"/>
              <a:gd name="connsiteX80" fmla="*/ 39164 w 309332"/>
              <a:gd name="connsiteY80" fmla="*/ 12596 h 260773"/>
              <a:gd name="connsiteX81" fmla="*/ 12565 w 309332"/>
              <a:gd name="connsiteY81" fmla="*/ 39355 h 260773"/>
              <a:gd name="connsiteX82" fmla="*/ 12565 w 309332"/>
              <a:gd name="connsiteY82" fmla="*/ 212420 h 260773"/>
              <a:gd name="connsiteX83" fmla="*/ 26021 w 309332"/>
              <a:gd name="connsiteY83" fmla="*/ 208548 h 260773"/>
              <a:gd name="connsiteX84" fmla="*/ 39399 w 309332"/>
              <a:gd name="connsiteY84" fmla="*/ 208548 h 260773"/>
              <a:gd name="connsiteX85" fmla="*/ 39399 w 309332"/>
              <a:gd name="connsiteY85" fmla="*/ 12594 h 260773"/>
              <a:gd name="connsiteX86" fmla="*/ 257388 w 309332"/>
              <a:gd name="connsiteY86" fmla="*/ 15 h 260773"/>
              <a:gd name="connsiteX87" fmla="*/ 272852 w 309332"/>
              <a:gd name="connsiteY87" fmla="*/ 15535 h 260773"/>
              <a:gd name="connsiteX88" fmla="*/ 272852 w 309332"/>
              <a:gd name="connsiteY88" fmla="*/ 26192 h 260773"/>
              <a:gd name="connsiteX89" fmla="*/ 288238 w 309332"/>
              <a:gd name="connsiteY89" fmla="*/ 52840 h 260773"/>
              <a:gd name="connsiteX90" fmla="*/ 282623 w 309332"/>
              <a:gd name="connsiteY90" fmla="*/ 70564 h 260773"/>
              <a:gd name="connsiteX91" fmla="*/ 309331 w 309332"/>
              <a:gd name="connsiteY91" fmla="*/ 131069 h 260773"/>
              <a:gd name="connsiteX92" fmla="*/ 307042 w 309332"/>
              <a:gd name="connsiteY92" fmla="*/ 147375 h 260773"/>
              <a:gd name="connsiteX93" fmla="*/ 296895 w 309332"/>
              <a:gd name="connsiteY93" fmla="*/ 159622 h 260773"/>
              <a:gd name="connsiteX94" fmla="*/ 292064 w 309332"/>
              <a:gd name="connsiteY94" fmla="*/ 161888 h 260773"/>
              <a:gd name="connsiteX95" fmla="*/ 291201 w 309332"/>
              <a:gd name="connsiteY95" fmla="*/ 161825 h 260773"/>
              <a:gd name="connsiteX96" fmla="*/ 286324 w 309332"/>
              <a:gd name="connsiteY96" fmla="*/ 158142 h 260773"/>
              <a:gd name="connsiteX97" fmla="*/ 257340 w 309332"/>
              <a:gd name="connsiteY97" fmla="*/ 92537 h 260773"/>
              <a:gd name="connsiteX98" fmla="*/ 228341 w 309332"/>
              <a:gd name="connsiteY98" fmla="*/ 158142 h 260773"/>
              <a:gd name="connsiteX99" fmla="*/ 223464 w 309332"/>
              <a:gd name="connsiteY99" fmla="*/ 161825 h 260773"/>
              <a:gd name="connsiteX100" fmla="*/ 222617 w 309332"/>
              <a:gd name="connsiteY100" fmla="*/ 161888 h 260773"/>
              <a:gd name="connsiteX101" fmla="*/ 217786 w 309332"/>
              <a:gd name="connsiteY101" fmla="*/ 159606 h 260773"/>
              <a:gd name="connsiteX102" fmla="*/ 207670 w 309332"/>
              <a:gd name="connsiteY102" fmla="*/ 147313 h 260773"/>
              <a:gd name="connsiteX103" fmla="*/ 205365 w 309332"/>
              <a:gd name="connsiteY103" fmla="*/ 131085 h 260773"/>
              <a:gd name="connsiteX104" fmla="*/ 232074 w 309332"/>
              <a:gd name="connsiteY104" fmla="*/ 70516 h 260773"/>
              <a:gd name="connsiteX105" fmla="*/ 226491 w 309332"/>
              <a:gd name="connsiteY105" fmla="*/ 52840 h 260773"/>
              <a:gd name="connsiteX106" fmla="*/ 241924 w 309332"/>
              <a:gd name="connsiteY106" fmla="*/ 26176 h 260773"/>
              <a:gd name="connsiteX107" fmla="*/ 241924 w 309332"/>
              <a:gd name="connsiteY107" fmla="*/ 15535 h 260773"/>
              <a:gd name="connsiteX108" fmla="*/ 257388 w 309332"/>
              <a:gd name="connsiteY108" fmla="*/ 15 h 260773"/>
              <a:gd name="connsiteX109" fmla="*/ 39162 w 309332"/>
              <a:gd name="connsiteY109" fmla="*/ 0 h 260773"/>
              <a:gd name="connsiteX110" fmla="*/ 182764 w 309332"/>
              <a:gd name="connsiteY110" fmla="*/ 0 h 260773"/>
              <a:gd name="connsiteX111" fmla="*/ 189038 w 309332"/>
              <a:gd name="connsiteY111" fmla="*/ 6296 h 260773"/>
              <a:gd name="connsiteX112" fmla="*/ 189038 w 309332"/>
              <a:gd name="connsiteY112" fmla="*/ 154475 h 260773"/>
              <a:gd name="connsiteX113" fmla="*/ 260477 w 309332"/>
              <a:gd name="connsiteY113" fmla="*/ 209285 h 260773"/>
              <a:gd name="connsiteX114" fmla="*/ 260473 w 309332"/>
              <a:gd name="connsiteY114" fmla="*/ 209287 h 260773"/>
              <a:gd name="connsiteX115" fmla="*/ 263767 w 309332"/>
              <a:gd name="connsiteY115" fmla="*/ 214843 h 260773"/>
              <a:gd name="connsiteX116" fmla="*/ 257494 w 309332"/>
              <a:gd name="connsiteY116" fmla="*/ 221139 h 260773"/>
              <a:gd name="connsiteX117" fmla="*/ 257368 w 309332"/>
              <a:gd name="connsiteY117" fmla="*/ 221139 h 260773"/>
              <a:gd name="connsiteX118" fmla="*/ 174779 w 309332"/>
              <a:gd name="connsiteY118" fmla="*/ 221139 h 260773"/>
              <a:gd name="connsiteX119" fmla="*/ 174983 w 309332"/>
              <a:gd name="connsiteY119" fmla="*/ 248181 h 260773"/>
              <a:gd name="connsiteX120" fmla="*/ 182731 w 309332"/>
              <a:gd name="connsiteY120" fmla="*/ 248181 h 260773"/>
              <a:gd name="connsiteX121" fmla="*/ 189004 w 309332"/>
              <a:gd name="connsiteY121" fmla="*/ 254477 h 260773"/>
              <a:gd name="connsiteX122" fmla="*/ 182731 w 309332"/>
              <a:gd name="connsiteY122" fmla="*/ 260773 h 260773"/>
              <a:gd name="connsiteX123" fmla="*/ 26020 w 309332"/>
              <a:gd name="connsiteY123" fmla="*/ 260773 h 260773"/>
              <a:gd name="connsiteX124" fmla="*/ 0 w 309332"/>
              <a:gd name="connsiteY124" fmla="*/ 234660 h 260773"/>
              <a:gd name="connsiteX125" fmla="*/ 16 w 309332"/>
              <a:gd name="connsiteY125" fmla="*/ 234502 h 260773"/>
              <a:gd name="connsiteX126" fmla="*/ 16 w 309332"/>
              <a:gd name="connsiteY126" fmla="*/ 39351 h 260773"/>
              <a:gd name="connsiteX127" fmla="*/ 39162 w 309332"/>
              <a:gd name="connsiteY127" fmla="*/ 0 h 260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309332" h="260773">
                <a:moveTo>
                  <a:pt x="26039" y="221140"/>
                </a:moveTo>
                <a:cubicBezTo>
                  <a:pt x="18651" y="221140"/>
                  <a:pt x="12661" y="227122"/>
                  <a:pt x="12582" y="234504"/>
                </a:cubicBezTo>
                <a:lnTo>
                  <a:pt x="12582" y="234661"/>
                </a:lnTo>
                <a:cubicBezTo>
                  <a:pt x="12582" y="234677"/>
                  <a:pt x="12566" y="234693"/>
                  <a:pt x="12566" y="234708"/>
                </a:cubicBezTo>
                <a:cubicBezTo>
                  <a:pt x="12598" y="242138"/>
                  <a:pt x="18620" y="248166"/>
                  <a:pt x="26023" y="248166"/>
                </a:cubicBezTo>
                <a:lnTo>
                  <a:pt x="161531" y="248166"/>
                </a:lnTo>
                <a:cubicBezTo>
                  <a:pt x="158363" y="238864"/>
                  <a:pt x="158237" y="229813"/>
                  <a:pt x="161217" y="221140"/>
                </a:cubicBezTo>
                <a:close/>
                <a:moveTo>
                  <a:pt x="137359" y="198849"/>
                </a:moveTo>
                <a:lnTo>
                  <a:pt x="137360" y="198849"/>
                </a:lnTo>
                <a:lnTo>
                  <a:pt x="137361" y="198849"/>
                </a:lnTo>
                <a:close/>
                <a:moveTo>
                  <a:pt x="143633" y="160741"/>
                </a:moveTo>
                <a:lnTo>
                  <a:pt x="143633" y="186256"/>
                </a:lnTo>
                <a:lnTo>
                  <a:pt x="176899" y="186256"/>
                </a:lnTo>
                <a:close/>
                <a:moveTo>
                  <a:pt x="134585" y="142356"/>
                </a:moveTo>
                <a:cubicBezTo>
                  <a:pt x="136717" y="141301"/>
                  <a:pt x="139274" y="141553"/>
                  <a:pt x="141172" y="143001"/>
                </a:cubicBezTo>
                <a:lnTo>
                  <a:pt x="198543" y="187012"/>
                </a:lnTo>
                <a:cubicBezTo>
                  <a:pt x="200503" y="188083"/>
                  <a:pt x="201836" y="190160"/>
                  <a:pt x="201836" y="192552"/>
                </a:cubicBezTo>
                <a:cubicBezTo>
                  <a:pt x="201836" y="196031"/>
                  <a:pt x="199029" y="198849"/>
                  <a:pt x="195563" y="198849"/>
                </a:cubicBezTo>
                <a:lnTo>
                  <a:pt x="195437" y="198849"/>
                </a:lnTo>
                <a:lnTo>
                  <a:pt x="137360" y="198849"/>
                </a:lnTo>
                <a:lnTo>
                  <a:pt x="131087" y="192553"/>
                </a:lnTo>
                <a:lnTo>
                  <a:pt x="131087" y="148007"/>
                </a:lnTo>
                <a:cubicBezTo>
                  <a:pt x="131087" y="145599"/>
                  <a:pt x="132451" y="143411"/>
                  <a:pt x="134585" y="142356"/>
                </a:cubicBezTo>
                <a:close/>
                <a:moveTo>
                  <a:pt x="309332" y="131069"/>
                </a:moveTo>
                <a:lnTo>
                  <a:pt x="309332" y="131071"/>
                </a:lnTo>
                <a:lnTo>
                  <a:pt x="309331" y="131069"/>
                </a:lnTo>
                <a:close/>
                <a:moveTo>
                  <a:pt x="120751" y="117948"/>
                </a:moveTo>
                <a:lnTo>
                  <a:pt x="120751" y="208532"/>
                </a:lnTo>
                <a:lnTo>
                  <a:pt x="182735" y="208532"/>
                </a:lnTo>
                <a:lnTo>
                  <a:pt x="238833" y="208532"/>
                </a:lnTo>
                <a:close/>
                <a:moveTo>
                  <a:pt x="272836" y="79503"/>
                </a:moveTo>
                <a:cubicBezTo>
                  <a:pt x="270860" y="80668"/>
                  <a:pt x="268759" y="81581"/>
                  <a:pt x="266531" y="82289"/>
                </a:cubicBezTo>
                <a:lnTo>
                  <a:pt x="293711" y="143805"/>
                </a:lnTo>
                <a:lnTo>
                  <a:pt x="297444" y="139303"/>
                </a:lnTo>
                <a:lnTo>
                  <a:pt x="297444" y="139301"/>
                </a:lnTo>
                <a:cubicBezTo>
                  <a:pt x="298181" y="138420"/>
                  <a:pt x="298338" y="137223"/>
                  <a:pt x="297884" y="136248"/>
                </a:cubicBezTo>
                <a:close/>
                <a:moveTo>
                  <a:pt x="241846" y="79475"/>
                </a:moveTo>
                <a:lnTo>
                  <a:pt x="216846" y="136170"/>
                </a:lnTo>
                <a:cubicBezTo>
                  <a:pt x="216407" y="137178"/>
                  <a:pt x="216579" y="138406"/>
                  <a:pt x="217285" y="139240"/>
                </a:cubicBezTo>
                <a:lnTo>
                  <a:pt x="221002" y="143758"/>
                </a:lnTo>
                <a:lnTo>
                  <a:pt x="248166" y="82261"/>
                </a:lnTo>
                <a:cubicBezTo>
                  <a:pt x="245939" y="81568"/>
                  <a:pt x="243822" y="80640"/>
                  <a:pt x="241846" y="79475"/>
                </a:cubicBezTo>
                <a:close/>
                <a:moveTo>
                  <a:pt x="257361" y="45149"/>
                </a:moveTo>
                <a:cubicBezTo>
                  <a:pt x="261200" y="45149"/>
                  <a:pt x="265038" y="47719"/>
                  <a:pt x="265038" y="52858"/>
                </a:cubicBezTo>
                <a:cubicBezTo>
                  <a:pt x="265038" y="63121"/>
                  <a:pt x="249684" y="63121"/>
                  <a:pt x="249684" y="52858"/>
                </a:cubicBezTo>
                <a:cubicBezTo>
                  <a:pt x="249684" y="47719"/>
                  <a:pt x="253523" y="45149"/>
                  <a:pt x="257361" y="45149"/>
                </a:cubicBezTo>
                <a:close/>
                <a:moveTo>
                  <a:pt x="81429" y="41476"/>
                </a:moveTo>
                <a:lnTo>
                  <a:pt x="81429" y="60207"/>
                </a:lnTo>
                <a:lnTo>
                  <a:pt x="147537" y="60207"/>
                </a:lnTo>
                <a:lnTo>
                  <a:pt x="147537" y="41476"/>
                </a:lnTo>
                <a:close/>
                <a:moveTo>
                  <a:pt x="257373" y="34456"/>
                </a:moveTo>
                <a:cubicBezTo>
                  <a:pt x="247257" y="34456"/>
                  <a:pt x="239038" y="42720"/>
                  <a:pt x="239038" y="52841"/>
                </a:cubicBezTo>
                <a:cubicBezTo>
                  <a:pt x="239038" y="62993"/>
                  <a:pt x="247272" y="71241"/>
                  <a:pt x="257373" y="71241"/>
                </a:cubicBezTo>
                <a:cubicBezTo>
                  <a:pt x="267473" y="71241"/>
                  <a:pt x="275691" y="62978"/>
                  <a:pt x="275691" y="52841"/>
                </a:cubicBezTo>
                <a:cubicBezTo>
                  <a:pt x="275691" y="42704"/>
                  <a:pt x="267473" y="34456"/>
                  <a:pt x="257373" y="34456"/>
                </a:cubicBezTo>
                <a:close/>
                <a:moveTo>
                  <a:pt x="75156" y="28884"/>
                </a:moveTo>
                <a:lnTo>
                  <a:pt x="153810" y="28884"/>
                </a:lnTo>
                <a:cubicBezTo>
                  <a:pt x="157276" y="28884"/>
                  <a:pt x="160084" y="31702"/>
                  <a:pt x="160084" y="35180"/>
                </a:cubicBezTo>
                <a:lnTo>
                  <a:pt x="160084" y="66503"/>
                </a:lnTo>
                <a:cubicBezTo>
                  <a:pt x="160084" y="69982"/>
                  <a:pt x="157276" y="72799"/>
                  <a:pt x="153810" y="72799"/>
                </a:cubicBezTo>
                <a:lnTo>
                  <a:pt x="75156" y="72799"/>
                </a:lnTo>
                <a:cubicBezTo>
                  <a:pt x="71690" y="72799"/>
                  <a:pt x="68882" y="69982"/>
                  <a:pt x="68882" y="66503"/>
                </a:cubicBezTo>
                <a:lnTo>
                  <a:pt x="68882" y="35180"/>
                </a:lnTo>
                <a:cubicBezTo>
                  <a:pt x="68882" y="31702"/>
                  <a:pt x="71690" y="28884"/>
                  <a:pt x="75156" y="28884"/>
                </a:cubicBezTo>
                <a:close/>
                <a:moveTo>
                  <a:pt x="257388" y="12608"/>
                </a:moveTo>
                <a:cubicBezTo>
                  <a:pt x="255773" y="12608"/>
                  <a:pt x="254471" y="13931"/>
                  <a:pt x="254471" y="15536"/>
                </a:cubicBezTo>
                <a:lnTo>
                  <a:pt x="254471" y="22163"/>
                </a:lnTo>
                <a:cubicBezTo>
                  <a:pt x="255443" y="22068"/>
                  <a:pt x="256385" y="21864"/>
                  <a:pt x="257373" y="21864"/>
                </a:cubicBezTo>
                <a:cubicBezTo>
                  <a:pt x="258376" y="21864"/>
                  <a:pt x="259317" y="22068"/>
                  <a:pt x="260305" y="22163"/>
                </a:cubicBezTo>
                <a:lnTo>
                  <a:pt x="260305" y="15536"/>
                </a:lnTo>
                <a:cubicBezTo>
                  <a:pt x="260305" y="13915"/>
                  <a:pt x="258988" y="12608"/>
                  <a:pt x="257388" y="12608"/>
                </a:cubicBezTo>
                <a:close/>
                <a:moveTo>
                  <a:pt x="51945" y="12595"/>
                </a:moveTo>
                <a:lnTo>
                  <a:pt x="51945" y="208548"/>
                </a:lnTo>
                <a:lnTo>
                  <a:pt x="108204" y="208548"/>
                </a:lnTo>
                <a:lnTo>
                  <a:pt x="108204" y="105226"/>
                </a:lnTo>
                <a:cubicBezTo>
                  <a:pt x="108204" y="102818"/>
                  <a:pt x="109569" y="100630"/>
                  <a:pt x="111702" y="99576"/>
                </a:cubicBezTo>
                <a:cubicBezTo>
                  <a:pt x="113834" y="98521"/>
                  <a:pt x="116391" y="98773"/>
                  <a:pt x="118289" y="100221"/>
                </a:cubicBezTo>
                <a:lnTo>
                  <a:pt x="176491" y="144861"/>
                </a:lnTo>
                <a:lnTo>
                  <a:pt x="176492" y="12595"/>
                </a:lnTo>
                <a:close/>
                <a:moveTo>
                  <a:pt x="39164" y="12594"/>
                </a:moveTo>
                <a:lnTo>
                  <a:pt x="39164" y="12596"/>
                </a:lnTo>
                <a:cubicBezTo>
                  <a:pt x="24500" y="12596"/>
                  <a:pt x="12565" y="24590"/>
                  <a:pt x="12565" y="39355"/>
                </a:cubicBezTo>
                <a:lnTo>
                  <a:pt x="12565" y="212420"/>
                </a:lnTo>
                <a:cubicBezTo>
                  <a:pt x="16502" y="210012"/>
                  <a:pt x="21081" y="208548"/>
                  <a:pt x="26021" y="208548"/>
                </a:cubicBezTo>
                <a:lnTo>
                  <a:pt x="39399" y="208548"/>
                </a:lnTo>
                <a:lnTo>
                  <a:pt x="39399" y="12594"/>
                </a:lnTo>
                <a:close/>
                <a:moveTo>
                  <a:pt x="257388" y="15"/>
                </a:moveTo>
                <a:cubicBezTo>
                  <a:pt x="265920" y="15"/>
                  <a:pt x="272852" y="6972"/>
                  <a:pt x="272852" y="15535"/>
                </a:cubicBezTo>
                <a:lnTo>
                  <a:pt x="272852" y="26192"/>
                </a:lnTo>
                <a:cubicBezTo>
                  <a:pt x="282011" y="31575"/>
                  <a:pt x="288238" y="41444"/>
                  <a:pt x="288238" y="52840"/>
                </a:cubicBezTo>
                <a:cubicBezTo>
                  <a:pt x="288238" y="59435"/>
                  <a:pt x="286137" y="65527"/>
                  <a:pt x="282623" y="70564"/>
                </a:cubicBezTo>
                <a:lnTo>
                  <a:pt x="309331" y="131069"/>
                </a:lnTo>
                <a:lnTo>
                  <a:pt x="307042" y="147375"/>
                </a:lnTo>
                <a:lnTo>
                  <a:pt x="296895" y="159622"/>
                </a:lnTo>
                <a:cubicBezTo>
                  <a:pt x="295687" y="161070"/>
                  <a:pt x="293915" y="161888"/>
                  <a:pt x="292064" y="161888"/>
                </a:cubicBezTo>
                <a:cubicBezTo>
                  <a:pt x="291782" y="161888"/>
                  <a:pt x="291484" y="161873"/>
                  <a:pt x="291201" y="161825"/>
                </a:cubicBezTo>
                <a:cubicBezTo>
                  <a:pt x="289037" y="161526"/>
                  <a:pt x="287202" y="160141"/>
                  <a:pt x="286324" y="158142"/>
                </a:cubicBezTo>
                <a:lnTo>
                  <a:pt x="257340" y="92537"/>
                </a:lnTo>
                <a:lnTo>
                  <a:pt x="228341" y="158142"/>
                </a:lnTo>
                <a:cubicBezTo>
                  <a:pt x="227463" y="160141"/>
                  <a:pt x="225612" y="161526"/>
                  <a:pt x="223464" y="161825"/>
                </a:cubicBezTo>
                <a:cubicBezTo>
                  <a:pt x="223181" y="161873"/>
                  <a:pt x="222899" y="161888"/>
                  <a:pt x="222617" y="161888"/>
                </a:cubicBezTo>
                <a:cubicBezTo>
                  <a:pt x="220766" y="161888"/>
                  <a:pt x="218994" y="161070"/>
                  <a:pt x="217786" y="159606"/>
                </a:cubicBezTo>
                <a:lnTo>
                  <a:pt x="207670" y="147313"/>
                </a:lnTo>
                <a:cubicBezTo>
                  <a:pt x="203938" y="142890"/>
                  <a:pt x="202996" y="136500"/>
                  <a:pt x="205365" y="131085"/>
                </a:cubicBezTo>
                <a:lnTo>
                  <a:pt x="232074" y="70516"/>
                </a:lnTo>
                <a:cubicBezTo>
                  <a:pt x="228577" y="65495"/>
                  <a:pt x="226491" y="59420"/>
                  <a:pt x="226491" y="52840"/>
                </a:cubicBezTo>
                <a:cubicBezTo>
                  <a:pt x="226491" y="41429"/>
                  <a:pt x="232748" y="31559"/>
                  <a:pt x="241924" y="26176"/>
                </a:cubicBezTo>
                <a:lnTo>
                  <a:pt x="241924" y="15535"/>
                </a:lnTo>
                <a:cubicBezTo>
                  <a:pt x="241924" y="6972"/>
                  <a:pt x="248856" y="15"/>
                  <a:pt x="257388" y="15"/>
                </a:cubicBezTo>
                <a:close/>
                <a:moveTo>
                  <a:pt x="39162" y="0"/>
                </a:moveTo>
                <a:lnTo>
                  <a:pt x="182764" y="0"/>
                </a:lnTo>
                <a:cubicBezTo>
                  <a:pt x="186230" y="0"/>
                  <a:pt x="189038" y="2818"/>
                  <a:pt x="189038" y="6296"/>
                </a:cubicBezTo>
                <a:lnTo>
                  <a:pt x="189038" y="154475"/>
                </a:lnTo>
                <a:lnTo>
                  <a:pt x="260477" y="209285"/>
                </a:lnTo>
                <a:lnTo>
                  <a:pt x="260473" y="209287"/>
                </a:lnTo>
                <a:cubicBezTo>
                  <a:pt x="262434" y="210357"/>
                  <a:pt x="263767" y="212435"/>
                  <a:pt x="263767" y="214843"/>
                </a:cubicBezTo>
                <a:cubicBezTo>
                  <a:pt x="263767" y="218322"/>
                  <a:pt x="260960" y="221139"/>
                  <a:pt x="257494" y="221139"/>
                </a:cubicBezTo>
                <a:lnTo>
                  <a:pt x="257368" y="221139"/>
                </a:lnTo>
                <a:lnTo>
                  <a:pt x="174779" y="221139"/>
                </a:lnTo>
                <a:cubicBezTo>
                  <a:pt x="170434" y="229718"/>
                  <a:pt x="170497" y="238453"/>
                  <a:pt x="174983" y="248181"/>
                </a:cubicBezTo>
                <a:lnTo>
                  <a:pt x="182731" y="248181"/>
                </a:lnTo>
                <a:cubicBezTo>
                  <a:pt x="186197" y="248181"/>
                  <a:pt x="189004" y="250998"/>
                  <a:pt x="189004" y="254477"/>
                </a:cubicBezTo>
                <a:cubicBezTo>
                  <a:pt x="189004" y="257956"/>
                  <a:pt x="186197" y="260773"/>
                  <a:pt x="182731" y="260773"/>
                </a:cubicBezTo>
                <a:lnTo>
                  <a:pt x="26020" y="260773"/>
                </a:lnTo>
                <a:cubicBezTo>
                  <a:pt x="11669" y="260773"/>
                  <a:pt x="0" y="249062"/>
                  <a:pt x="0" y="234660"/>
                </a:cubicBezTo>
                <a:cubicBezTo>
                  <a:pt x="0" y="234597"/>
                  <a:pt x="16" y="234550"/>
                  <a:pt x="16" y="234502"/>
                </a:cubicBezTo>
                <a:lnTo>
                  <a:pt x="16" y="39351"/>
                </a:lnTo>
                <a:cubicBezTo>
                  <a:pt x="16" y="17645"/>
                  <a:pt x="17581" y="0"/>
                  <a:pt x="39162" y="0"/>
                </a:cubicBezTo>
                <a:close/>
              </a:path>
            </a:pathLst>
          </a:custGeom>
          <a:solidFill>
            <a:schemeClr val="accent1"/>
          </a:solidFill>
          <a:ln w="943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CD1900D9-4896-62FC-E55A-BAD77BFFCC71}"/>
              </a:ext>
            </a:extLst>
          </p:cNvPr>
          <p:cNvSpPr/>
          <p:nvPr/>
        </p:nvSpPr>
        <p:spPr>
          <a:xfrm>
            <a:off x="6676002" y="3381922"/>
            <a:ext cx="259256" cy="260276"/>
          </a:xfrm>
          <a:custGeom>
            <a:avLst/>
            <a:gdLst>
              <a:gd name="connsiteX0" fmla="*/ 410450 w 895023"/>
              <a:gd name="connsiteY0" fmla="*/ 764569 h 898546"/>
              <a:gd name="connsiteX1" fmla="*/ 358638 w 895023"/>
              <a:gd name="connsiteY1" fmla="*/ 764569 h 898546"/>
              <a:gd name="connsiteX2" fmla="*/ 347174 w 895023"/>
              <a:gd name="connsiteY2" fmla="*/ 759781 h 898546"/>
              <a:gd name="connsiteX3" fmla="*/ 346324 w 895023"/>
              <a:gd name="connsiteY3" fmla="*/ 758853 h 898546"/>
              <a:gd name="connsiteX4" fmla="*/ 342404 w 895023"/>
              <a:gd name="connsiteY4" fmla="*/ 748275 h 898546"/>
              <a:gd name="connsiteX5" fmla="*/ 342404 w 895023"/>
              <a:gd name="connsiteY5" fmla="*/ 681505 h 898546"/>
              <a:gd name="connsiteX6" fmla="*/ 317996 w 895023"/>
              <a:gd name="connsiteY6" fmla="*/ 672895 h 898546"/>
              <a:gd name="connsiteX7" fmla="*/ 294549 w 895023"/>
              <a:gd name="connsiteY7" fmla="*/ 661612 h 898546"/>
              <a:gd name="connsiteX8" fmla="*/ 247508 w 895023"/>
              <a:gd name="connsiteY8" fmla="*/ 708823 h 898546"/>
              <a:gd name="connsiteX9" fmla="*/ 246584 w 895023"/>
              <a:gd name="connsiteY9" fmla="*/ 709676 h 898546"/>
              <a:gd name="connsiteX10" fmla="*/ 224654 w 895023"/>
              <a:gd name="connsiteY10" fmla="*/ 708823 h 898546"/>
              <a:gd name="connsiteX11" fmla="*/ 151356 w 895023"/>
              <a:gd name="connsiteY11" fmla="*/ 635260 h 898546"/>
              <a:gd name="connsiteX12" fmla="*/ 150506 w 895023"/>
              <a:gd name="connsiteY12" fmla="*/ 634332 h 898546"/>
              <a:gd name="connsiteX13" fmla="*/ 151356 w 895023"/>
              <a:gd name="connsiteY13" fmla="*/ 612323 h 898546"/>
              <a:gd name="connsiteX14" fmla="*/ 198397 w 895023"/>
              <a:gd name="connsiteY14" fmla="*/ 565112 h 898546"/>
              <a:gd name="connsiteX15" fmla="*/ 178575 w 895023"/>
              <a:gd name="connsiteY15" fmla="*/ 517085 h 898546"/>
              <a:gd name="connsiteX16" fmla="*/ 111971 w 895023"/>
              <a:gd name="connsiteY16" fmla="*/ 517085 h 898546"/>
              <a:gd name="connsiteX17" fmla="*/ 100544 w 895023"/>
              <a:gd name="connsiteY17" fmla="*/ 512334 h 898546"/>
              <a:gd name="connsiteX18" fmla="*/ 95773 w 895023"/>
              <a:gd name="connsiteY18" fmla="*/ 500829 h 898546"/>
              <a:gd name="connsiteX19" fmla="*/ 95773 w 895023"/>
              <a:gd name="connsiteY19" fmla="*/ 396721 h 898546"/>
              <a:gd name="connsiteX20" fmla="*/ 100544 w 895023"/>
              <a:gd name="connsiteY20" fmla="*/ 385216 h 898546"/>
              <a:gd name="connsiteX21" fmla="*/ 101542 w 895023"/>
              <a:gd name="connsiteY21" fmla="*/ 384362 h 898546"/>
              <a:gd name="connsiteX22" fmla="*/ 112045 w 895023"/>
              <a:gd name="connsiteY22" fmla="*/ 380428 h 898546"/>
              <a:gd name="connsiteX23" fmla="*/ 178575 w 895023"/>
              <a:gd name="connsiteY23" fmla="*/ 380428 h 898546"/>
              <a:gd name="connsiteX24" fmla="*/ 198397 w 895023"/>
              <a:gd name="connsiteY24" fmla="*/ 332438 h 898546"/>
              <a:gd name="connsiteX25" fmla="*/ 151282 w 895023"/>
              <a:gd name="connsiteY25" fmla="*/ 285190 h 898546"/>
              <a:gd name="connsiteX26" fmla="*/ 150432 w 895023"/>
              <a:gd name="connsiteY26" fmla="*/ 284262 h 898546"/>
              <a:gd name="connsiteX27" fmla="*/ 151282 w 895023"/>
              <a:gd name="connsiteY27" fmla="*/ 262253 h 898546"/>
              <a:gd name="connsiteX28" fmla="*/ 224580 w 895023"/>
              <a:gd name="connsiteY28" fmla="*/ 188690 h 898546"/>
              <a:gd name="connsiteX29" fmla="*/ 225504 w 895023"/>
              <a:gd name="connsiteY29" fmla="*/ 187874 h 898546"/>
              <a:gd name="connsiteX30" fmla="*/ 247434 w 895023"/>
              <a:gd name="connsiteY30" fmla="*/ 188690 h 898546"/>
              <a:gd name="connsiteX31" fmla="*/ 294475 w 895023"/>
              <a:gd name="connsiteY31" fmla="*/ 235901 h 898546"/>
              <a:gd name="connsiteX32" fmla="*/ 342293 w 895023"/>
              <a:gd name="connsiteY32" fmla="*/ 216007 h 898546"/>
              <a:gd name="connsiteX33" fmla="*/ 342293 w 895023"/>
              <a:gd name="connsiteY33" fmla="*/ 149162 h 898546"/>
              <a:gd name="connsiteX34" fmla="*/ 347063 w 895023"/>
              <a:gd name="connsiteY34" fmla="*/ 137694 h 898546"/>
              <a:gd name="connsiteX35" fmla="*/ 358527 w 895023"/>
              <a:gd name="connsiteY35" fmla="*/ 132906 h 898546"/>
              <a:gd name="connsiteX36" fmla="*/ 410339 w 895023"/>
              <a:gd name="connsiteY36" fmla="*/ 132906 h 898546"/>
              <a:gd name="connsiteX37" fmla="*/ 420842 w 895023"/>
              <a:gd name="connsiteY37" fmla="*/ 143484 h 898546"/>
              <a:gd name="connsiteX38" fmla="*/ 420842 w 895023"/>
              <a:gd name="connsiteY38" fmla="*/ 266519 h 898546"/>
              <a:gd name="connsiteX39" fmla="*/ 420842 w 895023"/>
              <a:gd name="connsiteY39" fmla="*/ 266482 h 898546"/>
              <a:gd name="connsiteX40" fmla="*/ 417772 w 895023"/>
              <a:gd name="connsiteY40" fmla="*/ 273942 h 898546"/>
              <a:gd name="connsiteX41" fmla="*/ 410339 w 895023"/>
              <a:gd name="connsiteY41" fmla="*/ 277022 h 898546"/>
              <a:gd name="connsiteX42" fmla="*/ 262119 w 895023"/>
              <a:gd name="connsiteY42" fmla="*/ 362907 h 898546"/>
              <a:gd name="connsiteX43" fmla="*/ 262119 w 895023"/>
              <a:gd name="connsiteY43" fmla="*/ 534675 h 898546"/>
              <a:gd name="connsiteX44" fmla="*/ 410339 w 895023"/>
              <a:gd name="connsiteY44" fmla="*/ 620560 h 898546"/>
              <a:gd name="connsiteX45" fmla="*/ 417772 w 895023"/>
              <a:gd name="connsiteY45" fmla="*/ 623640 h 898546"/>
              <a:gd name="connsiteX46" fmla="*/ 420842 w 895023"/>
              <a:gd name="connsiteY46" fmla="*/ 631101 h 898546"/>
              <a:gd name="connsiteX47" fmla="*/ 420842 w 895023"/>
              <a:gd name="connsiteY47" fmla="*/ 754135 h 898546"/>
              <a:gd name="connsiteX48" fmla="*/ 420842 w 895023"/>
              <a:gd name="connsiteY48" fmla="*/ 754098 h 898546"/>
              <a:gd name="connsiteX49" fmla="*/ 410339 w 895023"/>
              <a:gd name="connsiteY49" fmla="*/ 764639 h 898546"/>
              <a:gd name="connsiteX50" fmla="*/ 764071 w 895023"/>
              <a:gd name="connsiteY50" fmla="*/ 665544 h 898546"/>
              <a:gd name="connsiteX51" fmla="*/ 747651 w 895023"/>
              <a:gd name="connsiteY51" fmla="*/ 757107 h 898546"/>
              <a:gd name="connsiteX52" fmla="*/ 747762 w 895023"/>
              <a:gd name="connsiteY52" fmla="*/ 762340 h 898546"/>
              <a:gd name="connsiteX53" fmla="*/ 747762 w 895023"/>
              <a:gd name="connsiteY53" fmla="*/ 762526 h 898546"/>
              <a:gd name="connsiteX54" fmla="*/ 747836 w 895023"/>
              <a:gd name="connsiteY54" fmla="*/ 762712 h 898546"/>
              <a:gd name="connsiteX55" fmla="*/ 747836 w 895023"/>
              <a:gd name="connsiteY55" fmla="*/ 762786 h 898546"/>
              <a:gd name="connsiteX56" fmla="*/ 747910 w 895023"/>
              <a:gd name="connsiteY56" fmla="*/ 762971 h 898546"/>
              <a:gd name="connsiteX57" fmla="*/ 747984 w 895023"/>
              <a:gd name="connsiteY57" fmla="*/ 763194 h 898546"/>
              <a:gd name="connsiteX58" fmla="*/ 747984 w 895023"/>
              <a:gd name="connsiteY58" fmla="*/ 763305 h 898546"/>
              <a:gd name="connsiteX59" fmla="*/ 748021 w 895023"/>
              <a:gd name="connsiteY59" fmla="*/ 763454 h 898546"/>
              <a:gd name="connsiteX60" fmla="*/ 748021 w 895023"/>
              <a:gd name="connsiteY60" fmla="*/ 763528 h 898546"/>
              <a:gd name="connsiteX61" fmla="*/ 748095 w 895023"/>
              <a:gd name="connsiteY61" fmla="*/ 763677 h 898546"/>
              <a:gd name="connsiteX62" fmla="*/ 748169 w 895023"/>
              <a:gd name="connsiteY62" fmla="*/ 763862 h 898546"/>
              <a:gd name="connsiteX63" fmla="*/ 748169 w 895023"/>
              <a:gd name="connsiteY63" fmla="*/ 763936 h 898546"/>
              <a:gd name="connsiteX64" fmla="*/ 748243 w 895023"/>
              <a:gd name="connsiteY64" fmla="*/ 764085 h 898546"/>
              <a:gd name="connsiteX65" fmla="*/ 748317 w 895023"/>
              <a:gd name="connsiteY65" fmla="*/ 764196 h 898546"/>
              <a:gd name="connsiteX66" fmla="*/ 748317 w 895023"/>
              <a:gd name="connsiteY66" fmla="*/ 764271 h 898546"/>
              <a:gd name="connsiteX67" fmla="*/ 748391 w 895023"/>
              <a:gd name="connsiteY67" fmla="*/ 764419 h 898546"/>
              <a:gd name="connsiteX68" fmla="*/ 748391 w 895023"/>
              <a:gd name="connsiteY68" fmla="*/ 764530 h 898546"/>
              <a:gd name="connsiteX69" fmla="*/ 753531 w 895023"/>
              <a:gd name="connsiteY69" fmla="*/ 769133 h 898546"/>
              <a:gd name="connsiteX70" fmla="*/ 753642 w 895023"/>
              <a:gd name="connsiteY70" fmla="*/ 769133 h 898546"/>
              <a:gd name="connsiteX71" fmla="*/ 759929 w 895023"/>
              <a:gd name="connsiteY71" fmla="*/ 769578 h 898546"/>
              <a:gd name="connsiteX72" fmla="*/ 851162 w 895023"/>
              <a:gd name="connsiteY72" fmla="*/ 753099 h 898546"/>
              <a:gd name="connsiteX73" fmla="*/ 859631 w 895023"/>
              <a:gd name="connsiteY73" fmla="*/ 740925 h 898546"/>
              <a:gd name="connsiteX74" fmla="*/ 847464 w 895023"/>
              <a:gd name="connsiteY74" fmla="*/ 732426 h 898546"/>
              <a:gd name="connsiteX75" fmla="*/ 786666 w 895023"/>
              <a:gd name="connsiteY75" fmla="*/ 743412 h 898546"/>
              <a:gd name="connsiteX76" fmla="*/ 877530 w 895023"/>
              <a:gd name="connsiteY76" fmla="*/ 325679 h 898546"/>
              <a:gd name="connsiteX77" fmla="*/ 579425 w 895023"/>
              <a:gd name="connsiteY77" fmla="*/ 20225 h 898546"/>
              <a:gd name="connsiteX78" fmla="*/ 161388 w 895023"/>
              <a:gd name="connsiteY78" fmla="*/ 102732 h 898546"/>
              <a:gd name="connsiteX79" fmla="*/ 160019 w 895023"/>
              <a:gd name="connsiteY79" fmla="*/ 117541 h 898546"/>
              <a:gd name="connsiteX80" fmla="*/ 174775 w 895023"/>
              <a:gd name="connsiteY80" fmla="*/ 118915 h 898546"/>
              <a:gd name="connsiteX81" fmla="*/ 572249 w 895023"/>
              <a:gd name="connsiteY81" fmla="*/ 38598 h 898546"/>
              <a:gd name="connsiteX82" fmla="*/ 857782 w 895023"/>
              <a:gd name="connsiteY82" fmla="*/ 327500 h 898546"/>
              <a:gd name="connsiteX83" fmla="*/ 774536 w 895023"/>
              <a:gd name="connsiteY83" fmla="*/ 725745 h 898546"/>
              <a:gd name="connsiteX84" fmla="*/ 784669 w 895023"/>
              <a:gd name="connsiteY84" fmla="*/ 669182 h 898546"/>
              <a:gd name="connsiteX85" fmla="*/ 776237 w 895023"/>
              <a:gd name="connsiteY85" fmla="*/ 657008 h 898546"/>
              <a:gd name="connsiteX86" fmla="*/ 764070 w 895023"/>
              <a:gd name="connsiteY86" fmla="*/ 665508 h 898546"/>
              <a:gd name="connsiteX87" fmla="*/ 48554 w 895023"/>
              <a:gd name="connsiteY87" fmla="*/ 164864 h 898546"/>
              <a:gd name="connsiteX88" fmla="*/ 109425 w 895023"/>
              <a:gd name="connsiteY88" fmla="*/ 153878 h 898546"/>
              <a:gd name="connsiteX89" fmla="*/ 17341 w 895023"/>
              <a:gd name="connsiteY89" fmla="*/ 572352 h 898546"/>
              <a:gd name="connsiteX90" fmla="*/ 316185 w 895023"/>
              <a:gd name="connsiteY90" fmla="*/ 878518 h 898546"/>
              <a:gd name="connsiteX91" fmla="*/ 734960 w 895023"/>
              <a:gd name="connsiteY91" fmla="*/ 794712 h 898546"/>
              <a:gd name="connsiteX92" fmla="*/ 736329 w 895023"/>
              <a:gd name="connsiteY92" fmla="*/ 779903 h 898546"/>
              <a:gd name="connsiteX93" fmla="*/ 721573 w 895023"/>
              <a:gd name="connsiteY93" fmla="*/ 778530 h 898546"/>
              <a:gd name="connsiteX94" fmla="*/ 324137 w 895023"/>
              <a:gd name="connsiteY94" fmla="*/ 858810 h 898546"/>
              <a:gd name="connsiteX95" fmla="*/ 38604 w 895023"/>
              <a:gd name="connsiteY95" fmla="*/ 569908 h 898546"/>
              <a:gd name="connsiteX96" fmla="*/ 121813 w 895023"/>
              <a:gd name="connsiteY96" fmla="*/ 171701 h 898546"/>
              <a:gd name="connsiteX97" fmla="*/ 111643 w 895023"/>
              <a:gd name="connsiteY97" fmla="*/ 228301 h 898546"/>
              <a:gd name="connsiteX98" fmla="*/ 111680 w 895023"/>
              <a:gd name="connsiteY98" fmla="*/ 228301 h 898546"/>
              <a:gd name="connsiteX99" fmla="*/ 120186 w 895023"/>
              <a:gd name="connsiteY99" fmla="*/ 240178 h 898546"/>
              <a:gd name="connsiteX100" fmla="*/ 132278 w 895023"/>
              <a:gd name="connsiteY100" fmla="*/ 232013 h 898546"/>
              <a:gd name="connsiteX101" fmla="*/ 148772 w 895023"/>
              <a:gd name="connsiteY101" fmla="*/ 140078 h 898546"/>
              <a:gd name="connsiteX102" fmla="*/ 145999 w 895023"/>
              <a:gd name="connsiteY102" fmla="*/ 130651 h 898546"/>
              <a:gd name="connsiteX103" fmla="*/ 136679 w 895023"/>
              <a:gd name="connsiteY103" fmla="*/ 127644 h 898546"/>
              <a:gd name="connsiteX104" fmla="*/ 44817 w 895023"/>
              <a:gd name="connsiteY104" fmla="*/ 144198 h 898546"/>
              <a:gd name="connsiteX105" fmla="*/ 36386 w 895023"/>
              <a:gd name="connsiteY105" fmla="*/ 156371 h 898546"/>
              <a:gd name="connsiteX106" fmla="*/ 48515 w 895023"/>
              <a:gd name="connsiteY106" fmla="*/ 164871 h 898546"/>
              <a:gd name="connsiteX107" fmla="*/ 537084 w 895023"/>
              <a:gd name="connsiteY107" fmla="*/ 271385 h 898546"/>
              <a:gd name="connsiteX108" fmla="*/ 537084 w 895023"/>
              <a:gd name="connsiteY108" fmla="*/ 253681 h 898546"/>
              <a:gd name="connsiteX109" fmla="*/ 534125 w 895023"/>
              <a:gd name="connsiteY109" fmla="*/ 246035 h 898546"/>
              <a:gd name="connsiteX110" fmla="*/ 526581 w 895023"/>
              <a:gd name="connsiteY110" fmla="*/ 242806 h 898546"/>
              <a:gd name="connsiteX111" fmla="*/ 519037 w 895023"/>
              <a:gd name="connsiteY111" fmla="*/ 246035 h 898546"/>
              <a:gd name="connsiteX112" fmla="*/ 516078 w 895023"/>
              <a:gd name="connsiteY112" fmla="*/ 253681 h 898546"/>
              <a:gd name="connsiteX113" fmla="*/ 516078 w 895023"/>
              <a:gd name="connsiteY113" fmla="*/ 271348 h 898546"/>
              <a:gd name="connsiteX114" fmla="*/ 512084 w 895023"/>
              <a:gd name="connsiteY114" fmla="*/ 268230 h 898546"/>
              <a:gd name="connsiteX115" fmla="*/ 508164 w 895023"/>
              <a:gd name="connsiteY115" fmla="*/ 244662 h 898546"/>
              <a:gd name="connsiteX116" fmla="*/ 529095 w 895023"/>
              <a:gd name="connsiteY116" fmla="*/ 233305 h 898546"/>
              <a:gd name="connsiteX117" fmla="*/ 546625 w 895023"/>
              <a:gd name="connsiteY117" fmla="*/ 249487 h 898546"/>
              <a:gd name="connsiteX118" fmla="*/ 537084 w 895023"/>
              <a:gd name="connsiteY118" fmla="*/ 271348 h 898546"/>
              <a:gd name="connsiteX119" fmla="*/ 555945 w 895023"/>
              <a:gd name="connsiteY119" fmla="*/ 283188 h 898546"/>
              <a:gd name="connsiteX120" fmla="*/ 555945 w 895023"/>
              <a:gd name="connsiteY120" fmla="*/ 283151 h 898546"/>
              <a:gd name="connsiteX121" fmla="*/ 562453 w 895023"/>
              <a:gd name="connsiteY121" fmla="*/ 232896 h 898546"/>
              <a:gd name="connsiteX122" fmla="*/ 515709 w 895023"/>
              <a:gd name="connsiteY122" fmla="*/ 213597 h 898546"/>
              <a:gd name="connsiteX123" fmla="*/ 485125 w 895023"/>
              <a:gd name="connsiteY123" fmla="*/ 253941 h 898546"/>
              <a:gd name="connsiteX124" fmla="*/ 516078 w 895023"/>
              <a:gd name="connsiteY124" fmla="*/ 294026 h 898546"/>
              <a:gd name="connsiteX125" fmla="*/ 516078 w 895023"/>
              <a:gd name="connsiteY125" fmla="*/ 361167 h 898546"/>
              <a:gd name="connsiteX126" fmla="*/ 457055 w 895023"/>
              <a:gd name="connsiteY126" fmla="*/ 361167 h 898546"/>
              <a:gd name="connsiteX127" fmla="*/ 457055 w 895023"/>
              <a:gd name="connsiteY127" fmla="*/ 195860 h 898546"/>
              <a:gd name="connsiteX128" fmla="*/ 512342 w 895023"/>
              <a:gd name="connsiteY128" fmla="*/ 140336 h 898546"/>
              <a:gd name="connsiteX129" fmla="*/ 567667 w 895023"/>
              <a:gd name="connsiteY129" fmla="*/ 195860 h 898546"/>
              <a:gd name="connsiteX130" fmla="*/ 567667 w 895023"/>
              <a:gd name="connsiteY130" fmla="*/ 205584 h 898546"/>
              <a:gd name="connsiteX131" fmla="*/ 572179 w 895023"/>
              <a:gd name="connsiteY131" fmla="*/ 214195 h 898546"/>
              <a:gd name="connsiteX132" fmla="*/ 581794 w 895023"/>
              <a:gd name="connsiteY132" fmla="*/ 215420 h 898546"/>
              <a:gd name="connsiteX133" fmla="*/ 643479 w 895023"/>
              <a:gd name="connsiteY133" fmla="*/ 222026 h 898546"/>
              <a:gd name="connsiteX134" fmla="*/ 675801 w 895023"/>
              <a:gd name="connsiteY134" fmla="*/ 275176 h 898546"/>
              <a:gd name="connsiteX135" fmla="*/ 653390 w 895023"/>
              <a:gd name="connsiteY135" fmla="*/ 333261 h 898546"/>
              <a:gd name="connsiteX136" fmla="*/ 593812 w 895023"/>
              <a:gd name="connsiteY136" fmla="*/ 350705 h 898546"/>
              <a:gd name="connsiteX137" fmla="*/ 581831 w 895023"/>
              <a:gd name="connsiteY137" fmla="*/ 347402 h 898546"/>
              <a:gd name="connsiteX138" fmla="*/ 568406 w 895023"/>
              <a:gd name="connsiteY138" fmla="*/ 353637 h 898546"/>
              <a:gd name="connsiteX139" fmla="*/ 574508 w 895023"/>
              <a:gd name="connsiteY139" fmla="*/ 367110 h 898546"/>
              <a:gd name="connsiteX140" fmla="*/ 590114 w 895023"/>
              <a:gd name="connsiteY140" fmla="*/ 371378 h 898546"/>
              <a:gd name="connsiteX141" fmla="*/ 606311 w 895023"/>
              <a:gd name="connsiteY141" fmla="*/ 372863 h 898546"/>
              <a:gd name="connsiteX142" fmla="*/ 670733 w 895023"/>
              <a:gd name="connsiteY142" fmla="*/ 346103 h 898546"/>
              <a:gd name="connsiteX143" fmla="*/ 677094 w 895023"/>
              <a:gd name="connsiteY143" fmla="*/ 339014 h 898546"/>
              <a:gd name="connsiteX144" fmla="*/ 766071 w 895023"/>
              <a:gd name="connsiteY144" fmla="*/ 395094 h 898546"/>
              <a:gd name="connsiteX145" fmla="*/ 766071 w 895023"/>
              <a:gd name="connsiteY145" fmla="*/ 500542 h 898546"/>
              <a:gd name="connsiteX146" fmla="*/ 677094 w 895023"/>
              <a:gd name="connsiteY146" fmla="*/ 556585 h 898546"/>
              <a:gd name="connsiteX147" fmla="*/ 582458 w 895023"/>
              <a:gd name="connsiteY147" fmla="*/ 510748 h 898546"/>
              <a:gd name="connsiteX148" fmla="*/ 575654 w 895023"/>
              <a:gd name="connsiteY148" fmla="*/ 506257 h 898546"/>
              <a:gd name="connsiteX149" fmla="*/ 567703 w 895023"/>
              <a:gd name="connsiteY149" fmla="*/ 508039 h 898546"/>
              <a:gd name="connsiteX150" fmla="*/ 563413 w 895023"/>
              <a:gd name="connsiteY150" fmla="*/ 514980 h 898546"/>
              <a:gd name="connsiteX151" fmla="*/ 565373 w 895023"/>
              <a:gd name="connsiteY151" fmla="*/ 522922 h 898546"/>
              <a:gd name="connsiteX152" fmla="*/ 692698 w 895023"/>
              <a:gd name="connsiteY152" fmla="*/ 575997 h 898546"/>
              <a:gd name="connsiteX153" fmla="*/ 672988 w 895023"/>
              <a:gd name="connsiteY153" fmla="*/ 666780 h 898546"/>
              <a:gd name="connsiteX154" fmla="*/ 582641 w 895023"/>
              <a:gd name="connsiteY154" fmla="*/ 687156 h 898546"/>
              <a:gd name="connsiteX155" fmla="*/ 578167 w 895023"/>
              <a:gd name="connsiteY155" fmla="*/ 686154 h 898546"/>
              <a:gd name="connsiteX156" fmla="*/ 570733 w 895023"/>
              <a:gd name="connsiteY156" fmla="*/ 689235 h 898546"/>
              <a:gd name="connsiteX157" fmla="*/ 567664 w 895023"/>
              <a:gd name="connsiteY157" fmla="*/ 696695 h 898546"/>
              <a:gd name="connsiteX158" fmla="*/ 567664 w 895023"/>
              <a:gd name="connsiteY158" fmla="*/ 701631 h 898546"/>
              <a:gd name="connsiteX159" fmla="*/ 512339 w 895023"/>
              <a:gd name="connsiteY159" fmla="*/ 757118 h 898546"/>
              <a:gd name="connsiteX160" fmla="*/ 457052 w 895023"/>
              <a:gd name="connsiteY160" fmla="*/ 701631 h 898546"/>
              <a:gd name="connsiteX161" fmla="*/ 457052 w 895023"/>
              <a:gd name="connsiteY161" fmla="*/ 536286 h 898546"/>
              <a:gd name="connsiteX162" fmla="*/ 516075 w 895023"/>
              <a:gd name="connsiteY162" fmla="*/ 536286 h 898546"/>
              <a:gd name="connsiteX163" fmla="*/ 516075 w 895023"/>
              <a:gd name="connsiteY163" fmla="*/ 603428 h 898546"/>
              <a:gd name="connsiteX164" fmla="*/ 485454 w 895023"/>
              <a:gd name="connsiteY164" fmla="*/ 649005 h 898546"/>
              <a:gd name="connsiteX165" fmla="*/ 526578 w 895023"/>
              <a:gd name="connsiteY165" fmla="*/ 685304 h 898546"/>
              <a:gd name="connsiteX166" fmla="*/ 567702 w 895023"/>
              <a:gd name="connsiteY166" fmla="*/ 649005 h 898546"/>
              <a:gd name="connsiteX167" fmla="*/ 537081 w 895023"/>
              <a:gd name="connsiteY167" fmla="*/ 603428 h 898546"/>
              <a:gd name="connsiteX168" fmla="*/ 537081 w 895023"/>
              <a:gd name="connsiteY168" fmla="*/ 530607 h 898546"/>
              <a:gd name="connsiteX169" fmla="*/ 532569 w 895023"/>
              <a:gd name="connsiteY169" fmla="*/ 519696 h 898546"/>
              <a:gd name="connsiteX170" fmla="*/ 521697 w 895023"/>
              <a:gd name="connsiteY170" fmla="*/ 515205 h 898546"/>
              <a:gd name="connsiteX171" fmla="*/ 457053 w 895023"/>
              <a:gd name="connsiteY171" fmla="*/ 515205 h 898546"/>
              <a:gd name="connsiteX172" fmla="*/ 457053 w 895023"/>
              <a:gd name="connsiteY172" fmla="*/ 459310 h 898546"/>
              <a:gd name="connsiteX173" fmla="*/ 546438 w 895023"/>
              <a:gd name="connsiteY173" fmla="*/ 459310 h 898546"/>
              <a:gd name="connsiteX174" fmla="*/ 546401 w 895023"/>
              <a:gd name="connsiteY174" fmla="*/ 459272 h 898546"/>
              <a:gd name="connsiteX175" fmla="*/ 591851 w 895023"/>
              <a:gd name="connsiteY175" fmla="*/ 490041 h 898546"/>
              <a:gd name="connsiteX176" fmla="*/ 628056 w 895023"/>
              <a:gd name="connsiteY176" fmla="*/ 448732 h 898546"/>
              <a:gd name="connsiteX177" fmla="*/ 591851 w 895023"/>
              <a:gd name="connsiteY177" fmla="*/ 407422 h 898546"/>
              <a:gd name="connsiteX178" fmla="*/ 546401 w 895023"/>
              <a:gd name="connsiteY178" fmla="*/ 438191 h 898546"/>
              <a:gd name="connsiteX179" fmla="*/ 457053 w 895023"/>
              <a:gd name="connsiteY179" fmla="*/ 438191 h 898546"/>
              <a:gd name="connsiteX180" fmla="*/ 457053 w 895023"/>
              <a:gd name="connsiteY180" fmla="*/ 382258 h 898546"/>
              <a:gd name="connsiteX181" fmla="*/ 521734 w 895023"/>
              <a:gd name="connsiteY181" fmla="*/ 382258 h 898546"/>
              <a:gd name="connsiteX182" fmla="*/ 521697 w 895023"/>
              <a:gd name="connsiteY182" fmla="*/ 382258 h 898546"/>
              <a:gd name="connsiteX183" fmla="*/ 532569 w 895023"/>
              <a:gd name="connsiteY183" fmla="*/ 377767 h 898546"/>
              <a:gd name="connsiteX184" fmla="*/ 537081 w 895023"/>
              <a:gd name="connsiteY184" fmla="*/ 366856 h 898546"/>
              <a:gd name="connsiteX185" fmla="*/ 537081 w 895023"/>
              <a:gd name="connsiteY185" fmla="*/ 294035 h 898546"/>
              <a:gd name="connsiteX186" fmla="*/ 555941 w 895023"/>
              <a:gd name="connsiteY186" fmla="*/ 283161 h 898546"/>
              <a:gd name="connsiteX187" fmla="*/ 541078 w 895023"/>
              <a:gd name="connsiteY187" fmla="*/ 629251 h 898546"/>
              <a:gd name="connsiteX188" fmla="*/ 541078 w 895023"/>
              <a:gd name="connsiteY188" fmla="*/ 629213 h 898546"/>
              <a:gd name="connsiteX189" fmla="*/ 545516 w 895023"/>
              <a:gd name="connsiteY189" fmla="*/ 651631 h 898546"/>
              <a:gd name="connsiteX190" fmla="*/ 526581 w 895023"/>
              <a:gd name="connsiteY190" fmla="*/ 664324 h 898546"/>
              <a:gd name="connsiteX191" fmla="*/ 507647 w 895023"/>
              <a:gd name="connsiteY191" fmla="*/ 651631 h 898546"/>
              <a:gd name="connsiteX192" fmla="*/ 512085 w 895023"/>
              <a:gd name="connsiteY192" fmla="*/ 629213 h 898546"/>
              <a:gd name="connsiteX193" fmla="*/ 516079 w 895023"/>
              <a:gd name="connsiteY193" fmla="*/ 626096 h 898546"/>
              <a:gd name="connsiteX194" fmla="*/ 516079 w 895023"/>
              <a:gd name="connsiteY194" fmla="*/ 643763 h 898546"/>
              <a:gd name="connsiteX195" fmla="*/ 519037 w 895023"/>
              <a:gd name="connsiteY195" fmla="*/ 651409 h 898546"/>
              <a:gd name="connsiteX196" fmla="*/ 526582 w 895023"/>
              <a:gd name="connsiteY196" fmla="*/ 654638 h 898546"/>
              <a:gd name="connsiteX197" fmla="*/ 534126 w 895023"/>
              <a:gd name="connsiteY197" fmla="*/ 651409 h 898546"/>
              <a:gd name="connsiteX198" fmla="*/ 537084 w 895023"/>
              <a:gd name="connsiteY198" fmla="*/ 643763 h 898546"/>
              <a:gd name="connsiteX199" fmla="*/ 537084 w 895023"/>
              <a:gd name="connsiteY199" fmla="*/ 626059 h 898546"/>
              <a:gd name="connsiteX200" fmla="*/ 541078 w 895023"/>
              <a:gd name="connsiteY200" fmla="*/ 629176 h 898546"/>
              <a:gd name="connsiteX201" fmla="*/ 601099 w 895023"/>
              <a:gd name="connsiteY201" fmla="*/ 434214 h 898546"/>
              <a:gd name="connsiteX202" fmla="*/ 601099 w 895023"/>
              <a:gd name="connsiteY202" fmla="*/ 434177 h 898546"/>
              <a:gd name="connsiteX203" fmla="*/ 601099 w 895023"/>
              <a:gd name="connsiteY203" fmla="*/ 463275 h 898546"/>
              <a:gd name="connsiteX204" fmla="*/ 572105 w 895023"/>
              <a:gd name="connsiteY204" fmla="*/ 463275 h 898546"/>
              <a:gd name="connsiteX205" fmla="*/ 568999 w 895023"/>
              <a:gd name="connsiteY205" fmla="*/ 459266 h 898546"/>
              <a:gd name="connsiteX206" fmla="*/ 586602 w 895023"/>
              <a:gd name="connsiteY206" fmla="*/ 459266 h 898546"/>
              <a:gd name="connsiteX207" fmla="*/ 594221 w 895023"/>
              <a:gd name="connsiteY207" fmla="*/ 456297 h 898546"/>
              <a:gd name="connsiteX208" fmla="*/ 597438 w 895023"/>
              <a:gd name="connsiteY208" fmla="*/ 448726 h 898546"/>
              <a:gd name="connsiteX209" fmla="*/ 594221 w 895023"/>
              <a:gd name="connsiteY209" fmla="*/ 441154 h 898546"/>
              <a:gd name="connsiteX210" fmla="*/ 586602 w 895023"/>
              <a:gd name="connsiteY210" fmla="*/ 438185 h 898546"/>
              <a:gd name="connsiteX211" fmla="*/ 568999 w 895023"/>
              <a:gd name="connsiteY211" fmla="*/ 438185 h 898546"/>
              <a:gd name="connsiteX212" fmla="*/ 572105 w 895023"/>
              <a:gd name="connsiteY212" fmla="*/ 434176 h 898546"/>
              <a:gd name="connsiteX213" fmla="*/ 601099 w 895023"/>
              <a:gd name="connsiteY213" fmla="*/ 434176 h 898546"/>
              <a:gd name="connsiteX214" fmla="*/ 697476 w 895023"/>
              <a:gd name="connsiteY214" fmla="*/ 281449 h 898546"/>
              <a:gd name="connsiteX215" fmla="*/ 697439 w 895023"/>
              <a:gd name="connsiteY215" fmla="*/ 281449 h 898546"/>
              <a:gd name="connsiteX216" fmla="*/ 689340 w 895023"/>
              <a:gd name="connsiteY216" fmla="*/ 319158 h 898546"/>
              <a:gd name="connsiteX217" fmla="*/ 799955 w 895023"/>
              <a:gd name="connsiteY217" fmla="*/ 435589 h 898546"/>
              <a:gd name="connsiteX218" fmla="*/ 713122 w 895023"/>
              <a:gd name="connsiteY218" fmla="*/ 570796 h 898546"/>
              <a:gd name="connsiteX219" fmla="*/ 699143 w 895023"/>
              <a:gd name="connsiteY219" fmla="*/ 668262 h 898546"/>
              <a:gd name="connsiteX220" fmla="*/ 611978 w 895023"/>
              <a:gd name="connsiteY220" fmla="*/ 713357 h 898546"/>
              <a:gd name="connsiteX221" fmla="*/ 592896 w 895023"/>
              <a:gd name="connsiteY221" fmla="*/ 711612 h 898546"/>
              <a:gd name="connsiteX222" fmla="*/ 588125 w 895023"/>
              <a:gd name="connsiteY222" fmla="*/ 710610 h 898546"/>
              <a:gd name="connsiteX223" fmla="*/ 588162 w 895023"/>
              <a:gd name="connsiteY223" fmla="*/ 710610 h 898546"/>
              <a:gd name="connsiteX224" fmla="*/ 507875 w 895023"/>
              <a:gd name="connsiteY224" fmla="*/ 778012 h 898546"/>
              <a:gd name="connsiteX225" fmla="*/ 436020 w 895023"/>
              <a:gd name="connsiteY225" fmla="*/ 701591 h 898546"/>
              <a:gd name="connsiteX226" fmla="*/ 436020 w 895023"/>
              <a:gd name="connsiteY226" fmla="*/ 195856 h 898546"/>
              <a:gd name="connsiteX227" fmla="*/ 510316 w 895023"/>
              <a:gd name="connsiteY227" fmla="*/ 119436 h 898546"/>
              <a:gd name="connsiteX228" fmla="*/ 588569 w 895023"/>
              <a:gd name="connsiteY228" fmla="*/ 191736 h 898546"/>
              <a:gd name="connsiteX229" fmla="*/ 590122 w 895023"/>
              <a:gd name="connsiteY229" fmla="*/ 191439 h 898546"/>
              <a:gd name="connsiteX230" fmla="*/ 606320 w 895023"/>
              <a:gd name="connsiteY230" fmla="*/ 189955 h 898546"/>
              <a:gd name="connsiteX231" fmla="*/ 697442 w 895023"/>
              <a:gd name="connsiteY231" fmla="*/ 281406 h 898546"/>
              <a:gd name="connsiteX232" fmla="*/ 363461 w 895023"/>
              <a:gd name="connsiteY232" fmla="*/ 743458 h 898546"/>
              <a:gd name="connsiteX233" fmla="*/ 399962 w 895023"/>
              <a:gd name="connsiteY233" fmla="*/ 743458 h 898546"/>
              <a:gd name="connsiteX234" fmla="*/ 399962 w 895023"/>
              <a:gd name="connsiteY234" fmla="*/ 641279 h 898546"/>
              <a:gd name="connsiteX235" fmla="*/ 242275 w 895023"/>
              <a:gd name="connsiteY235" fmla="*/ 542103 h 898546"/>
              <a:gd name="connsiteX236" fmla="*/ 242275 w 895023"/>
              <a:gd name="connsiteY236" fmla="*/ 355342 h 898546"/>
              <a:gd name="connsiteX237" fmla="*/ 399962 w 895023"/>
              <a:gd name="connsiteY237" fmla="*/ 256165 h 898546"/>
              <a:gd name="connsiteX238" fmla="*/ 399962 w 895023"/>
              <a:gd name="connsiteY238" fmla="*/ 153986 h 898546"/>
              <a:gd name="connsiteX239" fmla="*/ 363461 w 895023"/>
              <a:gd name="connsiteY239" fmla="*/ 153986 h 898546"/>
              <a:gd name="connsiteX240" fmla="*/ 363461 w 895023"/>
              <a:gd name="connsiteY240" fmla="*/ 223912 h 898546"/>
              <a:gd name="connsiteX241" fmla="*/ 355584 w 895023"/>
              <a:gd name="connsiteY241" fmla="*/ 234118 h 898546"/>
              <a:gd name="connsiteX242" fmla="*/ 298780 w 895023"/>
              <a:gd name="connsiteY242" fmla="*/ 257724 h 898546"/>
              <a:gd name="connsiteX243" fmla="*/ 285504 w 895023"/>
              <a:gd name="connsiteY243" fmla="*/ 256425 h 898546"/>
              <a:gd name="connsiteX244" fmla="*/ 236208 w 895023"/>
              <a:gd name="connsiteY244" fmla="*/ 206950 h 898546"/>
              <a:gd name="connsiteX245" fmla="*/ 169567 w 895023"/>
              <a:gd name="connsiteY245" fmla="*/ 273683 h 898546"/>
              <a:gd name="connsiteX246" fmla="*/ 218863 w 895023"/>
              <a:gd name="connsiteY246" fmla="*/ 323157 h 898546"/>
              <a:gd name="connsiteX247" fmla="*/ 218863 w 895023"/>
              <a:gd name="connsiteY247" fmla="*/ 323194 h 898546"/>
              <a:gd name="connsiteX248" fmla="*/ 220453 w 895023"/>
              <a:gd name="connsiteY248" fmla="*/ 335963 h 898546"/>
              <a:gd name="connsiteX249" fmla="*/ 196859 w 895023"/>
              <a:gd name="connsiteY249" fmla="*/ 392637 h 898546"/>
              <a:gd name="connsiteX250" fmla="*/ 186467 w 895023"/>
              <a:gd name="connsiteY250" fmla="*/ 401507 h 898546"/>
              <a:gd name="connsiteX251" fmla="*/ 116793 w 895023"/>
              <a:gd name="connsiteY251" fmla="*/ 401507 h 898546"/>
              <a:gd name="connsiteX252" fmla="*/ 116793 w 895023"/>
              <a:gd name="connsiteY252" fmla="*/ 495891 h 898546"/>
              <a:gd name="connsiteX253" fmla="*/ 186467 w 895023"/>
              <a:gd name="connsiteY253" fmla="*/ 495891 h 898546"/>
              <a:gd name="connsiteX254" fmla="*/ 186467 w 895023"/>
              <a:gd name="connsiteY254" fmla="*/ 495928 h 898546"/>
              <a:gd name="connsiteX255" fmla="*/ 196636 w 895023"/>
              <a:gd name="connsiteY255" fmla="*/ 503834 h 898546"/>
              <a:gd name="connsiteX256" fmla="*/ 206474 w 895023"/>
              <a:gd name="connsiteY256" fmla="*/ 533415 h 898546"/>
              <a:gd name="connsiteX257" fmla="*/ 220120 w 895023"/>
              <a:gd name="connsiteY257" fmla="*/ 560880 h 898546"/>
              <a:gd name="connsiteX258" fmla="*/ 218863 w 895023"/>
              <a:gd name="connsiteY258" fmla="*/ 574241 h 898546"/>
              <a:gd name="connsiteX259" fmla="*/ 169567 w 895023"/>
              <a:gd name="connsiteY259" fmla="*/ 623752 h 898546"/>
              <a:gd name="connsiteX260" fmla="*/ 236059 w 895023"/>
              <a:gd name="connsiteY260" fmla="*/ 690485 h 898546"/>
              <a:gd name="connsiteX261" fmla="*/ 285355 w 895023"/>
              <a:gd name="connsiteY261" fmla="*/ 641011 h 898546"/>
              <a:gd name="connsiteX262" fmla="*/ 298151 w 895023"/>
              <a:gd name="connsiteY262" fmla="*/ 639415 h 898546"/>
              <a:gd name="connsiteX263" fmla="*/ 354585 w 895023"/>
              <a:gd name="connsiteY263" fmla="*/ 663094 h 898546"/>
              <a:gd name="connsiteX264" fmla="*/ 363460 w 895023"/>
              <a:gd name="connsiteY264" fmla="*/ 673524 h 898546"/>
              <a:gd name="connsiteX265" fmla="*/ 410464 w 895023"/>
              <a:gd name="connsiteY265" fmla="*/ 600746 h 898546"/>
              <a:gd name="connsiteX266" fmla="*/ 420967 w 895023"/>
              <a:gd name="connsiteY266" fmla="*/ 590205 h 898546"/>
              <a:gd name="connsiteX267" fmla="*/ 420967 w 895023"/>
              <a:gd name="connsiteY267" fmla="*/ 307280 h 898546"/>
              <a:gd name="connsiteX268" fmla="*/ 417897 w 895023"/>
              <a:gd name="connsiteY268" fmla="*/ 299819 h 898546"/>
              <a:gd name="connsiteX269" fmla="*/ 410464 w 895023"/>
              <a:gd name="connsiteY269" fmla="*/ 296702 h 898546"/>
              <a:gd name="connsiteX270" fmla="*/ 301401 w 895023"/>
              <a:gd name="connsiteY270" fmla="*/ 340126 h 898546"/>
              <a:gd name="connsiteX271" fmla="*/ 255988 w 895023"/>
              <a:gd name="connsiteY271" fmla="*/ 448690 h 898546"/>
              <a:gd name="connsiteX272" fmla="*/ 301401 w 895023"/>
              <a:gd name="connsiteY272" fmla="*/ 557254 h 898546"/>
              <a:gd name="connsiteX273" fmla="*/ 410464 w 895023"/>
              <a:gd name="connsiteY273" fmla="*/ 600679 h 898546"/>
              <a:gd name="connsiteX274" fmla="*/ 318232 w 895023"/>
              <a:gd name="connsiteY274" fmla="*/ 541325 h 898546"/>
              <a:gd name="connsiteX275" fmla="*/ 399961 w 895023"/>
              <a:gd name="connsiteY275" fmla="*/ 579220 h 898546"/>
              <a:gd name="connsiteX276" fmla="*/ 399961 w 895023"/>
              <a:gd name="connsiteY276" fmla="*/ 318261 h 898546"/>
              <a:gd name="connsiteX277" fmla="*/ 288058 w 895023"/>
              <a:gd name="connsiteY277" fmla="*/ 403552 h 898546"/>
              <a:gd name="connsiteX278" fmla="*/ 318235 w 895023"/>
              <a:gd name="connsiteY278" fmla="*/ 541286 h 898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</a:cxnLst>
            <a:rect l="l" t="t" r="r" b="b"/>
            <a:pathLst>
              <a:path w="895023" h="898546">
                <a:moveTo>
                  <a:pt x="410450" y="764569"/>
                </a:moveTo>
                <a:lnTo>
                  <a:pt x="358638" y="764569"/>
                </a:lnTo>
                <a:cubicBezTo>
                  <a:pt x="354348" y="764569"/>
                  <a:pt x="350206" y="762861"/>
                  <a:pt x="347174" y="759781"/>
                </a:cubicBezTo>
                <a:cubicBezTo>
                  <a:pt x="346878" y="759484"/>
                  <a:pt x="346583" y="759187"/>
                  <a:pt x="346324" y="758853"/>
                </a:cubicBezTo>
                <a:cubicBezTo>
                  <a:pt x="343809" y="755921"/>
                  <a:pt x="342404" y="752135"/>
                  <a:pt x="342404" y="748275"/>
                </a:cubicBezTo>
                <a:lnTo>
                  <a:pt x="342404" y="681505"/>
                </a:lnTo>
                <a:cubicBezTo>
                  <a:pt x="334120" y="679093"/>
                  <a:pt x="325984" y="676198"/>
                  <a:pt x="317996" y="672895"/>
                </a:cubicBezTo>
                <a:cubicBezTo>
                  <a:pt x="309971" y="669554"/>
                  <a:pt x="302168" y="665806"/>
                  <a:pt x="294549" y="661612"/>
                </a:cubicBezTo>
                <a:lnTo>
                  <a:pt x="247508" y="708823"/>
                </a:lnTo>
                <a:cubicBezTo>
                  <a:pt x="247213" y="709119"/>
                  <a:pt x="246917" y="709416"/>
                  <a:pt x="246584" y="709676"/>
                </a:cubicBezTo>
                <a:cubicBezTo>
                  <a:pt x="240186" y="715206"/>
                  <a:pt x="230608" y="714835"/>
                  <a:pt x="224654" y="708823"/>
                </a:cubicBezTo>
                <a:lnTo>
                  <a:pt x="151356" y="635260"/>
                </a:lnTo>
                <a:cubicBezTo>
                  <a:pt x="151061" y="634963"/>
                  <a:pt x="150765" y="634666"/>
                  <a:pt x="150506" y="634332"/>
                </a:cubicBezTo>
                <a:cubicBezTo>
                  <a:pt x="145033" y="627911"/>
                  <a:pt x="145402" y="618298"/>
                  <a:pt x="151356" y="612323"/>
                </a:cubicBezTo>
                <a:lnTo>
                  <a:pt x="198397" y="565112"/>
                </a:lnTo>
                <a:cubicBezTo>
                  <a:pt x="190077" y="549857"/>
                  <a:pt x="183420" y="533787"/>
                  <a:pt x="178575" y="517085"/>
                </a:cubicBezTo>
                <a:lnTo>
                  <a:pt x="111971" y="517085"/>
                </a:lnTo>
                <a:cubicBezTo>
                  <a:pt x="107681" y="517085"/>
                  <a:pt x="103576" y="515378"/>
                  <a:pt x="100544" y="512334"/>
                </a:cubicBezTo>
                <a:cubicBezTo>
                  <a:pt x="97511" y="509291"/>
                  <a:pt x="95773" y="505134"/>
                  <a:pt x="95773" y="500829"/>
                </a:cubicBezTo>
                <a:lnTo>
                  <a:pt x="95773" y="396721"/>
                </a:lnTo>
                <a:cubicBezTo>
                  <a:pt x="95773" y="392379"/>
                  <a:pt x="97511" y="388259"/>
                  <a:pt x="100544" y="385216"/>
                </a:cubicBezTo>
                <a:cubicBezTo>
                  <a:pt x="100876" y="384919"/>
                  <a:pt x="101209" y="384622"/>
                  <a:pt x="101542" y="384362"/>
                </a:cubicBezTo>
                <a:cubicBezTo>
                  <a:pt x="104464" y="381838"/>
                  <a:pt x="108199" y="380428"/>
                  <a:pt x="112045" y="380428"/>
                </a:cubicBezTo>
                <a:lnTo>
                  <a:pt x="178575" y="380428"/>
                </a:lnTo>
                <a:cubicBezTo>
                  <a:pt x="183419" y="363763"/>
                  <a:pt x="190075" y="347655"/>
                  <a:pt x="198397" y="332438"/>
                </a:cubicBezTo>
                <a:lnTo>
                  <a:pt x="151282" y="285190"/>
                </a:lnTo>
                <a:cubicBezTo>
                  <a:pt x="150986" y="284893"/>
                  <a:pt x="150691" y="284596"/>
                  <a:pt x="150432" y="284262"/>
                </a:cubicBezTo>
                <a:cubicBezTo>
                  <a:pt x="144958" y="277841"/>
                  <a:pt x="145328" y="268228"/>
                  <a:pt x="151282" y="262253"/>
                </a:cubicBezTo>
                <a:lnTo>
                  <a:pt x="224580" y="188690"/>
                </a:lnTo>
                <a:cubicBezTo>
                  <a:pt x="224876" y="188393"/>
                  <a:pt x="225172" y="188096"/>
                  <a:pt x="225504" y="187874"/>
                </a:cubicBezTo>
                <a:cubicBezTo>
                  <a:pt x="231902" y="182344"/>
                  <a:pt x="241480" y="182715"/>
                  <a:pt x="247434" y="188690"/>
                </a:cubicBezTo>
                <a:lnTo>
                  <a:pt x="294475" y="235901"/>
                </a:lnTo>
                <a:cubicBezTo>
                  <a:pt x="309638" y="227550"/>
                  <a:pt x="325688" y="220870"/>
                  <a:pt x="342293" y="216007"/>
                </a:cubicBezTo>
                <a:lnTo>
                  <a:pt x="342293" y="149162"/>
                </a:lnTo>
                <a:cubicBezTo>
                  <a:pt x="342293" y="144857"/>
                  <a:pt x="344031" y="140737"/>
                  <a:pt x="347063" y="137694"/>
                </a:cubicBezTo>
                <a:cubicBezTo>
                  <a:pt x="350096" y="134651"/>
                  <a:pt x="354201" y="132906"/>
                  <a:pt x="358527" y="132906"/>
                </a:cubicBezTo>
                <a:lnTo>
                  <a:pt x="410339" y="132906"/>
                </a:lnTo>
                <a:cubicBezTo>
                  <a:pt x="416145" y="132906"/>
                  <a:pt x="420842" y="137657"/>
                  <a:pt x="420842" y="143484"/>
                </a:cubicBezTo>
                <a:lnTo>
                  <a:pt x="420842" y="266519"/>
                </a:lnTo>
                <a:lnTo>
                  <a:pt x="420842" y="266482"/>
                </a:lnTo>
                <a:cubicBezTo>
                  <a:pt x="420842" y="269302"/>
                  <a:pt x="419732" y="271975"/>
                  <a:pt x="417772" y="273942"/>
                </a:cubicBezTo>
                <a:cubicBezTo>
                  <a:pt x="415812" y="275909"/>
                  <a:pt x="413113" y="277022"/>
                  <a:pt x="410339" y="277022"/>
                </a:cubicBezTo>
                <a:cubicBezTo>
                  <a:pt x="349209" y="277022"/>
                  <a:pt x="292699" y="309758"/>
                  <a:pt x="262119" y="362907"/>
                </a:cubicBezTo>
                <a:cubicBezTo>
                  <a:pt x="231572" y="416057"/>
                  <a:pt x="231572" y="481524"/>
                  <a:pt x="262119" y="534675"/>
                </a:cubicBezTo>
                <a:cubicBezTo>
                  <a:pt x="292703" y="587824"/>
                  <a:pt x="349211" y="620560"/>
                  <a:pt x="410339" y="620560"/>
                </a:cubicBezTo>
                <a:cubicBezTo>
                  <a:pt x="413113" y="620523"/>
                  <a:pt x="415812" y="621636"/>
                  <a:pt x="417772" y="623640"/>
                </a:cubicBezTo>
                <a:cubicBezTo>
                  <a:pt x="419732" y="625608"/>
                  <a:pt x="420842" y="628280"/>
                  <a:pt x="420842" y="631101"/>
                </a:cubicBezTo>
                <a:lnTo>
                  <a:pt x="420842" y="754135"/>
                </a:lnTo>
                <a:lnTo>
                  <a:pt x="420842" y="754098"/>
                </a:lnTo>
                <a:cubicBezTo>
                  <a:pt x="420842" y="759925"/>
                  <a:pt x="416145" y="764639"/>
                  <a:pt x="410339" y="764639"/>
                </a:cubicBezTo>
                <a:close/>
                <a:moveTo>
                  <a:pt x="764071" y="665544"/>
                </a:moveTo>
                <a:lnTo>
                  <a:pt x="747651" y="757107"/>
                </a:lnTo>
                <a:cubicBezTo>
                  <a:pt x="747244" y="758852"/>
                  <a:pt x="747281" y="760633"/>
                  <a:pt x="747762" y="762340"/>
                </a:cubicBezTo>
                <a:lnTo>
                  <a:pt x="747762" y="762526"/>
                </a:lnTo>
                <a:lnTo>
                  <a:pt x="747836" y="762712"/>
                </a:lnTo>
                <a:lnTo>
                  <a:pt x="747836" y="762786"/>
                </a:lnTo>
                <a:lnTo>
                  <a:pt x="747910" y="762971"/>
                </a:lnTo>
                <a:lnTo>
                  <a:pt x="747984" y="763194"/>
                </a:lnTo>
                <a:lnTo>
                  <a:pt x="747984" y="763305"/>
                </a:lnTo>
                <a:lnTo>
                  <a:pt x="748021" y="763454"/>
                </a:lnTo>
                <a:lnTo>
                  <a:pt x="748021" y="763528"/>
                </a:lnTo>
                <a:lnTo>
                  <a:pt x="748095" y="763677"/>
                </a:lnTo>
                <a:lnTo>
                  <a:pt x="748169" y="763862"/>
                </a:lnTo>
                <a:lnTo>
                  <a:pt x="748169" y="763936"/>
                </a:lnTo>
                <a:lnTo>
                  <a:pt x="748243" y="764085"/>
                </a:lnTo>
                <a:lnTo>
                  <a:pt x="748317" y="764196"/>
                </a:lnTo>
                <a:lnTo>
                  <a:pt x="748317" y="764271"/>
                </a:lnTo>
                <a:lnTo>
                  <a:pt x="748391" y="764419"/>
                </a:lnTo>
                <a:lnTo>
                  <a:pt x="748391" y="764530"/>
                </a:lnTo>
                <a:cubicBezTo>
                  <a:pt x="749537" y="766609"/>
                  <a:pt x="751349" y="768242"/>
                  <a:pt x="753531" y="769133"/>
                </a:cubicBezTo>
                <a:lnTo>
                  <a:pt x="753642" y="769133"/>
                </a:lnTo>
                <a:cubicBezTo>
                  <a:pt x="755639" y="769912"/>
                  <a:pt x="757821" y="770098"/>
                  <a:pt x="759929" y="769578"/>
                </a:cubicBezTo>
                <a:lnTo>
                  <a:pt x="851162" y="753099"/>
                </a:lnTo>
                <a:cubicBezTo>
                  <a:pt x="856858" y="752097"/>
                  <a:pt x="860630" y="746641"/>
                  <a:pt x="859631" y="740925"/>
                </a:cubicBezTo>
                <a:cubicBezTo>
                  <a:pt x="858596" y="735210"/>
                  <a:pt x="853159" y="731387"/>
                  <a:pt x="847464" y="732426"/>
                </a:cubicBezTo>
                <a:lnTo>
                  <a:pt x="786666" y="743412"/>
                </a:lnTo>
                <a:cubicBezTo>
                  <a:pt x="885145" y="628425"/>
                  <a:pt x="919321" y="471394"/>
                  <a:pt x="877530" y="325679"/>
                </a:cubicBezTo>
                <a:cubicBezTo>
                  <a:pt x="835777" y="179964"/>
                  <a:pt x="723725" y="65129"/>
                  <a:pt x="579425" y="20225"/>
                </a:cubicBezTo>
                <a:cubicBezTo>
                  <a:pt x="435124" y="-24721"/>
                  <a:pt x="277987" y="6308"/>
                  <a:pt x="161388" y="102732"/>
                </a:cubicBezTo>
                <a:cubicBezTo>
                  <a:pt x="156950" y="106444"/>
                  <a:pt x="156321" y="113087"/>
                  <a:pt x="160019" y="117541"/>
                </a:cubicBezTo>
                <a:cubicBezTo>
                  <a:pt x="163717" y="121996"/>
                  <a:pt x="170337" y="122626"/>
                  <a:pt x="174775" y="118915"/>
                </a:cubicBezTo>
                <a:cubicBezTo>
                  <a:pt x="285391" y="26758"/>
                  <a:pt x="434718" y="-3379"/>
                  <a:pt x="572249" y="38598"/>
                </a:cubicBezTo>
                <a:cubicBezTo>
                  <a:pt x="709780" y="80612"/>
                  <a:pt x="817025" y="189177"/>
                  <a:pt x="857782" y="327500"/>
                </a:cubicBezTo>
                <a:cubicBezTo>
                  <a:pt x="898499" y="465860"/>
                  <a:pt x="867212" y="615509"/>
                  <a:pt x="774536" y="725745"/>
                </a:cubicBezTo>
                <a:lnTo>
                  <a:pt x="784669" y="669182"/>
                </a:lnTo>
                <a:cubicBezTo>
                  <a:pt x="785705" y="663466"/>
                  <a:pt x="781895" y="658010"/>
                  <a:pt x="776237" y="657008"/>
                </a:cubicBezTo>
                <a:cubicBezTo>
                  <a:pt x="770542" y="655969"/>
                  <a:pt x="765106" y="659792"/>
                  <a:pt x="764070" y="665508"/>
                </a:cubicBezTo>
                <a:close/>
                <a:moveTo>
                  <a:pt x="48554" y="164864"/>
                </a:moveTo>
                <a:lnTo>
                  <a:pt x="109425" y="153878"/>
                </a:lnTo>
                <a:cubicBezTo>
                  <a:pt x="10275" y="268789"/>
                  <a:pt x="-24375" y="426191"/>
                  <a:pt x="17341" y="572352"/>
                </a:cubicBezTo>
                <a:cubicBezTo>
                  <a:pt x="59056" y="718513"/>
                  <a:pt x="171440" y="833643"/>
                  <a:pt x="316185" y="878518"/>
                </a:cubicBezTo>
                <a:cubicBezTo>
                  <a:pt x="460930" y="923354"/>
                  <a:pt x="618437" y="891842"/>
                  <a:pt x="734960" y="794712"/>
                </a:cubicBezTo>
                <a:cubicBezTo>
                  <a:pt x="739398" y="791001"/>
                  <a:pt x="740027" y="784358"/>
                  <a:pt x="736329" y="779903"/>
                </a:cubicBezTo>
                <a:cubicBezTo>
                  <a:pt x="732630" y="775449"/>
                  <a:pt x="726011" y="774818"/>
                  <a:pt x="721573" y="778530"/>
                </a:cubicBezTo>
                <a:cubicBezTo>
                  <a:pt x="610957" y="870650"/>
                  <a:pt x="461630" y="900824"/>
                  <a:pt x="324137" y="858810"/>
                </a:cubicBezTo>
                <a:cubicBezTo>
                  <a:pt x="186606" y="816795"/>
                  <a:pt x="79361" y="708268"/>
                  <a:pt x="38604" y="569908"/>
                </a:cubicBezTo>
                <a:cubicBezTo>
                  <a:pt x="-2113" y="431576"/>
                  <a:pt x="29137" y="281927"/>
                  <a:pt x="121813" y="171701"/>
                </a:cubicBezTo>
                <a:lnTo>
                  <a:pt x="111643" y="228301"/>
                </a:lnTo>
                <a:lnTo>
                  <a:pt x="111680" y="228301"/>
                </a:lnTo>
                <a:cubicBezTo>
                  <a:pt x="110829" y="233905"/>
                  <a:pt x="114601" y="239176"/>
                  <a:pt x="120186" y="240178"/>
                </a:cubicBezTo>
                <a:cubicBezTo>
                  <a:pt x="125733" y="241180"/>
                  <a:pt x="131095" y="237580"/>
                  <a:pt x="132278" y="232013"/>
                </a:cubicBezTo>
                <a:lnTo>
                  <a:pt x="148772" y="140078"/>
                </a:lnTo>
                <a:cubicBezTo>
                  <a:pt x="149438" y="136663"/>
                  <a:pt x="148402" y="133138"/>
                  <a:pt x="145999" y="130651"/>
                </a:cubicBezTo>
                <a:cubicBezTo>
                  <a:pt x="143558" y="128164"/>
                  <a:pt x="140082" y="127051"/>
                  <a:pt x="136679" y="127644"/>
                </a:cubicBezTo>
                <a:lnTo>
                  <a:pt x="44817" y="144198"/>
                </a:lnTo>
                <a:cubicBezTo>
                  <a:pt x="39122" y="145200"/>
                  <a:pt x="35350" y="150656"/>
                  <a:pt x="36386" y="156371"/>
                </a:cubicBezTo>
                <a:cubicBezTo>
                  <a:pt x="37384" y="162087"/>
                  <a:pt x="42820" y="165910"/>
                  <a:pt x="48515" y="164871"/>
                </a:cubicBezTo>
                <a:close/>
                <a:moveTo>
                  <a:pt x="537084" y="271385"/>
                </a:moveTo>
                <a:lnTo>
                  <a:pt x="537084" y="253681"/>
                </a:lnTo>
                <a:cubicBezTo>
                  <a:pt x="537158" y="250823"/>
                  <a:pt x="536085" y="248076"/>
                  <a:pt x="534125" y="246035"/>
                </a:cubicBezTo>
                <a:cubicBezTo>
                  <a:pt x="532128" y="243957"/>
                  <a:pt x="529429" y="242806"/>
                  <a:pt x="526581" y="242806"/>
                </a:cubicBezTo>
                <a:cubicBezTo>
                  <a:pt x="523734" y="242806"/>
                  <a:pt x="520997" y="243957"/>
                  <a:pt x="519037" y="246035"/>
                </a:cubicBezTo>
                <a:cubicBezTo>
                  <a:pt x="517040" y="248076"/>
                  <a:pt x="515967" y="250823"/>
                  <a:pt x="516078" y="253681"/>
                </a:cubicBezTo>
                <a:lnTo>
                  <a:pt x="516078" y="271348"/>
                </a:lnTo>
                <a:cubicBezTo>
                  <a:pt x="514599" y="270494"/>
                  <a:pt x="513268" y="269418"/>
                  <a:pt x="512084" y="268230"/>
                </a:cubicBezTo>
                <a:cubicBezTo>
                  <a:pt x="505908" y="262032"/>
                  <a:pt x="504318" y="252568"/>
                  <a:pt x="508164" y="244662"/>
                </a:cubicBezTo>
                <a:cubicBezTo>
                  <a:pt x="512010" y="236793"/>
                  <a:pt x="520442" y="232228"/>
                  <a:pt x="529095" y="233305"/>
                </a:cubicBezTo>
                <a:cubicBezTo>
                  <a:pt x="537786" y="234418"/>
                  <a:pt x="544813" y="240876"/>
                  <a:pt x="546625" y="249487"/>
                </a:cubicBezTo>
                <a:cubicBezTo>
                  <a:pt x="548400" y="258060"/>
                  <a:pt x="544591" y="266856"/>
                  <a:pt x="537084" y="271348"/>
                </a:cubicBezTo>
                <a:close/>
                <a:moveTo>
                  <a:pt x="555945" y="283188"/>
                </a:moveTo>
                <a:lnTo>
                  <a:pt x="555945" y="283151"/>
                </a:lnTo>
                <a:cubicBezTo>
                  <a:pt x="569184" y="269827"/>
                  <a:pt x="571884" y="249190"/>
                  <a:pt x="562453" y="232896"/>
                </a:cubicBezTo>
                <a:cubicBezTo>
                  <a:pt x="553023" y="216565"/>
                  <a:pt x="533830" y="208660"/>
                  <a:pt x="515709" y="213597"/>
                </a:cubicBezTo>
                <a:cubicBezTo>
                  <a:pt x="497587" y="218533"/>
                  <a:pt x="485014" y="235086"/>
                  <a:pt x="485125" y="253941"/>
                </a:cubicBezTo>
                <a:cubicBezTo>
                  <a:pt x="485199" y="272796"/>
                  <a:pt x="497884" y="289237"/>
                  <a:pt x="516078" y="294026"/>
                </a:cubicBezTo>
                <a:lnTo>
                  <a:pt x="516078" y="361167"/>
                </a:lnTo>
                <a:lnTo>
                  <a:pt x="457055" y="361167"/>
                </a:lnTo>
                <a:lnTo>
                  <a:pt x="457055" y="195860"/>
                </a:lnTo>
                <a:cubicBezTo>
                  <a:pt x="457055" y="165203"/>
                  <a:pt x="481796" y="140336"/>
                  <a:pt x="512342" y="140336"/>
                </a:cubicBezTo>
                <a:cubicBezTo>
                  <a:pt x="542889" y="140336"/>
                  <a:pt x="567667" y="165203"/>
                  <a:pt x="567667" y="195860"/>
                </a:cubicBezTo>
                <a:lnTo>
                  <a:pt x="567667" y="205584"/>
                </a:lnTo>
                <a:cubicBezTo>
                  <a:pt x="567667" y="209036"/>
                  <a:pt x="569331" y="212228"/>
                  <a:pt x="572179" y="214195"/>
                </a:cubicBezTo>
                <a:cubicBezTo>
                  <a:pt x="574989" y="216162"/>
                  <a:pt x="578577" y="216607"/>
                  <a:pt x="581794" y="215420"/>
                </a:cubicBezTo>
                <a:cubicBezTo>
                  <a:pt x="602245" y="207848"/>
                  <a:pt x="625062" y="210298"/>
                  <a:pt x="643479" y="222026"/>
                </a:cubicBezTo>
                <a:cubicBezTo>
                  <a:pt x="661932" y="233718"/>
                  <a:pt x="673877" y="253389"/>
                  <a:pt x="675801" y="275176"/>
                </a:cubicBezTo>
                <a:cubicBezTo>
                  <a:pt x="677761" y="297000"/>
                  <a:pt x="669477" y="318452"/>
                  <a:pt x="653390" y="333261"/>
                </a:cubicBezTo>
                <a:cubicBezTo>
                  <a:pt x="637340" y="348070"/>
                  <a:pt x="615299" y="354528"/>
                  <a:pt x="593812" y="350705"/>
                </a:cubicBezTo>
                <a:cubicBezTo>
                  <a:pt x="589744" y="349962"/>
                  <a:pt x="585713" y="348886"/>
                  <a:pt x="581831" y="347402"/>
                </a:cubicBezTo>
                <a:cubicBezTo>
                  <a:pt x="576394" y="345434"/>
                  <a:pt x="570441" y="348218"/>
                  <a:pt x="568406" y="353637"/>
                </a:cubicBezTo>
                <a:cubicBezTo>
                  <a:pt x="566409" y="359019"/>
                  <a:pt x="569146" y="365068"/>
                  <a:pt x="574508" y="367110"/>
                </a:cubicBezTo>
                <a:cubicBezTo>
                  <a:pt x="579575" y="369003"/>
                  <a:pt x="584789" y="370450"/>
                  <a:pt x="590114" y="371378"/>
                </a:cubicBezTo>
                <a:cubicBezTo>
                  <a:pt x="595476" y="372380"/>
                  <a:pt x="600875" y="372863"/>
                  <a:pt x="606311" y="372863"/>
                </a:cubicBezTo>
                <a:cubicBezTo>
                  <a:pt x="630461" y="372900"/>
                  <a:pt x="653648" y="363250"/>
                  <a:pt x="670733" y="346103"/>
                </a:cubicBezTo>
                <a:cubicBezTo>
                  <a:pt x="672989" y="343839"/>
                  <a:pt x="675097" y="341501"/>
                  <a:pt x="677094" y="339014"/>
                </a:cubicBezTo>
                <a:cubicBezTo>
                  <a:pt x="714372" y="341092"/>
                  <a:pt x="747988" y="362285"/>
                  <a:pt x="766071" y="395094"/>
                </a:cubicBezTo>
                <a:cubicBezTo>
                  <a:pt x="784155" y="427904"/>
                  <a:pt x="784156" y="467729"/>
                  <a:pt x="766071" y="500542"/>
                </a:cubicBezTo>
                <a:cubicBezTo>
                  <a:pt x="747987" y="533355"/>
                  <a:pt x="714372" y="554508"/>
                  <a:pt x="677094" y="556585"/>
                </a:cubicBezTo>
                <a:cubicBezTo>
                  <a:pt x="639780" y="558664"/>
                  <a:pt x="604056" y="541331"/>
                  <a:pt x="582458" y="510748"/>
                </a:cubicBezTo>
                <a:cubicBezTo>
                  <a:pt x="580868" y="508373"/>
                  <a:pt x="578427" y="506777"/>
                  <a:pt x="575654" y="506257"/>
                </a:cubicBezTo>
                <a:cubicBezTo>
                  <a:pt x="572880" y="505738"/>
                  <a:pt x="569996" y="506406"/>
                  <a:pt x="567703" y="508039"/>
                </a:cubicBezTo>
                <a:cubicBezTo>
                  <a:pt x="565373" y="509672"/>
                  <a:pt x="563857" y="512196"/>
                  <a:pt x="563413" y="514980"/>
                </a:cubicBezTo>
                <a:cubicBezTo>
                  <a:pt x="562969" y="517800"/>
                  <a:pt x="563672" y="520658"/>
                  <a:pt x="565373" y="522922"/>
                </a:cubicBezTo>
                <a:cubicBezTo>
                  <a:pt x="594145" y="563675"/>
                  <a:pt x="643626" y="584310"/>
                  <a:pt x="692698" y="575997"/>
                </a:cubicBezTo>
                <a:cubicBezTo>
                  <a:pt x="704274" y="607544"/>
                  <a:pt x="696581" y="642953"/>
                  <a:pt x="672988" y="666780"/>
                </a:cubicBezTo>
                <a:cubicBezTo>
                  <a:pt x="649393" y="690608"/>
                  <a:pt x="614150" y="698551"/>
                  <a:pt x="582641" y="687156"/>
                </a:cubicBezTo>
                <a:cubicBezTo>
                  <a:pt x="581236" y="686488"/>
                  <a:pt x="579720" y="686154"/>
                  <a:pt x="578167" y="686154"/>
                </a:cubicBezTo>
                <a:cubicBezTo>
                  <a:pt x="575393" y="686154"/>
                  <a:pt x="572693" y="687268"/>
                  <a:pt x="570733" y="689235"/>
                </a:cubicBezTo>
                <a:cubicBezTo>
                  <a:pt x="568773" y="691202"/>
                  <a:pt x="567664" y="693911"/>
                  <a:pt x="567664" y="696695"/>
                </a:cubicBezTo>
                <a:lnTo>
                  <a:pt x="567664" y="701631"/>
                </a:lnTo>
                <a:cubicBezTo>
                  <a:pt x="567664" y="732289"/>
                  <a:pt x="542886" y="757118"/>
                  <a:pt x="512339" y="757118"/>
                </a:cubicBezTo>
                <a:cubicBezTo>
                  <a:pt x="481792" y="757118"/>
                  <a:pt x="457052" y="732288"/>
                  <a:pt x="457052" y="701631"/>
                </a:cubicBezTo>
                <a:lnTo>
                  <a:pt x="457052" y="536286"/>
                </a:lnTo>
                <a:lnTo>
                  <a:pt x="516075" y="536286"/>
                </a:lnTo>
                <a:lnTo>
                  <a:pt x="516075" y="603428"/>
                </a:lnTo>
                <a:cubicBezTo>
                  <a:pt x="495883" y="608735"/>
                  <a:pt x="482792" y="628258"/>
                  <a:pt x="485454" y="649005"/>
                </a:cubicBezTo>
                <a:cubicBezTo>
                  <a:pt x="488116" y="669753"/>
                  <a:pt x="505719" y="685304"/>
                  <a:pt x="526578" y="685304"/>
                </a:cubicBezTo>
                <a:cubicBezTo>
                  <a:pt x="547436" y="685304"/>
                  <a:pt x="565038" y="669753"/>
                  <a:pt x="567702" y="649005"/>
                </a:cubicBezTo>
                <a:cubicBezTo>
                  <a:pt x="570365" y="628258"/>
                  <a:pt x="557236" y="608735"/>
                  <a:pt x="537081" y="603428"/>
                </a:cubicBezTo>
                <a:lnTo>
                  <a:pt x="537081" y="530607"/>
                </a:lnTo>
                <a:cubicBezTo>
                  <a:pt x="537081" y="526525"/>
                  <a:pt x="535453" y="522590"/>
                  <a:pt x="532569" y="519696"/>
                </a:cubicBezTo>
                <a:cubicBezTo>
                  <a:pt x="529684" y="516801"/>
                  <a:pt x="525764" y="515205"/>
                  <a:pt x="521697" y="515205"/>
                </a:cubicBezTo>
                <a:lnTo>
                  <a:pt x="457053" y="515205"/>
                </a:lnTo>
                <a:lnTo>
                  <a:pt x="457053" y="459310"/>
                </a:lnTo>
                <a:lnTo>
                  <a:pt x="546438" y="459310"/>
                </a:lnTo>
                <a:lnTo>
                  <a:pt x="546401" y="459272"/>
                </a:lnTo>
                <a:cubicBezTo>
                  <a:pt x="551689" y="479537"/>
                  <a:pt x="571178" y="492713"/>
                  <a:pt x="591851" y="490041"/>
                </a:cubicBezTo>
                <a:cubicBezTo>
                  <a:pt x="612561" y="487369"/>
                  <a:pt x="628056" y="469665"/>
                  <a:pt x="628056" y="448732"/>
                </a:cubicBezTo>
                <a:cubicBezTo>
                  <a:pt x="628056" y="427798"/>
                  <a:pt x="612561" y="410095"/>
                  <a:pt x="591851" y="407422"/>
                </a:cubicBezTo>
                <a:cubicBezTo>
                  <a:pt x="571178" y="404750"/>
                  <a:pt x="551689" y="417926"/>
                  <a:pt x="546401" y="438191"/>
                </a:cubicBezTo>
                <a:lnTo>
                  <a:pt x="457053" y="438191"/>
                </a:lnTo>
                <a:lnTo>
                  <a:pt x="457053" y="382258"/>
                </a:lnTo>
                <a:lnTo>
                  <a:pt x="521734" y="382258"/>
                </a:lnTo>
                <a:lnTo>
                  <a:pt x="521697" y="382258"/>
                </a:lnTo>
                <a:cubicBezTo>
                  <a:pt x="525765" y="382258"/>
                  <a:pt x="529685" y="380662"/>
                  <a:pt x="532569" y="377767"/>
                </a:cubicBezTo>
                <a:cubicBezTo>
                  <a:pt x="535453" y="374872"/>
                  <a:pt x="537081" y="370938"/>
                  <a:pt x="537081" y="366856"/>
                </a:cubicBezTo>
                <a:lnTo>
                  <a:pt x="537081" y="294035"/>
                </a:lnTo>
                <a:cubicBezTo>
                  <a:pt x="544218" y="292143"/>
                  <a:pt x="550727" y="288394"/>
                  <a:pt x="555941" y="283161"/>
                </a:cubicBezTo>
                <a:close/>
                <a:moveTo>
                  <a:pt x="541078" y="629251"/>
                </a:moveTo>
                <a:lnTo>
                  <a:pt x="541078" y="629213"/>
                </a:lnTo>
                <a:cubicBezTo>
                  <a:pt x="546921" y="635115"/>
                  <a:pt x="548696" y="643948"/>
                  <a:pt x="545516" y="651631"/>
                </a:cubicBezTo>
                <a:cubicBezTo>
                  <a:pt x="542336" y="659314"/>
                  <a:pt x="534865" y="664324"/>
                  <a:pt x="526581" y="664324"/>
                </a:cubicBezTo>
                <a:cubicBezTo>
                  <a:pt x="518298" y="664324"/>
                  <a:pt x="510790" y="659314"/>
                  <a:pt x="507647" y="651631"/>
                </a:cubicBezTo>
                <a:cubicBezTo>
                  <a:pt x="504466" y="643948"/>
                  <a:pt x="506205" y="635115"/>
                  <a:pt x="512085" y="629213"/>
                </a:cubicBezTo>
                <a:cubicBezTo>
                  <a:pt x="513268" y="628026"/>
                  <a:pt x="514599" y="626987"/>
                  <a:pt x="516079" y="626096"/>
                </a:cubicBezTo>
                <a:lnTo>
                  <a:pt x="516079" y="643763"/>
                </a:lnTo>
                <a:cubicBezTo>
                  <a:pt x="515968" y="646621"/>
                  <a:pt x="517040" y="649367"/>
                  <a:pt x="519037" y="651409"/>
                </a:cubicBezTo>
                <a:cubicBezTo>
                  <a:pt x="520997" y="653487"/>
                  <a:pt x="523734" y="654638"/>
                  <a:pt x="526582" y="654638"/>
                </a:cubicBezTo>
                <a:cubicBezTo>
                  <a:pt x="529429" y="654638"/>
                  <a:pt x="532129" y="653487"/>
                  <a:pt x="534126" y="651409"/>
                </a:cubicBezTo>
                <a:cubicBezTo>
                  <a:pt x="536086" y="649367"/>
                  <a:pt x="537158" y="646621"/>
                  <a:pt x="537084" y="643763"/>
                </a:cubicBezTo>
                <a:lnTo>
                  <a:pt x="537084" y="626059"/>
                </a:lnTo>
                <a:cubicBezTo>
                  <a:pt x="538527" y="626950"/>
                  <a:pt x="539858" y="627989"/>
                  <a:pt x="541078" y="629176"/>
                </a:cubicBezTo>
                <a:close/>
                <a:moveTo>
                  <a:pt x="601099" y="434214"/>
                </a:moveTo>
                <a:lnTo>
                  <a:pt x="601099" y="434177"/>
                </a:lnTo>
                <a:cubicBezTo>
                  <a:pt x="609087" y="442231"/>
                  <a:pt x="609087" y="455258"/>
                  <a:pt x="601099" y="463275"/>
                </a:cubicBezTo>
                <a:cubicBezTo>
                  <a:pt x="593074" y="471292"/>
                  <a:pt x="580093" y="471292"/>
                  <a:pt x="572105" y="463275"/>
                </a:cubicBezTo>
                <a:cubicBezTo>
                  <a:pt x="570885" y="462087"/>
                  <a:pt x="569849" y="460751"/>
                  <a:pt x="568999" y="459266"/>
                </a:cubicBezTo>
                <a:lnTo>
                  <a:pt x="586602" y="459266"/>
                </a:lnTo>
                <a:cubicBezTo>
                  <a:pt x="589450" y="459378"/>
                  <a:pt x="592187" y="458301"/>
                  <a:pt x="594221" y="456297"/>
                </a:cubicBezTo>
                <a:cubicBezTo>
                  <a:pt x="596292" y="454330"/>
                  <a:pt x="597438" y="451584"/>
                  <a:pt x="597438" y="448726"/>
                </a:cubicBezTo>
                <a:cubicBezTo>
                  <a:pt x="597438" y="445868"/>
                  <a:pt x="596292" y="443158"/>
                  <a:pt x="594221" y="441154"/>
                </a:cubicBezTo>
                <a:cubicBezTo>
                  <a:pt x="592187" y="439150"/>
                  <a:pt x="589450" y="438111"/>
                  <a:pt x="586602" y="438185"/>
                </a:cubicBezTo>
                <a:lnTo>
                  <a:pt x="568999" y="438185"/>
                </a:lnTo>
                <a:cubicBezTo>
                  <a:pt x="569849" y="436737"/>
                  <a:pt x="570885" y="435364"/>
                  <a:pt x="572105" y="434176"/>
                </a:cubicBezTo>
                <a:cubicBezTo>
                  <a:pt x="580093" y="426159"/>
                  <a:pt x="593073" y="426159"/>
                  <a:pt x="601099" y="434176"/>
                </a:cubicBezTo>
                <a:close/>
                <a:moveTo>
                  <a:pt x="697476" y="281449"/>
                </a:moveTo>
                <a:lnTo>
                  <a:pt x="697439" y="281449"/>
                </a:lnTo>
                <a:cubicBezTo>
                  <a:pt x="697439" y="294439"/>
                  <a:pt x="694702" y="307319"/>
                  <a:pt x="689340" y="319158"/>
                </a:cubicBezTo>
                <a:cubicBezTo>
                  <a:pt x="748584" y="327658"/>
                  <a:pt x="794294" y="375796"/>
                  <a:pt x="799955" y="435589"/>
                </a:cubicBezTo>
                <a:cubicBezTo>
                  <a:pt x="805614" y="495382"/>
                  <a:pt x="769705" y="551280"/>
                  <a:pt x="713122" y="570796"/>
                </a:cubicBezTo>
                <a:cubicBezTo>
                  <a:pt x="724439" y="603642"/>
                  <a:pt x="719224" y="639941"/>
                  <a:pt x="699143" y="668262"/>
                </a:cubicBezTo>
                <a:cubicBezTo>
                  <a:pt x="679062" y="696544"/>
                  <a:pt x="646592" y="713357"/>
                  <a:pt x="611978" y="713357"/>
                </a:cubicBezTo>
                <a:cubicBezTo>
                  <a:pt x="605580" y="713320"/>
                  <a:pt x="599182" y="712763"/>
                  <a:pt x="592896" y="711612"/>
                </a:cubicBezTo>
                <a:cubicBezTo>
                  <a:pt x="591305" y="711315"/>
                  <a:pt x="589715" y="711019"/>
                  <a:pt x="588125" y="710610"/>
                </a:cubicBezTo>
                <a:lnTo>
                  <a:pt x="588162" y="710610"/>
                </a:lnTo>
                <a:cubicBezTo>
                  <a:pt x="583354" y="750843"/>
                  <a:pt x="548185" y="780387"/>
                  <a:pt x="507875" y="778012"/>
                </a:cubicBezTo>
                <a:cubicBezTo>
                  <a:pt x="467565" y="775636"/>
                  <a:pt x="436057" y="742122"/>
                  <a:pt x="436020" y="701591"/>
                </a:cubicBezTo>
                <a:lnTo>
                  <a:pt x="436020" y="195856"/>
                </a:lnTo>
                <a:cubicBezTo>
                  <a:pt x="436131" y="154398"/>
                  <a:pt x="469045" y="120549"/>
                  <a:pt x="510316" y="119436"/>
                </a:cubicBezTo>
                <a:cubicBezTo>
                  <a:pt x="551588" y="118322"/>
                  <a:pt x="586276" y="150353"/>
                  <a:pt x="588569" y="191736"/>
                </a:cubicBezTo>
                <a:lnTo>
                  <a:pt x="590122" y="191439"/>
                </a:lnTo>
                <a:cubicBezTo>
                  <a:pt x="595485" y="190474"/>
                  <a:pt x="600884" y="189992"/>
                  <a:pt x="606320" y="189955"/>
                </a:cubicBezTo>
                <a:cubicBezTo>
                  <a:pt x="656652" y="189955"/>
                  <a:pt x="697442" y="230893"/>
                  <a:pt x="697442" y="281406"/>
                </a:cubicBezTo>
                <a:close/>
                <a:moveTo>
                  <a:pt x="363461" y="743458"/>
                </a:moveTo>
                <a:lnTo>
                  <a:pt x="399962" y="743458"/>
                </a:lnTo>
                <a:lnTo>
                  <a:pt x="399962" y="641279"/>
                </a:lnTo>
                <a:cubicBezTo>
                  <a:pt x="333876" y="637679"/>
                  <a:pt x="274303" y="600230"/>
                  <a:pt x="242275" y="542103"/>
                </a:cubicBezTo>
                <a:cubicBezTo>
                  <a:pt x="210249" y="484018"/>
                  <a:pt x="210249" y="413462"/>
                  <a:pt x="242275" y="355342"/>
                </a:cubicBezTo>
                <a:cubicBezTo>
                  <a:pt x="274301" y="297256"/>
                  <a:pt x="333878" y="259766"/>
                  <a:pt x="399962" y="256165"/>
                </a:cubicBezTo>
                <a:lnTo>
                  <a:pt x="399962" y="153986"/>
                </a:lnTo>
                <a:lnTo>
                  <a:pt x="363461" y="153986"/>
                </a:lnTo>
                <a:lnTo>
                  <a:pt x="363461" y="223912"/>
                </a:lnTo>
                <a:cubicBezTo>
                  <a:pt x="363461" y="228737"/>
                  <a:pt x="360243" y="232931"/>
                  <a:pt x="355584" y="234118"/>
                </a:cubicBezTo>
                <a:cubicBezTo>
                  <a:pt x="335650" y="239277"/>
                  <a:pt x="316531" y="247220"/>
                  <a:pt x="298780" y="257724"/>
                </a:cubicBezTo>
                <a:cubicBezTo>
                  <a:pt x="294638" y="260507"/>
                  <a:pt x="289054" y="259988"/>
                  <a:pt x="285504" y="256425"/>
                </a:cubicBezTo>
                <a:lnTo>
                  <a:pt x="236208" y="206950"/>
                </a:lnTo>
                <a:lnTo>
                  <a:pt x="169567" y="273683"/>
                </a:lnTo>
                <a:lnTo>
                  <a:pt x="218863" y="323157"/>
                </a:lnTo>
                <a:lnTo>
                  <a:pt x="218863" y="323194"/>
                </a:lnTo>
                <a:cubicBezTo>
                  <a:pt x="222228" y="326572"/>
                  <a:pt x="222894" y="331842"/>
                  <a:pt x="220453" y="335963"/>
                </a:cubicBezTo>
                <a:cubicBezTo>
                  <a:pt x="210024" y="353667"/>
                  <a:pt x="202074" y="372744"/>
                  <a:pt x="196859" y="392637"/>
                </a:cubicBezTo>
                <a:cubicBezTo>
                  <a:pt x="196045" y="397759"/>
                  <a:pt x="191645" y="401507"/>
                  <a:pt x="186467" y="401507"/>
                </a:cubicBezTo>
                <a:lnTo>
                  <a:pt x="116793" y="401507"/>
                </a:lnTo>
                <a:lnTo>
                  <a:pt x="116793" y="495891"/>
                </a:lnTo>
                <a:lnTo>
                  <a:pt x="186467" y="495891"/>
                </a:lnTo>
                <a:lnTo>
                  <a:pt x="186467" y="495928"/>
                </a:lnTo>
                <a:cubicBezTo>
                  <a:pt x="191274" y="495928"/>
                  <a:pt x="195453" y="499157"/>
                  <a:pt x="196636" y="503834"/>
                </a:cubicBezTo>
                <a:cubicBezTo>
                  <a:pt x="199188" y="513929"/>
                  <a:pt x="202517" y="523802"/>
                  <a:pt x="206474" y="533415"/>
                </a:cubicBezTo>
                <a:cubicBezTo>
                  <a:pt x="210394" y="542879"/>
                  <a:pt x="214943" y="552046"/>
                  <a:pt x="220120" y="560880"/>
                </a:cubicBezTo>
                <a:cubicBezTo>
                  <a:pt x="222931" y="565074"/>
                  <a:pt x="222413" y="570678"/>
                  <a:pt x="218863" y="574241"/>
                </a:cubicBezTo>
                <a:lnTo>
                  <a:pt x="169567" y="623752"/>
                </a:lnTo>
                <a:lnTo>
                  <a:pt x="236059" y="690485"/>
                </a:lnTo>
                <a:lnTo>
                  <a:pt x="285355" y="641011"/>
                </a:lnTo>
                <a:cubicBezTo>
                  <a:pt x="288758" y="637633"/>
                  <a:pt x="294009" y="636965"/>
                  <a:pt x="298151" y="639415"/>
                </a:cubicBezTo>
                <a:cubicBezTo>
                  <a:pt x="315755" y="649882"/>
                  <a:pt x="334763" y="657861"/>
                  <a:pt x="354585" y="663094"/>
                </a:cubicBezTo>
                <a:cubicBezTo>
                  <a:pt x="359725" y="663874"/>
                  <a:pt x="363497" y="668328"/>
                  <a:pt x="363460" y="673524"/>
                </a:cubicBezTo>
                <a:close/>
                <a:moveTo>
                  <a:pt x="410464" y="600746"/>
                </a:moveTo>
                <a:cubicBezTo>
                  <a:pt x="416270" y="600746"/>
                  <a:pt x="420967" y="596033"/>
                  <a:pt x="420967" y="590205"/>
                </a:cubicBezTo>
                <a:lnTo>
                  <a:pt x="420967" y="307280"/>
                </a:lnTo>
                <a:cubicBezTo>
                  <a:pt x="421004" y="304496"/>
                  <a:pt x="419894" y="301787"/>
                  <a:pt x="417897" y="299819"/>
                </a:cubicBezTo>
                <a:cubicBezTo>
                  <a:pt x="415937" y="297815"/>
                  <a:pt x="413275" y="296702"/>
                  <a:pt x="410464" y="296702"/>
                </a:cubicBezTo>
                <a:cubicBezTo>
                  <a:pt x="369784" y="295885"/>
                  <a:pt x="330473" y="311548"/>
                  <a:pt x="301401" y="340126"/>
                </a:cubicBezTo>
                <a:cubicBezTo>
                  <a:pt x="272334" y="368742"/>
                  <a:pt x="255988" y="407861"/>
                  <a:pt x="255988" y="448690"/>
                </a:cubicBezTo>
                <a:cubicBezTo>
                  <a:pt x="255988" y="489554"/>
                  <a:pt x="272334" y="528674"/>
                  <a:pt x="301401" y="557254"/>
                </a:cubicBezTo>
                <a:cubicBezTo>
                  <a:pt x="330469" y="585833"/>
                  <a:pt x="369780" y="601495"/>
                  <a:pt x="410464" y="600679"/>
                </a:cubicBezTo>
                <a:close/>
                <a:moveTo>
                  <a:pt x="318232" y="541325"/>
                </a:moveTo>
                <a:cubicBezTo>
                  <a:pt x="340125" y="563334"/>
                  <a:pt x="369082" y="576770"/>
                  <a:pt x="399961" y="579220"/>
                </a:cubicBezTo>
                <a:lnTo>
                  <a:pt x="399961" y="318261"/>
                </a:lnTo>
                <a:cubicBezTo>
                  <a:pt x="349296" y="322381"/>
                  <a:pt x="305621" y="355673"/>
                  <a:pt x="288058" y="403552"/>
                </a:cubicBezTo>
                <a:cubicBezTo>
                  <a:pt x="270528" y="451431"/>
                  <a:pt x="282289" y="505209"/>
                  <a:pt x="318235" y="541286"/>
                </a:cubicBezTo>
                <a:close/>
              </a:path>
            </a:pathLst>
          </a:custGeom>
          <a:solidFill>
            <a:schemeClr val="accent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F64837F1-D07A-2E73-635A-B7D1A3749126}"/>
              </a:ext>
            </a:extLst>
          </p:cNvPr>
          <p:cNvSpPr/>
          <p:nvPr/>
        </p:nvSpPr>
        <p:spPr>
          <a:xfrm>
            <a:off x="6702960" y="4455554"/>
            <a:ext cx="242902" cy="242972"/>
          </a:xfrm>
          <a:custGeom>
            <a:avLst/>
            <a:gdLst>
              <a:gd name="connsiteX0" fmla="*/ 769148 w 838561"/>
              <a:gd name="connsiteY0" fmla="*/ 311250 h 838807"/>
              <a:gd name="connsiteX1" fmla="*/ 802764 w 838561"/>
              <a:gd name="connsiteY1" fmla="*/ 335114 h 838807"/>
              <a:gd name="connsiteX2" fmla="*/ 838562 w 838561"/>
              <a:gd name="connsiteY2" fmla="*/ 299187 h 838807"/>
              <a:gd name="connsiteX3" fmla="*/ 802764 w 838561"/>
              <a:gd name="connsiteY3" fmla="*/ 263261 h 838807"/>
              <a:gd name="connsiteX4" fmla="*/ 769148 w 838561"/>
              <a:gd name="connsiteY4" fmla="*/ 287125 h 838807"/>
              <a:gd name="connsiteX5" fmla="*/ 647219 w 838561"/>
              <a:gd name="connsiteY5" fmla="*/ 287125 h 838807"/>
              <a:gd name="connsiteX6" fmla="*/ 647219 w 838561"/>
              <a:gd name="connsiteY6" fmla="*/ 263186 h 838807"/>
              <a:gd name="connsiteX7" fmla="*/ 682906 w 838561"/>
              <a:gd name="connsiteY7" fmla="*/ 263186 h 838807"/>
              <a:gd name="connsiteX8" fmla="*/ 694924 w 838561"/>
              <a:gd name="connsiteY8" fmla="*/ 251124 h 838807"/>
              <a:gd name="connsiteX9" fmla="*/ 682906 w 838561"/>
              <a:gd name="connsiteY9" fmla="*/ 239062 h 838807"/>
              <a:gd name="connsiteX10" fmla="*/ 647219 w 838561"/>
              <a:gd name="connsiteY10" fmla="*/ 239062 h 838807"/>
              <a:gd name="connsiteX11" fmla="*/ 647219 w 838561"/>
              <a:gd name="connsiteY11" fmla="*/ 215197 h 838807"/>
              <a:gd name="connsiteX12" fmla="*/ 624401 w 838561"/>
              <a:gd name="connsiteY12" fmla="*/ 192297 h 838807"/>
              <a:gd name="connsiteX13" fmla="*/ 599402 w 838561"/>
              <a:gd name="connsiteY13" fmla="*/ 192297 h 838807"/>
              <a:gd name="connsiteX14" fmla="*/ 599402 w 838561"/>
              <a:gd name="connsiteY14" fmla="*/ 168654 h 838807"/>
              <a:gd name="connsiteX15" fmla="*/ 625807 w 838561"/>
              <a:gd name="connsiteY15" fmla="*/ 168654 h 838807"/>
              <a:gd name="connsiteX16" fmla="*/ 659312 w 838561"/>
              <a:gd name="connsiteY16" fmla="*/ 192036 h 838807"/>
              <a:gd name="connsiteX17" fmla="*/ 695110 w 838561"/>
              <a:gd name="connsiteY17" fmla="*/ 156109 h 838807"/>
              <a:gd name="connsiteX18" fmla="*/ 659312 w 838561"/>
              <a:gd name="connsiteY18" fmla="*/ 120182 h 838807"/>
              <a:gd name="connsiteX19" fmla="*/ 625511 w 838561"/>
              <a:gd name="connsiteY19" fmla="*/ 144493 h 838807"/>
              <a:gd name="connsiteX20" fmla="*/ 587458 w 838561"/>
              <a:gd name="connsiteY20" fmla="*/ 144493 h 838807"/>
              <a:gd name="connsiteX21" fmla="*/ 575439 w 838561"/>
              <a:gd name="connsiteY21" fmla="*/ 156555 h 838807"/>
              <a:gd name="connsiteX22" fmla="*/ 575439 w 838561"/>
              <a:gd name="connsiteY22" fmla="*/ 192186 h 838807"/>
              <a:gd name="connsiteX23" fmla="*/ 551475 w 838561"/>
              <a:gd name="connsiteY23" fmla="*/ 192186 h 838807"/>
              <a:gd name="connsiteX24" fmla="*/ 551475 w 838561"/>
              <a:gd name="connsiteY24" fmla="*/ 121778 h 838807"/>
              <a:gd name="connsiteX25" fmla="*/ 587643 w 838561"/>
              <a:gd name="connsiteY25" fmla="*/ 121778 h 838807"/>
              <a:gd name="connsiteX26" fmla="*/ 599662 w 838561"/>
              <a:gd name="connsiteY26" fmla="*/ 109716 h 838807"/>
              <a:gd name="connsiteX27" fmla="*/ 599662 w 838561"/>
              <a:gd name="connsiteY27" fmla="*/ 71153 h 838807"/>
              <a:gd name="connsiteX28" fmla="*/ 622960 w 838561"/>
              <a:gd name="connsiteY28" fmla="*/ 37526 h 838807"/>
              <a:gd name="connsiteX29" fmla="*/ 587162 w 838561"/>
              <a:gd name="connsiteY29" fmla="*/ 1599 h 838807"/>
              <a:gd name="connsiteX30" fmla="*/ 551365 w 838561"/>
              <a:gd name="connsiteY30" fmla="*/ 37526 h 838807"/>
              <a:gd name="connsiteX31" fmla="*/ 575588 w 838561"/>
              <a:gd name="connsiteY31" fmla="*/ 71449 h 838807"/>
              <a:gd name="connsiteX32" fmla="*/ 575588 w 838561"/>
              <a:gd name="connsiteY32" fmla="*/ 97690 h 838807"/>
              <a:gd name="connsiteX33" fmla="*/ 539420 w 838561"/>
              <a:gd name="connsiteY33" fmla="*/ 97690 h 838807"/>
              <a:gd name="connsiteX34" fmla="*/ 527401 w 838561"/>
              <a:gd name="connsiteY34" fmla="*/ 109752 h 838807"/>
              <a:gd name="connsiteX35" fmla="*/ 527401 w 838561"/>
              <a:gd name="connsiteY35" fmla="*/ 192148 h 838807"/>
              <a:gd name="connsiteX36" fmla="*/ 503437 w 838561"/>
              <a:gd name="connsiteY36" fmla="*/ 192148 h 838807"/>
              <a:gd name="connsiteX37" fmla="*/ 503437 w 838561"/>
              <a:gd name="connsiteY37" fmla="*/ 158039 h 838807"/>
              <a:gd name="connsiteX38" fmla="*/ 491419 w 838561"/>
              <a:gd name="connsiteY38" fmla="*/ 145977 h 838807"/>
              <a:gd name="connsiteX39" fmla="*/ 479400 w 838561"/>
              <a:gd name="connsiteY39" fmla="*/ 158039 h 838807"/>
              <a:gd name="connsiteX40" fmla="*/ 479400 w 838561"/>
              <a:gd name="connsiteY40" fmla="*/ 192148 h 838807"/>
              <a:gd name="connsiteX41" fmla="*/ 443232 w 838561"/>
              <a:gd name="connsiteY41" fmla="*/ 192148 h 838807"/>
              <a:gd name="connsiteX42" fmla="*/ 431214 w 838561"/>
              <a:gd name="connsiteY42" fmla="*/ 204210 h 838807"/>
              <a:gd name="connsiteX43" fmla="*/ 443232 w 838561"/>
              <a:gd name="connsiteY43" fmla="*/ 216272 h 838807"/>
              <a:gd name="connsiteX44" fmla="*/ 623224 w 838561"/>
              <a:gd name="connsiteY44" fmla="*/ 216272 h 838807"/>
              <a:gd name="connsiteX45" fmla="*/ 623224 w 838561"/>
              <a:gd name="connsiteY45" fmla="*/ 481164 h 838807"/>
              <a:gd name="connsiteX46" fmla="*/ 443232 w 838561"/>
              <a:gd name="connsiteY46" fmla="*/ 481164 h 838807"/>
              <a:gd name="connsiteX47" fmla="*/ 431214 w 838561"/>
              <a:gd name="connsiteY47" fmla="*/ 493226 h 838807"/>
              <a:gd name="connsiteX48" fmla="*/ 443232 w 838561"/>
              <a:gd name="connsiteY48" fmla="*/ 505288 h 838807"/>
              <a:gd name="connsiteX49" fmla="*/ 479215 w 838561"/>
              <a:gd name="connsiteY49" fmla="*/ 505288 h 838807"/>
              <a:gd name="connsiteX50" fmla="*/ 479215 w 838561"/>
              <a:gd name="connsiteY50" fmla="*/ 587869 h 838807"/>
              <a:gd name="connsiteX51" fmla="*/ 491234 w 838561"/>
              <a:gd name="connsiteY51" fmla="*/ 599931 h 838807"/>
              <a:gd name="connsiteX52" fmla="*/ 527107 w 838561"/>
              <a:gd name="connsiteY52" fmla="*/ 599931 h 838807"/>
              <a:gd name="connsiteX53" fmla="*/ 527107 w 838561"/>
              <a:gd name="connsiteY53" fmla="*/ 650297 h 838807"/>
              <a:gd name="connsiteX54" fmla="*/ 503328 w 838561"/>
              <a:gd name="connsiteY54" fmla="*/ 684035 h 838807"/>
              <a:gd name="connsiteX55" fmla="*/ 539125 w 838561"/>
              <a:gd name="connsiteY55" fmla="*/ 719962 h 838807"/>
              <a:gd name="connsiteX56" fmla="*/ 574923 w 838561"/>
              <a:gd name="connsiteY56" fmla="*/ 684035 h 838807"/>
              <a:gd name="connsiteX57" fmla="*/ 551144 w 838561"/>
              <a:gd name="connsiteY57" fmla="*/ 650297 h 838807"/>
              <a:gd name="connsiteX58" fmla="*/ 551144 w 838561"/>
              <a:gd name="connsiteY58" fmla="*/ 587869 h 838807"/>
              <a:gd name="connsiteX59" fmla="*/ 539125 w 838561"/>
              <a:gd name="connsiteY59" fmla="*/ 575807 h 838807"/>
              <a:gd name="connsiteX60" fmla="*/ 503253 w 838561"/>
              <a:gd name="connsiteY60" fmla="*/ 575807 h 838807"/>
              <a:gd name="connsiteX61" fmla="*/ 503253 w 838561"/>
              <a:gd name="connsiteY61" fmla="*/ 505288 h 838807"/>
              <a:gd name="connsiteX62" fmla="*/ 527216 w 838561"/>
              <a:gd name="connsiteY62" fmla="*/ 505288 h 838807"/>
              <a:gd name="connsiteX63" fmla="*/ 527216 w 838561"/>
              <a:gd name="connsiteY63" fmla="*/ 540919 h 838807"/>
              <a:gd name="connsiteX64" fmla="*/ 539235 w 838561"/>
              <a:gd name="connsiteY64" fmla="*/ 552981 h 838807"/>
              <a:gd name="connsiteX65" fmla="*/ 551254 w 838561"/>
              <a:gd name="connsiteY65" fmla="*/ 540919 h 838807"/>
              <a:gd name="connsiteX66" fmla="*/ 551254 w 838561"/>
              <a:gd name="connsiteY66" fmla="*/ 505288 h 838807"/>
              <a:gd name="connsiteX67" fmla="*/ 575217 w 838561"/>
              <a:gd name="connsiteY67" fmla="*/ 505288 h 838807"/>
              <a:gd name="connsiteX68" fmla="*/ 575217 w 838561"/>
              <a:gd name="connsiteY68" fmla="*/ 539396 h 838807"/>
              <a:gd name="connsiteX69" fmla="*/ 587236 w 838561"/>
              <a:gd name="connsiteY69" fmla="*/ 551459 h 838807"/>
              <a:gd name="connsiteX70" fmla="*/ 622923 w 838561"/>
              <a:gd name="connsiteY70" fmla="*/ 551459 h 838807"/>
              <a:gd name="connsiteX71" fmla="*/ 622923 w 838561"/>
              <a:gd name="connsiteY71" fmla="*/ 602083 h 838807"/>
              <a:gd name="connsiteX72" fmla="*/ 599144 w 838561"/>
              <a:gd name="connsiteY72" fmla="*/ 635821 h 838807"/>
              <a:gd name="connsiteX73" fmla="*/ 634942 w 838561"/>
              <a:gd name="connsiteY73" fmla="*/ 671748 h 838807"/>
              <a:gd name="connsiteX74" fmla="*/ 670739 w 838561"/>
              <a:gd name="connsiteY74" fmla="*/ 635821 h 838807"/>
              <a:gd name="connsiteX75" fmla="*/ 646960 w 838561"/>
              <a:gd name="connsiteY75" fmla="*/ 602083 h 838807"/>
              <a:gd name="connsiteX76" fmla="*/ 646960 w 838561"/>
              <a:gd name="connsiteY76" fmla="*/ 539358 h 838807"/>
              <a:gd name="connsiteX77" fmla="*/ 634942 w 838561"/>
              <a:gd name="connsiteY77" fmla="*/ 527296 h 838807"/>
              <a:gd name="connsiteX78" fmla="*/ 599255 w 838561"/>
              <a:gd name="connsiteY78" fmla="*/ 527296 h 838807"/>
              <a:gd name="connsiteX79" fmla="*/ 599255 w 838561"/>
              <a:gd name="connsiteY79" fmla="*/ 505250 h 838807"/>
              <a:gd name="connsiteX80" fmla="*/ 624440 w 838561"/>
              <a:gd name="connsiteY80" fmla="*/ 505250 h 838807"/>
              <a:gd name="connsiteX81" fmla="*/ 647258 w 838561"/>
              <a:gd name="connsiteY81" fmla="*/ 482349 h 838807"/>
              <a:gd name="connsiteX82" fmla="*/ 647258 w 838561"/>
              <a:gd name="connsiteY82" fmla="*/ 455552 h 838807"/>
              <a:gd name="connsiteX83" fmla="*/ 694889 w 838561"/>
              <a:gd name="connsiteY83" fmla="*/ 455552 h 838807"/>
              <a:gd name="connsiteX84" fmla="*/ 694889 w 838561"/>
              <a:gd name="connsiteY84" fmla="*/ 483315 h 838807"/>
              <a:gd name="connsiteX85" fmla="*/ 671110 w 838561"/>
              <a:gd name="connsiteY85" fmla="*/ 517053 h 838807"/>
              <a:gd name="connsiteX86" fmla="*/ 706908 w 838561"/>
              <a:gd name="connsiteY86" fmla="*/ 552980 h 838807"/>
              <a:gd name="connsiteX87" fmla="*/ 742706 w 838561"/>
              <a:gd name="connsiteY87" fmla="*/ 517053 h 838807"/>
              <a:gd name="connsiteX88" fmla="*/ 718927 w 838561"/>
              <a:gd name="connsiteY88" fmla="*/ 483315 h 838807"/>
              <a:gd name="connsiteX89" fmla="*/ 718927 w 838561"/>
              <a:gd name="connsiteY89" fmla="*/ 443490 h 838807"/>
              <a:gd name="connsiteX90" fmla="*/ 706908 w 838561"/>
              <a:gd name="connsiteY90" fmla="*/ 431428 h 838807"/>
              <a:gd name="connsiteX91" fmla="*/ 647257 w 838561"/>
              <a:gd name="connsiteY91" fmla="*/ 431428 h 838807"/>
              <a:gd name="connsiteX92" fmla="*/ 647257 w 838561"/>
              <a:gd name="connsiteY92" fmla="*/ 407378 h 838807"/>
              <a:gd name="connsiteX93" fmla="*/ 682944 w 838561"/>
              <a:gd name="connsiteY93" fmla="*/ 407378 h 838807"/>
              <a:gd name="connsiteX94" fmla="*/ 694962 w 838561"/>
              <a:gd name="connsiteY94" fmla="*/ 395316 h 838807"/>
              <a:gd name="connsiteX95" fmla="*/ 682944 w 838561"/>
              <a:gd name="connsiteY95" fmla="*/ 383254 h 838807"/>
              <a:gd name="connsiteX96" fmla="*/ 647257 w 838561"/>
              <a:gd name="connsiteY96" fmla="*/ 383254 h 838807"/>
              <a:gd name="connsiteX97" fmla="*/ 647257 w 838561"/>
              <a:gd name="connsiteY97" fmla="*/ 359204 h 838807"/>
              <a:gd name="connsiteX98" fmla="*/ 701804 w 838561"/>
              <a:gd name="connsiteY98" fmla="*/ 359204 h 838807"/>
              <a:gd name="connsiteX99" fmla="*/ 739969 w 838561"/>
              <a:gd name="connsiteY99" fmla="*/ 398175 h 838807"/>
              <a:gd name="connsiteX100" fmla="*/ 737306 w 838561"/>
              <a:gd name="connsiteY100" fmla="*/ 411685 h 838807"/>
              <a:gd name="connsiteX101" fmla="*/ 773104 w 838561"/>
              <a:gd name="connsiteY101" fmla="*/ 447612 h 838807"/>
              <a:gd name="connsiteX102" fmla="*/ 808901 w 838561"/>
              <a:gd name="connsiteY102" fmla="*/ 411685 h 838807"/>
              <a:gd name="connsiteX103" fmla="*/ 773104 w 838561"/>
              <a:gd name="connsiteY103" fmla="*/ 375758 h 838807"/>
              <a:gd name="connsiteX104" fmla="*/ 755982 w 838561"/>
              <a:gd name="connsiteY104" fmla="*/ 380137 h 838807"/>
              <a:gd name="connsiteX105" fmla="*/ 715450 w 838561"/>
              <a:gd name="connsiteY105" fmla="*/ 338717 h 838807"/>
              <a:gd name="connsiteX106" fmla="*/ 706944 w 838561"/>
              <a:gd name="connsiteY106" fmla="*/ 335116 h 838807"/>
              <a:gd name="connsiteX107" fmla="*/ 647403 w 838561"/>
              <a:gd name="connsiteY107" fmla="*/ 335116 h 838807"/>
              <a:gd name="connsiteX108" fmla="*/ 647403 w 838561"/>
              <a:gd name="connsiteY108" fmla="*/ 311066 h 838807"/>
              <a:gd name="connsiteX109" fmla="*/ 769332 w 838561"/>
              <a:gd name="connsiteY109" fmla="*/ 311066 h 838807"/>
              <a:gd name="connsiteX110" fmla="*/ 802838 w 838561"/>
              <a:gd name="connsiteY110" fmla="*/ 287422 h 838807"/>
              <a:gd name="connsiteX111" fmla="*/ 814561 w 838561"/>
              <a:gd name="connsiteY111" fmla="*/ 299187 h 838807"/>
              <a:gd name="connsiteX112" fmla="*/ 802838 w 838561"/>
              <a:gd name="connsiteY112" fmla="*/ 310953 h 838807"/>
              <a:gd name="connsiteX113" fmla="*/ 791115 w 838561"/>
              <a:gd name="connsiteY113" fmla="*/ 299187 h 838807"/>
              <a:gd name="connsiteX114" fmla="*/ 802838 w 838561"/>
              <a:gd name="connsiteY114" fmla="*/ 287422 h 838807"/>
              <a:gd name="connsiteX115" fmla="*/ 659314 w 838561"/>
              <a:gd name="connsiteY115" fmla="*/ 144415 h 838807"/>
              <a:gd name="connsiteX116" fmla="*/ 671038 w 838561"/>
              <a:gd name="connsiteY116" fmla="*/ 156181 h 838807"/>
              <a:gd name="connsiteX117" fmla="*/ 659314 w 838561"/>
              <a:gd name="connsiteY117" fmla="*/ 167946 h 838807"/>
              <a:gd name="connsiteX118" fmla="*/ 647591 w 838561"/>
              <a:gd name="connsiteY118" fmla="*/ 156181 h 838807"/>
              <a:gd name="connsiteX119" fmla="*/ 659314 w 838561"/>
              <a:gd name="connsiteY119" fmla="*/ 144415 h 838807"/>
              <a:gd name="connsiteX120" fmla="*/ 587089 w 838561"/>
              <a:gd name="connsiteY120" fmla="*/ 26017 h 838807"/>
              <a:gd name="connsiteX121" fmla="*/ 598813 w 838561"/>
              <a:gd name="connsiteY121" fmla="*/ 37783 h 838807"/>
              <a:gd name="connsiteX122" fmla="*/ 587089 w 838561"/>
              <a:gd name="connsiteY122" fmla="*/ 49548 h 838807"/>
              <a:gd name="connsiteX123" fmla="*/ 575366 w 838561"/>
              <a:gd name="connsiteY123" fmla="*/ 37783 h 838807"/>
              <a:gd name="connsiteX124" fmla="*/ 587089 w 838561"/>
              <a:gd name="connsiteY124" fmla="*/ 26017 h 838807"/>
              <a:gd name="connsiteX125" fmla="*/ 539087 w 838561"/>
              <a:gd name="connsiteY125" fmla="*/ 695986 h 838807"/>
              <a:gd name="connsiteX126" fmla="*/ 527364 w 838561"/>
              <a:gd name="connsiteY126" fmla="*/ 684220 h 838807"/>
              <a:gd name="connsiteX127" fmla="*/ 539087 w 838561"/>
              <a:gd name="connsiteY127" fmla="*/ 672454 h 838807"/>
              <a:gd name="connsiteX128" fmla="*/ 550811 w 838561"/>
              <a:gd name="connsiteY128" fmla="*/ 684220 h 838807"/>
              <a:gd name="connsiteX129" fmla="*/ 539087 w 838561"/>
              <a:gd name="connsiteY129" fmla="*/ 695986 h 838807"/>
              <a:gd name="connsiteX130" fmla="*/ 634906 w 838561"/>
              <a:gd name="connsiteY130" fmla="*/ 647810 h 838807"/>
              <a:gd name="connsiteX131" fmla="*/ 623182 w 838561"/>
              <a:gd name="connsiteY131" fmla="*/ 636044 h 838807"/>
              <a:gd name="connsiteX132" fmla="*/ 634906 w 838561"/>
              <a:gd name="connsiteY132" fmla="*/ 624279 h 838807"/>
              <a:gd name="connsiteX133" fmla="*/ 646629 w 838561"/>
              <a:gd name="connsiteY133" fmla="*/ 636044 h 838807"/>
              <a:gd name="connsiteX134" fmla="*/ 634906 w 838561"/>
              <a:gd name="connsiteY134" fmla="*/ 647810 h 838807"/>
              <a:gd name="connsiteX135" fmla="*/ 706835 w 838561"/>
              <a:gd name="connsiteY135" fmla="*/ 529042 h 838807"/>
              <a:gd name="connsiteX136" fmla="*/ 695112 w 838561"/>
              <a:gd name="connsiteY136" fmla="*/ 517276 h 838807"/>
              <a:gd name="connsiteX137" fmla="*/ 706835 w 838561"/>
              <a:gd name="connsiteY137" fmla="*/ 505510 h 838807"/>
              <a:gd name="connsiteX138" fmla="*/ 718559 w 838561"/>
              <a:gd name="connsiteY138" fmla="*/ 517276 h 838807"/>
              <a:gd name="connsiteX139" fmla="*/ 706835 w 838561"/>
              <a:gd name="connsiteY139" fmla="*/ 529042 h 838807"/>
              <a:gd name="connsiteX140" fmla="*/ 784756 w 838561"/>
              <a:gd name="connsiteY140" fmla="*/ 411907 h 838807"/>
              <a:gd name="connsiteX141" fmla="*/ 773032 w 838561"/>
              <a:gd name="connsiteY141" fmla="*/ 423673 h 838807"/>
              <a:gd name="connsiteX142" fmla="*/ 761309 w 838561"/>
              <a:gd name="connsiteY142" fmla="*/ 411907 h 838807"/>
              <a:gd name="connsiteX143" fmla="*/ 773032 w 838561"/>
              <a:gd name="connsiteY143" fmla="*/ 400142 h 838807"/>
              <a:gd name="connsiteX144" fmla="*/ 784756 w 838561"/>
              <a:gd name="connsiteY144" fmla="*/ 411907 h 838807"/>
              <a:gd name="connsiteX145" fmla="*/ 431248 w 838561"/>
              <a:gd name="connsiteY145" fmla="*/ 445237 h 838807"/>
              <a:gd name="connsiteX146" fmla="*/ 443266 w 838561"/>
              <a:gd name="connsiteY146" fmla="*/ 433175 h 838807"/>
              <a:gd name="connsiteX147" fmla="*/ 575325 w 838561"/>
              <a:gd name="connsiteY147" fmla="*/ 433175 h 838807"/>
              <a:gd name="connsiteX148" fmla="*/ 575325 w 838561"/>
              <a:gd name="connsiteY148" fmla="*/ 347661 h 838807"/>
              <a:gd name="connsiteX149" fmla="*/ 587344 w 838561"/>
              <a:gd name="connsiteY149" fmla="*/ 335599 h 838807"/>
              <a:gd name="connsiteX150" fmla="*/ 599363 w 838561"/>
              <a:gd name="connsiteY150" fmla="*/ 347661 h 838807"/>
              <a:gd name="connsiteX151" fmla="*/ 599363 w 838561"/>
              <a:gd name="connsiteY151" fmla="*/ 434399 h 838807"/>
              <a:gd name="connsiteX152" fmla="*/ 576545 w 838561"/>
              <a:gd name="connsiteY152" fmla="*/ 457300 h 838807"/>
              <a:gd name="connsiteX153" fmla="*/ 443264 w 838561"/>
              <a:gd name="connsiteY153" fmla="*/ 457300 h 838807"/>
              <a:gd name="connsiteX154" fmla="*/ 431246 w 838561"/>
              <a:gd name="connsiteY154" fmla="*/ 445238 h 838807"/>
              <a:gd name="connsiteX155" fmla="*/ 599405 w 838561"/>
              <a:gd name="connsiteY155" fmla="*/ 296995 h 838807"/>
              <a:gd name="connsiteX156" fmla="*/ 587387 w 838561"/>
              <a:gd name="connsiteY156" fmla="*/ 309057 h 838807"/>
              <a:gd name="connsiteX157" fmla="*/ 575368 w 838561"/>
              <a:gd name="connsiteY157" fmla="*/ 296995 h 838807"/>
              <a:gd name="connsiteX158" fmla="*/ 575368 w 838561"/>
              <a:gd name="connsiteY158" fmla="*/ 264593 h 838807"/>
              <a:gd name="connsiteX159" fmla="*/ 443309 w 838561"/>
              <a:gd name="connsiteY159" fmla="*/ 264593 h 838807"/>
              <a:gd name="connsiteX160" fmla="*/ 431290 w 838561"/>
              <a:gd name="connsiteY160" fmla="*/ 252530 h 838807"/>
              <a:gd name="connsiteX161" fmla="*/ 443309 w 838561"/>
              <a:gd name="connsiteY161" fmla="*/ 240468 h 838807"/>
              <a:gd name="connsiteX162" fmla="*/ 576589 w 838561"/>
              <a:gd name="connsiteY162" fmla="*/ 240468 h 838807"/>
              <a:gd name="connsiteX163" fmla="*/ 599407 w 838561"/>
              <a:gd name="connsiteY163" fmla="*/ 263369 h 838807"/>
              <a:gd name="connsiteX164" fmla="*/ 240018 w 838561"/>
              <a:gd name="connsiteY164" fmla="*/ 366659 h 838807"/>
              <a:gd name="connsiteX165" fmla="*/ 275816 w 838561"/>
              <a:gd name="connsiteY165" fmla="*/ 402586 h 838807"/>
              <a:gd name="connsiteX166" fmla="*/ 309432 w 838561"/>
              <a:gd name="connsiteY166" fmla="*/ 378722 h 838807"/>
              <a:gd name="connsiteX167" fmla="*/ 443375 w 838561"/>
              <a:gd name="connsiteY167" fmla="*/ 378722 h 838807"/>
              <a:gd name="connsiteX168" fmla="*/ 455394 w 838561"/>
              <a:gd name="connsiteY168" fmla="*/ 366659 h 838807"/>
              <a:gd name="connsiteX169" fmla="*/ 443375 w 838561"/>
              <a:gd name="connsiteY169" fmla="*/ 354597 h 838807"/>
              <a:gd name="connsiteX170" fmla="*/ 309432 w 838561"/>
              <a:gd name="connsiteY170" fmla="*/ 354597 h 838807"/>
              <a:gd name="connsiteX171" fmla="*/ 275816 w 838561"/>
              <a:gd name="connsiteY171" fmla="*/ 330732 h 838807"/>
              <a:gd name="connsiteX172" fmla="*/ 240018 w 838561"/>
              <a:gd name="connsiteY172" fmla="*/ 366659 h 838807"/>
              <a:gd name="connsiteX173" fmla="*/ 275705 w 838561"/>
              <a:gd name="connsiteY173" fmla="*/ 354894 h 838807"/>
              <a:gd name="connsiteX174" fmla="*/ 287428 w 838561"/>
              <a:gd name="connsiteY174" fmla="*/ 366659 h 838807"/>
              <a:gd name="connsiteX175" fmla="*/ 275705 w 838561"/>
              <a:gd name="connsiteY175" fmla="*/ 378425 h 838807"/>
              <a:gd name="connsiteX176" fmla="*/ 263982 w 838561"/>
              <a:gd name="connsiteY176" fmla="*/ 366659 h 838807"/>
              <a:gd name="connsiteX177" fmla="*/ 275705 w 838561"/>
              <a:gd name="connsiteY177" fmla="*/ 354894 h 838807"/>
              <a:gd name="connsiteX178" fmla="*/ 307029 w 838561"/>
              <a:gd name="connsiteY178" fmla="*/ 216343 h 838807"/>
              <a:gd name="connsiteX179" fmla="*/ 271231 w 838561"/>
              <a:gd name="connsiteY179" fmla="*/ 252270 h 838807"/>
              <a:gd name="connsiteX180" fmla="*/ 307029 w 838561"/>
              <a:gd name="connsiteY180" fmla="*/ 288197 h 838807"/>
              <a:gd name="connsiteX181" fmla="*/ 321895 w 838561"/>
              <a:gd name="connsiteY181" fmla="*/ 284856 h 838807"/>
              <a:gd name="connsiteX182" fmla="*/ 363167 w 838561"/>
              <a:gd name="connsiteY182" fmla="*/ 327056 h 838807"/>
              <a:gd name="connsiteX183" fmla="*/ 371672 w 838561"/>
              <a:gd name="connsiteY183" fmla="*/ 330656 h 838807"/>
              <a:gd name="connsiteX184" fmla="*/ 443231 w 838561"/>
              <a:gd name="connsiteY184" fmla="*/ 330656 h 838807"/>
              <a:gd name="connsiteX185" fmla="*/ 455250 w 838561"/>
              <a:gd name="connsiteY185" fmla="*/ 318595 h 838807"/>
              <a:gd name="connsiteX186" fmla="*/ 443231 w 838561"/>
              <a:gd name="connsiteY186" fmla="*/ 306533 h 838807"/>
              <a:gd name="connsiteX187" fmla="*/ 376665 w 838561"/>
              <a:gd name="connsiteY187" fmla="*/ 306533 h 838807"/>
              <a:gd name="connsiteX188" fmla="*/ 338981 w 838561"/>
              <a:gd name="connsiteY188" fmla="*/ 267969 h 838807"/>
              <a:gd name="connsiteX189" fmla="*/ 342679 w 838561"/>
              <a:gd name="connsiteY189" fmla="*/ 252196 h 838807"/>
              <a:gd name="connsiteX190" fmla="*/ 306882 w 838561"/>
              <a:gd name="connsiteY190" fmla="*/ 216269 h 838807"/>
              <a:gd name="connsiteX191" fmla="*/ 295194 w 838561"/>
              <a:gd name="connsiteY191" fmla="*/ 252159 h 838807"/>
              <a:gd name="connsiteX192" fmla="*/ 306918 w 838561"/>
              <a:gd name="connsiteY192" fmla="*/ 240393 h 838807"/>
              <a:gd name="connsiteX193" fmla="*/ 318641 w 838561"/>
              <a:gd name="connsiteY193" fmla="*/ 252159 h 838807"/>
              <a:gd name="connsiteX194" fmla="*/ 306918 w 838561"/>
              <a:gd name="connsiteY194" fmla="*/ 263925 h 838807"/>
              <a:gd name="connsiteX195" fmla="*/ 295194 w 838561"/>
              <a:gd name="connsiteY195" fmla="*/ 252159 h 838807"/>
              <a:gd name="connsiteX196" fmla="*/ 559833 w 838561"/>
              <a:gd name="connsiteY196" fmla="*/ 744716 h 838807"/>
              <a:gd name="connsiteX197" fmla="*/ 273931 w 838561"/>
              <a:gd name="connsiteY197" fmla="*/ 744716 h 838807"/>
              <a:gd name="connsiteX198" fmla="*/ 273931 w 838561"/>
              <a:gd name="connsiteY198" fmla="*/ 716100 h 838807"/>
              <a:gd name="connsiteX199" fmla="*/ 259064 w 838561"/>
              <a:gd name="connsiteY199" fmla="*/ 683587 h 838807"/>
              <a:gd name="connsiteX200" fmla="*/ 225079 w 838561"/>
              <a:gd name="connsiteY200" fmla="*/ 673714 h 838807"/>
              <a:gd name="connsiteX201" fmla="*/ 139503 w 838561"/>
              <a:gd name="connsiteY201" fmla="*/ 686333 h 838807"/>
              <a:gd name="connsiteX202" fmla="*/ 108364 w 838561"/>
              <a:gd name="connsiteY202" fmla="*/ 677203 h 838807"/>
              <a:gd name="connsiteX203" fmla="*/ 94829 w 838561"/>
              <a:gd name="connsiteY203" fmla="*/ 647548 h 838807"/>
              <a:gd name="connsiteX204" fmla="*/ 94829 w 838561"/>
              <a:gd name="connsiteY204" fmla="*/ 548153 h 838807"/>
              <a:gd name="connsiteX205" fmla="*/ 80813 w 838561"/>
              <a:gd name="connsiteY205" fmla="*/ 514526 h 838807"/>
              <a:gd name="connsiteX206" fmla="*/ 47307 w 838561"/>
              <a:gd name="connsiteY206" fmla="*/ 501016 h 838807"/>
              <a:gd name="connsiteX207" fmla="*/ 27707 w 838561"/>
              <a:gd name="connsiteY207" fmla="*/ 490179 h 838807"/>
              <a:gd name="connsiteX208" fmla="*/ 26376 w 838561"/>
              <a:gd name="connsiteY208" fmla="*/ 467576 h 838807"/>
              <a:gd name="connsiteX209" fmla="*/ 63025 w 838561"/>
              <a:gd name="connsiteY209" fmla="*/ 390413 h 838807"/>
              <a:gd name="connsiteX210" fmla="*/ 67574 w 838561"/>
              <a:gd name="connsiteY210" fmla="*/ 370927 h 838807"/>
              <a:gd name="connsiteX211" fmla="*/ 67574 w 838561"/>
              <a:gd name="connsiteY211" fmla="*/ 370630 h 838807"/>
              <a:gd name="connsiteX212" fmla="*/ 68239 w 838561"/>
              <a:gd name="connsiteY212" fmla="*/ 313918 h 838807"/>
              <a:gd name="connsiteX213" fmla="*/ 352627 w 838561"/>
              <a:gd name="connsiteY213" fmla="*/ 24237 h 838807"/>
              <a:gd name="connsiteX214" fmla="*/ 353477 w 838561"/>
              <a:gd name="connsiteY214" fmla="*/ 24237 h 838807"/>
              <a:gd name="connsiteX215" fmla="*/ 498222 w 838561"/>
              <a:gd name="connsiteY215" fmla="*/ 63652 h 838807"/>
              <a:gd name="connsiteX216" fmla="*/ 514679 w 838561"/>
              <a:gd name="connsiteY216" fmla="*/ 59384 h 838807"/>
              <a:gd name="connsiteX217" fmla="*/ 510426 w 838561"/>
              <a:gd name="connsiteY217" fmla="*/ 42868 h 838807"/>
              <a:gd name="connsiteX218" fmla="*/ 353478 w 838561"/>
              <a:gd name="connsiteY218" fmla="*/ 0 h 838807"/>
              <a:gd name="connsiteX219" fmla="*/ 352516 w 838561"/>
              <a:gd name="connsiteY219" fmla="*/ 0 h 838807"/>
              <a:gd name="connsiteX220" fmla="*/ 44167 w 838561"/>
              <a:gd name="connsiteY220" fmla="*/ 313663 h 838807"/>
              <a:gd name="connsiteX221" fmla="*/ 43501 w 838561"/>
              <a:gd name="connsiteY221" fmla="*/ 370115 h 838807"/>
              <a:gd name="connsiteX222" fmla="*/ 41245 w 838561"/>
              <a:gd name="connsiteY222" fmla="*/ 379988 h 838807"/>
              <a:gd name="connsiteX223" fmla="*/ 4597 w 838561"/>
              <a:gd name="connsiteY223" fmla="*/ 457039 h 838807"/>
              <a:gd name="connsiteX224" fmla="*/ 7333 w 838561"/>
              <a:gd name="connsiteY224" fmla="*/ 502839 h 838807"/>
              <a:gd name="connsiteX225" fmla="*/ 47459 w 838561"/>
              <a:gd name="connsiteY225" fmla="*/ 524886 h 838807"/>
              <a:gd name="connsiteX226" fmla="*/ 63842 w 838561"/>
              <a:gd name="connsiteY226" fmla="*/ 531455 h 838807"/>
              <a:gd name="connsiteX227" fmla="*/ 70758 w 838561"/>
              <a:gd name="connsiteY227" fmla="*/ 547971 h 838807"/>
              <a:gd name="connsiteX228" fmla="*/ 70758 w 838561"/>
              <a:gd name="connsiteY228" fmla="*/ 647366 h 838807"/>
              <a:gd name="connsiteX229" fmla="*/ 92614 w 838561"/>
              <a:gd name="connsiteY229" fmla="*/ 695245 h 838807"/>
              <a:gd name="connsiteX230" fmla="*/ 142982 w 838561"/>
              <a:gd name="connsiteY230" fmla="*/ 709869 h 838807"/>
              <a:gd name="connsiteX231" fmla="*/ 228669 w 838561"/>
              <a:gd name="connsiteY231" fmla="*/ 697250 h 838807"/>
              <a:gd name="connsiteX232" fmla="*/ 243535 w 838561"/>
              <a:gd name="connsiteY232" fmla="*/ 701518 h 838807"/>
              <a:gd name="connsiteX233" fmla="*/ 250081 w 838561"/>
              <a:gd name="connsiteY233" fmla="*/ 715770 h 838807"/>
              <a:gd name="connsiteX234" fmla="*/ 250081 w 838561"/>
              <a:gd name="connsiteY234" fmla="*/ 744386 h 838807"/>
              <a:gd name="connsiteX235" fmla="*/ 203040 w 838561"/>
              <a:gd name="connsiteY235" fmla="*/ 791597 h 838807"/>
              <a:gd name="connsiteX236" fmla="*/ 250081 w 838561"/>
              <a:gd name="connsiteY236" fmla="*/ 838808 h 838807"/>
              <a:gd name="connsiteX237" fmla="*/ 560021 w 838561"/>
              <a:gd name="connsiteY237" fmla="*/ 838808 h 838807"/>
              <a:gd name="connsiteX238" fmla="*/ 607062 w 838561"/>
              <a:gd name="connsiteY238" fmla="*/ 791597 h 838807"/>
              <a:gd name="connsiteX239" fmla="*/ 560021 w 838561"/>
              <a:gd name="connsiteY239" fmla="*/ 744386 h 838807"/>
              <a:gd name="connsiteX240" fmla="*/ 559833 w 838561"/>
              <a:gd name="connsiteY240" fmla="*/ 815124 h 838807"/>
              <a:gd name="connsiteX241" fmla="*/ 249894 w 838561"/>
              <a:gd name="connsiteY241" fmla="*/ 815124 h 838807"/>
              <a:gd name="connsiteX242" fmla="*/ 226891 w 838561"/>
              <a:gd name="connsiteY242" fmla="*/ 792038 h 838807"/>
              <a:gd name="connsiteX243" fmla="*/ 249894 w 838561"/>
              <a:gd name="connsiteY243" fmla="*/ 768952 h 838807"/>
              <a:gd name="connsiteX244" fmla="*/ 559833 w 838561"/>
              <a:gd name="connsiteY244" fmla="*/ 768952 h 838807"/>
              <a:gd name="connsiteX245" fmla="*/ 582836 w 838561"/>
              <a:gd name="connsiteY245" fmla="*/ 792038 h 838807"/>
              <a:gd name="connsiteX246" fmla="*/ 559833 w 838561"/>
              <a:gd name="connsiteY246" fmla="*/ 815124 h 838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</a:cxnLst>
            <a:rect l="l" t="t" r="r" b="b"/>
            <a:pathLst>
              <a:path w="838561" h="838807">
                <a:moveTo>
                  <a:pt x="769148" y="311250"/>
                </a:moveTo>
                <a:cubicBezTo>
                  <a:pt x="774066" y="325130"/>
                  <a:pt x="787343" y="335114"/>
                  <a:pt x="802764" y="335114"/>
                </a:cubicBezTo>
                <a:cubicBezTo>
                  <a:pt x="822438" y="335114"/>
                  <a:pt x="838562" y="319044"/>
                  <a:pt x="838562" y="299187"/>
                </a:cubicBezTo>
                <a:cubicBezTo>
                  <a:pt x="838562" y="279331"/>
                  <a:pt x="822549" y="263261"/>
                  <a:pt x="802764" y="263261"/>
                </a:cubicBezTo>
                <a:cubicBezTo>
                  <a:pt x="787232" y="263261"/>
                  <a:pt x="774067" y="273245"/>
                  <a:pt x="769148" y="287125"/>
                </a:cubicBezTo>
                <a:lnTo>
                  <a:pt x="647219" y="287125"/>
                </a:lnTo>
                <a:lnTo>
                  <a:pt x="647219" y="263186"/>
                </a:lnTo>
                <a:lnTo>
                  <a:pt x="682906" y="263186"/>
                </a:lnTo>
                <a:cubicBezTo>
                  <a:pt x="689525" y="263186"/>
                  <a:pt x="694924" y="257768"/>
                  <a:pt x="694924" y="251124"/>
                </a:cubicBezTo>
                <a:cubicBezTo>
                  <a:pt x="694924" y="244481"/>
                  <a:pt x="689525" y="239062"/>
                  <a:pt x="682906" y="239062"/>
                </a:cubicBezTo>
                <a:lnTo>
                  <a:pt x="647219" y="239062"/>
                </a:lnTo>
                <a:lnTo>
                  <a:pt x="647219" y="215197"/>
                </a:lnTo>
                <a:cubicBezTo>
                  <a:pt x="647219" y="202578"/>
                  <a:pt x="637012" y="192297"/>
                  <a:pt x="624401" y="192297"/>
                </a:cubicBezTo>
                <a:lnTo>
                  <a:pt x="599402" y="192297"/>
                </a:lnTo>
                <a:lnTo>
                  <a:pt x="599402" y="168654"/>
                </a:lnTo>
                <a:lnTo>
                  <a:pt x="625807" y="168654"/>
                </a:lnTo>
                <a:cubicBezTo>
                  <a:pt x="630911" y="182239"/>
                  <a:pt x="644002" y="192036"/>
                  <a:pt x="659312" y="192036"/>
                </a:cubicBezTo>
                <a:cubicBezTo>
                  <a:pt x="678986" y="192036"/>
                  <a:pt x="695110" y="175966"/>
                  <a:pt x="695110" y="156109"/>
                </a:cubicBezTo>
                <a:cubicBezTo>
                  <a:pt x="695110" y="136253"/>
                  <a:pt x="679097" y="120182"/>
                  <a:pt x="659312" y="120182"/>
                </a:cubicBezTo>
                <a:cubicBezTo>
                  <a:pt x="643595" y="120182"/>
                  <a:pt x="630356" y="130352"/>
                  <a:pt x="625511" y="144493"/>
                </a:cubicBezTo>
                <a:lnTo>
                  <a:pt x="587458" y="144493"/>
                </a:lnTo>
                <a:cubicBezTo>
                  <a:pt x="580838" y="144493"/>
                  <a:pt x="575439" y="149912"/>
                  <a:pt x="575439" y="156555"/>
                </a:cubicBezTo>
                <a:lnTo>
                  <a:pt x="575439" y="192186"/>
                </a:lnTo>
                <a:lnTo>
                  <a:pt x="551475" y="192186"/>
                </a:lnTo>
                <a:lnTo>
                  <a:pt x="551475" y="121778"/>
                </a:lnTo>
                <a:lnTo>
                  <a:pt x="587643" y="121778"/>
                </a:lnTo>
                <a:cubicBezTo>
                  <a:pt x="594263" y="121778"/>
                  <a:pt x="599662" y="116359"/>
                  <a:pt x="599662" y="109716"/>
                </a:cubicBezTo>
                <a:lnTo>
                  <a:pt x="599662" y="71153"/>
                </a:lnTo>
                <a:cubicBezTo>
                  <a:pt x="613197" y="66031"/>
                  <a:pt x="622960" y="52892"/>
                  <a:pt x="622960" y="37526"/>
                </a:cubicBezTo>
                <a:cubicBezTo>
                  <a:pt x="622960" y="17781"/>
                  <a:pt x="606947" y="1599"/>
                  <a:pt x="587162" y="1599"/>
                </a:cubicBezTo>
                <a:cubicBezTo>
                  <a:pt x="567378" y="1599"/>
                  <a:pt x="551365" y="17670"/>
                  <a:pt x="551365" y="37526"/>
                </a:cubicBezTo>
                <a:cubicBezTo>
                  <a:pt x="551365" y="53301"/>
                  <a:pt x="561497" y="66587"/>
                  <a:pt x="575588" y="71449"/>
                </a:cubicBezTo>
                <a:lnTo>
                  <a:pt x="575588" y="97690"/>
                </a:lnTo>
                <a:lnTo>
                  <a:pt x="539420" y="97690"/>
                </a:lnTo>
                <a:cubicBezTo>
                  <a:pt x="532800" y="97690"/>
                  <a:pt x="527401" y="103108"/>
                  <a:pt x="527401" y="109752"/>
                </a:cubicBezTo>
                <a:lnTo>
                  <a:pt x="527401" y="192148"/>
                </a:lnTo>
                <a:lnTo>
                  <a:pt x="503437" y="192148"/>
                </a:lnTo>
                <a:lnTo>
                  <a:pt x="503437" y="158039"/>
                </a:lnTo>
                <a:cubicBezTo>
                  <a:pt x="503437" y="151396"/>
                  <a:pt x="498038" y="145977"/>
                  <a:pt x="491419" y="145977"/>
                </a:cubicBezTo>
                <a:cubicBezTo>
                  <a:pt x="484799" y="145977"/>
                  <a:pt x="479400" y="151396"/>
                  <a:pt x="479400" y="158039"/>
                </a:cubicBezTo>
                <a:lnTo>
                  <a:pt x="479400" y="192148"/>
                </a:lnTo>
                <a:lnTo>
                  <a:pt x="443232" y="192148"/>
                </a:lnTo>
                <a:cubicBezTo>
                  <a:pt x="436613" y="192148"/>
                  <a:pt x="431214" y="197566"/>
                  <a:pt x="431214" y="204210"/>
                </a:cubicBezTo>
                <a:cubicBezTo>
                  <a:pt x="431214" y="210853"/>
                  <a:pt x="436613" y="216272"/>
                  <a:pt x="443232" y="216272"/>
                </a:cubicBezTo>
                <a:lnTo>
                  <a:pt x="623224" y="216272"/>
                </a:lnTo>
                <a:lnTo>
                  <a:pt x="623224" y="481164"/>
                </a:lnTo>
                <a:lnTo>
                  <a:pt x="443232" y="481164"/>
                </a:lnTo>
                <a:cubicBezTo>
                  <a:pt x="436613" y="481164"/>
                  <a:pt x="431214" y="486582"/>
                  <a:pt x="431214" y="493226"/>
                </a:cubicBezTo>
                <a:cubicBezTo>
                  <a:pt x="431214" y="499869"/>
                  <a:pt x="436613" y="505288"/>
                  <a:pt x="443232" y="505288"/>
                </a:cubicBezTo>
                <a:lnTo>
                  <a:pt x="479215" y="505288"/>
                </a:lnTo>
                <a:lnTo>
                  <a:pt x="479215" y="587869"/>
                </a:lnTo>
                <a:cubicBezTo>
                  <a:pt x="479215" y="594513"/>
                  <a:pt x="484615" y="599931"/>
                  <a:pt x="491234" y="599931"/>
                </a:cubicBezTo>
                <a:lnTo>
                  <a:pt x="527107" y="599931"/>
                </a:lnTo>
                <a:lnTo>
                  <a:pt x="527107" y="650297"/>
                </a:lnTo>
                <a:cubicBezTo>
                  <a:pt x="513276" y="655233"/>
                  <a:pt x="503328" y="668558"/>
                  <a:pt x="503328" y="684035"/>
                </a:cubicBezTo>
                <a:cubicBezTo>
                  <a:pt x="503328" y="703780"/>
                  <a:pt x="519341" y="719962"/>
                  <a:pt x="539125" y="719962"/>
                </a:cubicBezTo>
                <a:cubicBezTo>
                  <a:pt x="558910" y="719962"/>
                  <a:pt x="574923" y="703891"/>
                  <a:pt x="574923" y="684035"/>
                </a:cubicBezTo>
                <a:cubicBezTo>
                  <a:pt x="574923" y="668446"/>
                  <a:pt x="564975" y="655234"/>
                  <a:pt x="551144" y="650297"/>
                </a:cubicBezTo>
                <a:lnTo>
                  <a:pt x="551144" y="587869"/>
                </a:lnTo>
                <a:cubicBezTo>
                  <a:pt x="551144" y="581226"/>
                  <a:pt x="545745" y="575807"/>
                  <a:pt x="539125" y="575807"/>
                </a:cubicBezTo>
                <a:lnTo>
                  <a:pt x="503253" y="575807"/>
                </a:lnTo>
                <a:lnTo>
                  <a:pt x="503253" y="505288"/>
                </a:lnTo>
                <a:lnTo>
                  <a:pt x="527216" y="505288"/>
                </a:lnTo>
                <a:lnTo>
                  <a:pt x="527216" y="540919"/>
                </a:lnTo>
                <a:cubicBezTo>
                  <a:pt x="527216" y="547562"/>
                  <a:pt x="532616" y="552981"/>
                  <a:pt x="539235" y="552981"/>
                </a:cubicBezTo>
                <a:cubicBezTo>
                  <a:pt x="545855" y="552981"/>
                  <a:pt x="551254" y="547562"/>
                  <a:pt x="551254" y="540919"/>
                </a:cubicBezTo>
                <a:lnTo>
                  <a:pt x="551254" y="505288"/>
                </a:lnTo>
                <a:lnTo>
                  <a:pt x="575217" y="505288"/>
                </a:lnTo>
                <a:lnTo>
                  <a:pt x="575217" y="539396"/>
                </a:lnTo>
                <a:cubicBezTo>
                  <a:pt x="575217" y="546040"/>
                  <a:pt x="580617" y="551459"/>
                  <a:pt x="587236" y="551459"/>
                </a:cubicBezTo>
                <a:lnTo>
                  <a:pt x="622923" y="551459"/>
                </a:lnTo>
                <a:lnTo>
                  <a:pt x="622923" y="602083"/>
                </a:lnTo>
                <a:cubicBezTo>
                  <a:pt x="609092" y="607019"/>
                  <a:pt x="599144" y="620344"/>
                  <a:pt x="599144" y="635821"/>
                </a:cubicBezTo>
                <a:cubicBezTo>
                  <a:pt x="599144" y="655566"/>
                  <a:pt x="615157" y="671748"/>
                  <a:pt x="634942" y="671748"/>
                </a:cubicBezTo>
                <a:cubicBezTo>
                  <a:pt x="654726" y="671748"/>
                  <a:pt x="670739" y="655677"/>
                  <a:pt x="670739" y="635821"/>
                </a:cubicBezTo>
                <a:cubicBezTo>
                  <a:pt x="670739" y="620233"/>
                  <a:pt x="660791" y="607020"/>
                  <a:pt x="646960" y="602083"/>
                </a:cubicBezTo>
                <a:lnTo>
                  <a:pt x="646960" y="539358"/>
                </a:lnTo>
                <a:cubicBezTo>
                  <a:pt x="646960" y="532715"/>
                  <a:pt x="641561" y="527296"/>
                  <a:pt x="634942" y="527296"/>
                </a:cubicBezTo>
                <a:lnTo>
                  <a:pt x="599255" y="527296"/>
                </a:lnTo>
                <a:lnTo>
                  <a:pt x="599255" y="505250"/>
                </a:lnTo>
                <a:lnTo>
                  <a:pt x="624440" y="505250"/>
                </a:lnTo>
                <a:cubicBezTo>
                  <a:pt x="637013" y="505250"/>
                  <a:pt x="647258" y="495006"/>
                  <a:pt x="647258" y="482349"/>
                </a:cubicBezTo>
                <a:lnTo>
                  <a:pt x="647258" y="455552"/>
                </a:lnTo>
                <a:lnTo>
                  <a:pt x="694889" y="455552"/>
                </a:lnTo>
                <a:lnTo>
                  <a:pt x="694889" y="483315"/>
                </a:lnTo>
                <a:cubicBezTo>
                  <a:pt x="681059" y="488251"/>
                  <a:pt x="671110" y="501576"/>
                  <a:pt x="671110" y="517053"/>
                </a:cubicBezTo>
                <a:cubicBezTo>
                  <a:pt x="671110" y="536798"/>
                  <a:pt x="687123" y="552980"/>
                  <a:pt x="706908" y="552980"/>
                </a:cubicBezTo>
                <a:cubicBezTo>
                  <a:pt x="726693" y="552980"/>
                  <a:pt x="742706" y="536909"/>
                  <a:pt x="742706" y="517053"/>
                </a:cubicBezTo>
                <a:cubicBezTo>
                  <a:pt x="742706" y="501465"/>
                  <a:pt x="732758" y="488252"/>
                  <a:pt x="718927" y="483315"/>
                </a:cubicBezTo>
                <a:lnTo>
                  <a:pt x="718927" y="443490"/>
                </a:lnTo>
                <a:cubicBezTo>
                  <a:pt x="718927" y="436847"/>
                  <a:pt x="713528" y="431428"/>
                  <a:pt x="706908" y="431428"/>
                </a:cubicBezTo>
                <a:lnTo>
                  <a:pt x="647257" y="431428"/>
                </a:lnTo>
                <a:lnTo>
                  <a:pt x="647257" y="407378"/>
                </a:lnTo>
                <a:lnTo>
                  <a:pt x="682944" y="407378"/>
                </a:lnTo>
                <a:cubicBezTo>
                  <a:pt x="689563" y="407378"/>
                  <a:pt x="694962" y="401959"/>
                  <a:pt x="694962" y="395316"/>
                </a:cubicBezTo>
                <a:cubicBezTo>
                  <a:pt x="694962" y="388672"/>
                  <a:pt x="689563" y="383254"/>
                  <a:pt x="682944" y="383254"/>
                </a:cubicBezTo>
                <a:lnTo>
                  <a:pt x="647257" y="383254"/>
                </a:lnTo>
                <a:lnTo>
                  <a:pt x="647257" y="359204"/>
                </a:lnTo>
                <a:lnTo>
                  <a:pt x="701804" y="359204"/>
                </a:lnTo>
                <a:lnTo>
                  <a:pt x="739969" y="398175"/>
                </a:lnTo>
                <a:cubicBezTo>
                  <a:pt x="738268" y="402369"/>
                  <a:pt x="737306" y="406934"/>
                  <a:pt x="737306" y="411685"/>
                </a:cubicBezTo>
                <a:cubicBezTo>
                  <a:pt x="737306" y="431430"/>
                  <a:pt x="753319" y="447612"/>
                  <a:pt x="773104" y="447612"/>
                </a:cubicBezTo>
                <a:cubicBezTo>
                  <a:pt x="792889" y="447612"/>
                  <a:pt x="808901" y="431541"/>
                  <a:pt x="808901" y="411685"/>
                </a:cubicBezTo>
                <a:cubicBezTo>
                  <a:pt x="808901" y="391829"/>
                  <a:pt x="792889" y="375758"/>
                  <a:pt x="773104" y="375758"/>
                </a:cubicBezTo>
                <a:cubicBezTo>
                  <a:pt x="766965" y="375758"/>
                  <a:pt x="761086" y="377391"/>
                  <a:pt x="755982" y="380137"/>
                </a:cubicBezTo>
                <a:lnTo>
                  <a:pt x="715450" y="338717"/>
                </a:lnTo>
                <a:cubicBezTo>
                  <a:pt x="713194" y="336453"/>
                  <a:pt x="710162" y="335116"/>
                  <a:pt x="706944" y="335116"/>
                </a:cubicBezTo>
                <a:lnTo>
                  <a:pt x="647403" y="335116"/>
                </a:lnTo>
                <a:lnTo>
                  <a:pt x="647403" y="311066"/>
                </a:lnTo>
                <a:lnTo>
                  <a:pt x="769332" y="311066"/>
                </a:lnTo>
                <a:close/>
                <a:moveTo>
                  <a:pt x="802838" y="287422"/>
                </a:moveTo>
                <a:cubicBezTo>
                  <a:pt x="809384" y="287422"/>
                  <a:pt x="814561" y="292729"/>
                  <a:pt x="814561" y="299187"/>
                </a:cubicBezTo>
                <a:cubicBezTo>
                  <a:pt x="814561" y="305646"/>
                  <a:pt x="809273" y="310953"/>
                  <a:pt x="802838" y="310953"/>
                </a:cubicBezTo>
                <a:cubicBezTo>
                  <a:pt x="796403" y="310953"/>
                  <a:pt x="791115" y="305646"/>
                  <a:pt x="791115" y="299187"/>
                </a:cubicBezTo>
                <a:cubicBezTo>
                  <a:pt x="791115" y="292729"/>
                  <a:pt x="796403" y="287422"/>
                  <a:pt x="802838" y="287422"/>
                </a:cubicBezTo>
                <a:close/>
                <a:moveTo>
                  <a:pt x="659314" y="144415"/>
                </a:moveTo>
                <a:cubicBezTo>
                  <a:pt x="665860" y="144415"/>
                  <a:pt x="671038" y="149723"/>
                  <a:pt x="671038" y="156181"/>
                </a:cubicBezTo>
                <a:cubicBezTo>
                  <a:pt x="671038" y="162639"/>
                  <a:pt x="665749" y="167946"/>
                  <a:pt x="659314" y="167946"/>
                </a:cubicBezTo>
                <a:cubicBezTo>
                  <a:pt x="652879" y="167946"/>
                  <a:pt x="647591" y="162639"/>
                  <a:pt x="647591" y="156181"/>
                </a:cubicBezTo>
                <a:cubicBezTo>
                  <a:pt x="647591" y="149723"/>
                  <a:pt x="652879" y="144415"/>
                  <a:pt x="659314" y="144415"/>
                </a:cubicBezTo>
                <a:close/>
                <a:moveTo>
                  <a:pt x="587089" y="26017"/>
                </a:moveTo>
                <a:cubicBezTo>
                  <a:pt x="593635" y="26017"/>
                  <a:pt x="598813" y="31324"/>
                  <a:pt x="598813" y="37783"/>
                </a:cubicBezTo>
                <a:cubicBezTo>
                  <a:pt x="598813" y="44241"/>
                  <a:pt x="593524" y="49548"/>
                  <a:pt x="587089" y="49548"/>
                </a:cubicBezTo>
                <a:cubicBezTo>
                  <a:pt x="580655" y="49548"/>
                  <a:pt x="575366" y="44241"/>
                  <a:pt x="575366" y="37783"/>
                </a:cubicBezTo>
                <a:cubicBezTo>
                  <a:pt x="575366" y="31324"/>
                  <a:pt x="580655" y="26017"/>
                  <a:pt x="587089" y="26017"/>
                </a:cubicBezTo>
                <a:close/>
                <a:moveTo>
                  <a:pt x="539087" y="695986"/>
                </a:moveTo>
                <a:cubicBezTo>
                  <a:pt x="532542" y="695986"/>
                  <a:pt x="527364" y="690678"/>
                  <a:pt x="527364" y="684220"/>
                </a:cubicBezTo>
                <a:cubicBezTo>
                  <a:pt x="527364" y="677762"/>
                  <a:pt x="532653" y="672454"/>
                  <a:pt x="539087" y="672454"/>
                </a:cubicBezTo>
                <a:cubicBezTo>
                  <a:pt x="545522" y="672454"/>
                  <a:pt x="550811" y="677762"/>
                  <a:pt x="550811" y="684220"/>
                </a:cubicBezTo>
                <a:cubicBezTo>
                  <a:pt x="550811" y="690678"/>
                  <a:pt x="545522" y="695986"/>
                  <a:pt x="539087" y="695986"/>
                </a:cubicBezTo>
                <a:close/>
                <a:moveTo>
                  <a:pt x="634906" y="647810"/>
                </a:moveTo>
                <a:cubicBezTo>
                  <a:pt x="628360" y="647810"/>
                  <a:pt x="623182" y="642503"/>
                  <a:pt x="623182" y="636044"/>
                </a:cubicBezTo>
                <a:cubicBezTo>
                  <a:pt x="623182" y="629586"/>
                  <a:pt x="628471" y="624279"/>
                  <a:pt x="634906" y="624279"/>
                </a:cubicBezTo>
                <a:cubicBezTo>
                  <a:pt x="641341" y="624279"/>
                  <a:pt x="646629" y="629586"/>
                  <a:pt x="646629" y="636044"/>
                </a:cubicBezTo>
                <a:cubicBezTo>
                  <a:pt x="646629" y="642503"/>
                  <a:pt x="641341" y="647810"/>
                  <a:pt x="634906" y="647810"/>
                </a:cubicBezTo>
                <a:close/>
                <a:moveTo>
                  <a:pt x="706835" y="529042"/>
                </a:moveTo>
                <a:cubicBezTo>
                  <a:pt x="700290" y="529042"/>
                  <a:pt x="695112" y="523734"/>
                  <a:pt x="695112" y="517276"/>
                </a:cubicBezTo>
                <a:cubicBezTo>
                  <a:pt x="695112" y="510818"/>
                  <a:pt x="700400" y="505510"/>
                  <a:pt x="706835" y="505510"/>
                </a:cubicBezTo>
                <a:cubicBezTo>
                  <a:pt x="713270" y="505510"/>
                  <a:pt x="718559" y="510818"/>
                  <a:pt x="718559" y="517276"/>
                </a:cubicBezTo>
                <a:cubicBezTo>
                  <a:pt x="718559" y="523734"/>
                  <a:pt x="713270" y="529042"/>
                  <a:pt x="706835" y="529042"/>
                </a:cubicBezTo>
                <a:close/>
                <a:moveTo>
                  <a:pt x="784756" y="411907"/>
                </a:moveTo>
                <a:cubicBezTo>
                  <a:pt x="784756" y="418477"/>
                  <a:pt x="779467" y="423673"/>
                  <a:pt x="773032" y="423673"/>
                </a:cubicBezTo>
                <a:cubicBezTo>
                  <a:pt x="766597" y="423673"/>
                  <a:pt x="761309" y="418366"/>
                  <a:pt x="761309" y="411907"/>
                </a:cubicBezTo>
                <a:cubicBezTo>
                  <a:pt x="761309" y="405449"/>
                  <a:pt x="766597" y="400142"/>
                  <a:pt x="773032" y="400142"/>
                </a:cubicBezTo>
                <a:cubicBezTo>
                  <a:pt x="779467" y="400142"/>
                  <a:pt x="784756" y="405449"/>
                  <a:pt x="784756" y="411907"/>
                </a:cubicBezTo>
                <a:close/>
                <a:moveTo>
                  <a:pt x="431248" y="445237"/>
                </a:moveTo>
                <a:cubicBezTo>
                  <a:pt x="431248" y="438593"/>
                  <a:pt x="436647" y="433175"/>
                  <a:pt x="443266" y="433175"/>
                </a:cubicBezTo>
                <a:lnTo>
                  <a:pt x="575325" y="433175"/>
                </a:lnTo>
                <a:lnTo>
                  <a:pt x="575325" y="347661"/>
                </a:lnTo>
                <a:cubicBezTo>
                  <a:pt x="575325" y="341018"/>
                  <a:pt x="580725" y="335599"/>
                  <a:pt x="587344" y="335599"/>
                </a:cubicBezTo>
                <a:cubicBezTo>
                  <a:pt x="593964" y="335599"/>
                  <a:pt x="599363" y="341018"/>
                  <a:pt x="599363" y="347661"/>
                </a:cubicBezTo>
                <a:lnTo>
                  <a:pt x="599363" y="434399"/>
                </a:lnTo>
                <a:cubicBezTo>
                  <a:pt x="599363" y="447018"/>
                  <a:pt x="589156" y="457300"/>
                  <a:pt x="576545" y="457300"/>
                </a:cubicBezTo>
                <a:lnTo>
                  <a:pt x="443264" y="457300"/>
                </a:lnTo>
                <a:cubicBezTo>
                  <a:pt x="436645" y="457300"/>
                  <a:pt x="431246" y="451881"/>
                  <a:pt x="431246" y="445238"/>
                </a:cubicBezTo>
                <a:close/>
                <a:moveTo>
                  <a:pt x="599405" y="296995"/>
                </a:moveTo>
                <a:cubicBezTo>
                  <a:pt x="599405" y="303638"/>
                  <a:pt x="594006" y="309057"/>
                  <a:pt x="587387" y="309057"/>
                </a:cubicBezTo>
                <a:cubicBezTo>
                  <a:pt x="580767" y="309057"/>
                  <a:pt x="575368" y="303638"/>
                  <a:pt x="575368" y="296995"/>
                </a:cubicBezTo>
                <a:lnTo>
                  <a:pt x="575368" y="264593"/>
                </a:lnTo>
                <a:lnTo>
                  <a:pt x="443309" y="264593"/>
                </a:lnTo>
                <a:cubicBezTo>
                  <a:pt x="436689" y="264593"/>
                  <a:pt x="431290" y="259174"/>
                  <a:pt x="431290" y="252530"/>
                </a:cubicBezTo>
                <a:cubicBezTo>
                  <a:pt x="431290" y="245887"/>
                  <a:pt x="436689" y="240468"/>
                  <a:pt x="443309" y="240468"/>
                </a:cubicBezTo>
                <a:lnTo>
                  <a:pt x="576589" y="240468"/>
                </a:lnTo>
                <a:cubicBezTo>
                  <a:pt x="589163" y="240468"/>
                  <a:pt x="599407" y="250712"/>
                  <a:pt x="599407" y="263369"/>
                </a:cubicBezTo>
                <a:close/>
                <a:moveTo>
                  <a:pt x="240018" y="366659"/>
                </a:moveTo>
                <a:cubicBezTo>
                  <a:pt x="240018" y="386404"/>
                  <a:pt x="256031" y="402586"/>
                  <a:pt x="275816" y="402586"/>
                </a:cubicBezTo>
                <a:cubicBezTo>
                  <a:pt x="291348" y="402586"/>
                  <a:pt x="304513" y="392602"/>
                  <a:pt x="309432" y="378722"/>
                </a:cubicBezTo>
                <a:lnTo>
                  <a:pt x="443375" y="378722"/>
                </a:lnTo>
                <a:cubicBezTo>
                  <a:pt x="449995" y="378722"/>
                  <a:pt x="455394" y="373303"/>
                  <a:pt x="455394" y="366659"/>
                </a:cubicBezTo>
                <a:cubicBezTo>
                  <a:pt x="455394" y="360016"/>
                  <a:pt x="449995" y="354597"/>
                  <a:pt x="443375" y="354597"/>
                </a:cubicBezTo>
                <a:lnTo>
                  <a:pt x="309432" y="354597"/>
                </a:lnTo>
                <a:cubicBezTo>
                  <a:pt x="304514" y="340717"/>
                  <a:pt x="291237" y="330732"/>
                  <a:pt x="275816" y="330732"/>
                </a:cubicBezTo>
                <a:cubicBezTo>
                  <a:pt x="256142" y="330732"/>
                  <a:pt x="240018" y="346803"/>
                  <a:pt x="240018" y="366659"/>
                </a:cubicBezTo>
                <a:close/>
                <a:moveTo>
                  <a:pt x="275705" y="354894"/>
                </a:moveTo>
                <a:cubicBezTo>
                  <a:pt x="282251" y="354894"/>
                  <a:pt x="287428" y="360201"/>
                  <a:pt x="287428" y="366659"/>
                </a:cubicBezTo>
                <a:cubicBezTo>
                  <a:pt x="287428" y="373118"/>
                  <a:pt x="282140" y="378425"/>
                  <a:pt x="275705" y="378425"/>
                </a:cubicBezTo>
                <a:cubicBezTo>
                  <a:pt x="269270" y="378425"/>
                  <a:pt x="263982" y="373118"/>
                  <a:pt x="263982" y="366659"/>
                </a:cubicBezTo>
                <a:cubicBezTo>
                  <a:pt x="263982" y="360201"/>
                  <a:pt x="269270" y="354894"/>
                  <a:pt x="275705" y="354894"/>
                </a:cubicBezTo>
                <a:close/>
                <a:moveTo>
                  <a:pt x="307029" y="216343"/>
                </a:moveTo>
                <a:cubicBezTo>
                  <a:pt x="287355" y="216343"/>
                  <a:pt x="271231" y="232414"/>
                  <a:pt x="271231" y="252270"/>
                </a:cubicBezTo>
                <a:cubicBezTo>
                  <a:pt x="271231" y="272126"/>
                  <a:pt x="287244" y="288197"/>
                  <a:pt x="307029" y="288197"/>
                </a:cubicBezTo>
                <a:cubicBezTo>
                  <a:pt x="312317" y="288197"/>
                  <a:pt x="317346" y="286972"/>
                  <a:pt x="321895" y="284856"/>
                </a:cubicBezTo>
                <a:lnTo>
                  <a:pt x="363167" y="327056"/>
                </a:lnTo>
                <a:cubicBezTo>
                  <a:pt x="365423" y="329321"/>
                  <a:pt x="368455" y="330656"/>
                  <a:pt x="371672" y="330656"/>
                </a:cubicBezTo>
                <a:lnTo>
                  <a:pt x="443231" y="330656"/>
                </a:lnTo>
                <a:cubicBezTo>
                  <a:pt x="449852" y="330656"/>
                  <a:pt x="455250" y="325238"/>
                  <a:pt x="455250" y="318595"/>
                </a:cubicBezTo>
                <a:cubicBezTo>
                  <a:pt x="455250" y="311951"/>
                  <a:pt x="449851" y="306533"/>
                  <a:pt x="443231" y="306533"/>
                </a:cubicBezTo>
                <a:lnTo>
                  <a:pt x="376665" y="306533"/>
                </a:lnTo>
                <a:lnTo>
                  <a:pt x="338981" y="267969"/>
                </a:lnTo>
                <a:cubicBezTo>
                  <a:pt x="341347" y="263219"/>
                  <a:pt x="342679" y="257912"/>
                  <a:pt x="342679" y="252196"/>
                </a:cubicBezTo>
                <a:cubicBezTo>
                  <a:pt x="342679" y="232451"/>
                  <a:pt x="326666" y="216269"/>
                  <a:pt x="306882" y="216269"/>
                </a:cubicBezTo>
                <a:close/>
                <a:moveTo>
                  <a:pt x="295194" y="252159"/>
                </a:moveTo>
                <a:cubicBezTo>
                  <a:pt x="295194" y="245590"/>
                  <a:pt x="300483" y="240393"/>
                  <a:pt x="306918" y="240393"/>
                </a:cubicBezTo>
                <a:cubicBezTo>
                  <a:pt x="313353" y="240393"/>
                  <a:pt x="318641" y="245701"/>
                  <a:pt x="318641" y="252159"/>
                </a:cubicBezTo>
                <a:cubicBezTo>
                  <a:pt x="318641" y="258617"/>
                  <a:pt x="313353" y="263925"/>
                  <a:pt x="306918" y="263925"/>
                </a:cubicBezTo>
                <a:cubicBezTo>
                  <a:pt x="300483" y="263925"/>
                  <a:pt x="295194" y="258617"/>
                  <a:pt x="295194" y="252159"/>
                </a:cubicBezTo>
                <a:close/>
                <a:moveTo>
                  <a:pt x="559833" y="744716"/>
                </a:moveTo>
                <a:lnTo>
                  <a:pt x="273931" y="744716"/>
                </a:lnTo>
                <a:lnTo>
                  <a:pt x="273931" y="716100"/>
                </a:lnTo>
                <a:cubicBezTo>
                  <a:pt x="273931" y="703555"/>
                  <a:pt x="268532" y="691678"/>
                  <a:pt x="259064" y="683587"/>
                </a:cubicBezTo>
                <a:cubicBezTo>
                  <a:pt x="249708" y="675496"/>
                  <a:pt x="237282" y="671895"/>
                  <a:pt x="225079" y="673714"/>
                </a:cubicBezTo>
                <a:lnTo>
                  <a:pt x="139503" y="686333"/>
                </a:lnTo>
                <a:cubicBezTo>
                  <a:pt x="128335" y="688040"/>
                  <a:pt x="116982" y="684700"/>
                  <a:pt x="108364" y="677203"/>
                </a:cubicBezTo>
                <a:cubicBezTo>
                  <a:pt x="99747" y="669705"/>
                  <a:pt x="94829" y="658942"/>
                  <a:pt x="94829" y="647548"/>
                </a:cubicBezTo>
                <a:lnTo>
                  <a:pt x="94829" y="548153"/>
                </a:lnTo>
                <a:cubicBezTo>
                  <a:pt x="94829" y="535423"/>
                  <a:pt x="89800" y="523434"/>
                  <a:pt x="80813" y="514526"/>
                </a:cubicBezTo>
                <a:cubicBezTo>
                  <a:pt x="71826" y="505693"/>
                  <a:pt x="59882" y="500831"/>
                  <a:pt x="47307" y="501016"/>
                </a:cubicBezTo>
                <a:cubicBezTo>
                  <a:pt x="39171" y="501016"/>
                  <a:pt x="32070" y="497007"/>
                  <a:pt x="27707" y="490179"/>
                </a:cubicBezTo>
                <a:cubicBezTo>
                  <a:pt x="23343" y="483238"/>
                  <a:pt x="22862" y="474961"/>
                  <a:pt x="26376" y="467576"/>
                </a:cubicBezTo>
                <a:lnTo>
                  <a:pt x="63025" y="390413"/>
                </a:lnTo>
                <a:cubicBezTo>
                  <a:pt x="65761" y="384438"/>
                  <a:pt x="67388" y="377794"/>
                  <a:pt x="67574" y="370927"/>
                </a:cubicBezTo>
                <a:lnTo>
                  <a:pt x="67574" y="370630"/>
                </a:lnTo>
                <a:lnTo>
                  <a:pt x="68239" y="313918"/>
                </a:lnTo>
                <a:cubicBezTo>
                  <a:pt x="68239" y="154654"/>
                  <a:pt x="195858" y="24683"/>
                  <a:pt x="352627" y="24237"/>
                </a:cubicBezTo>
                <a:lnTo>
                  <a:pt x="353477" y="24237"/>
                </a:lnTo>
                <a:cubicBezTo>
                  <a:pt x="404697" y="24237"/>
                  <a:pt x="454767" y="37932"/>
                  <a:pt x="498222" y="63652"/>
                </a:cubicBezTo>
                <a:cubicBezTo>
                  <a:pt x="503917" y="67067"/>
                  <a:pt x="511276" y="65175"/>
                  <a:pt x="514679" y="59384"/>
                </a:cubicBezTo>
                <a:cubicBezTo>
                  <a:pt x="518081" y="53668"/>
                  <a:pt x="516196" y="46283"/>
                  <a:pt x="510426" y="42868"/>
                </a:cubicBezTo>
                <a:cubicBezTo>
                  <a:pt x="463274" y="14846"/>
                  <a:pt x="408947" y="0"/>
                  <a:pt x="353478" y="0"/>
                </a:cubicBezTo>
                <a:lnTo>
                  <a:pt x="352516" y="0"/>
                </a:lnTo>
                <a:cubicBezTo>
                  <a:pt x="182474" y="482"/>
                  <a:pt x="44167" y="141297"/>
                  <a:pt x="44167" y="313663"/>
                </a:cubicBezTo>
                <a:lnTo>
                  <a:pt x="43501" y="370115"/>
                </a:lnTo>
                <a:cubicBezTo>
                  <a:pt x="43391" y="373641"/>
                  <a:pt x="42540" y="377056"/>
                  <a:pt x="41245" y="379988"/>
                </a:cubicBezTo>
                <a:lnTo>
                  <a:pt x="4597" y="457039"/>
                </a:lnTo>
                <a:cubicBezTo>
                  <a:pt x="-2393" y="471848"/>
                  <a:pt x="-1357" y="489070"/>
                  <a:pt x="7333" y="502839"/>
                </a:cubicBezTo>
                <a:cubicBezTo>
                  <a:pt x="16061" y="516720"/>
                  <a:pt x="31002" y="524886"/>
                  <a:pt x="47459" y="524886"/>
                </a:cubicBezTo>
                <a:cubicBezTo>
                  <a:pt x="53597" y="524775"/>
                  <a:pt x="59477" y="527076"/>
                  <a:pt x="63842" y="531455"/>
                </a:cubicBezTo>
                <a:cubicBezTo>
                  <a:pt x="68279" y="535834"/>
                  <a:pt x="70758" y="541699"/>
                  <a:pt x="70758" y="547971"/>
                </a:cubicBezTo>
                <a:lnTo>
                  <a:pt x="70758" y="647366"/>
                </a:lnTo>
                <a:cubicBezTo>
                  <a:pt x="70758" y="665813"/>
                  <a:pt x="78708" y="683182"/>
                  <a:pt x="92614" y="695245"/>
                </a:cubicBezTo>
                <a:cubicBezTo>
                  <a:pt x="106519" y="707233"/>
                  <a:pt x="124899" y="712615"/>
                  <a:pt x="142982" y="709869"/>
                </a:cubicBezTo>
                <a:lnTo>
                  <a:pt x="228669" y="697250"/>
                </a:lnTo>
                <a:cubicBezTo>
                  <a:pt x="233957" y="696508"/>
                  <a:pt x="239356" y="697992"/>
                  <a:pt x="243535" y="701518"/>
                </a:cubicBezTo>
                <a:cubicBezTo>
                  <a:pt x="247714" y="705118"/>
                  <a:pt x="250081" y="710278"/>
                  <a:pt x="250081" y="715770"/>
                </a:cubicBezTo>
                <a:lnTo>
                  <a:pt x="250081" y="744386"/>
                </a:lnTo>
                <a:cubicBezTo>
                  <a:pt x="224157" y="744386"/>
                  <a:pt x="203040" y="765579"/>
                  <a:pt x="203040" y="791597"/>
                </a:cubicBezTo>
                <a:cubicBezTo>
                  <a:pt x="203040" y="817615"/>
                  <a:pt x="224157" y="838808"/>
                  <a:pt x="250081" y="838808"/>
                </a:cubicBezTo>
                <a:lnTo>
                  <a:pt x="560021" y="838808"/>
                </a:lnTo>
                <a:cubicBezTo>
                  <a:pt x="585945" y="838808"/>
                  <a:pt x="607062" y="817615"/>
                  <a:pt x="607062" y="791597"/>
                </a:cubicBezTo>
                <a:cubicBezTo>
                  <a:pt x="607062" y="765579"/>
                  <a:pt x="585945" y="744386"/>
                  <a:pt x="560021" y="744386"/>
                </a:cubicBezTo>
                <a:close/>
                <a:moveTo>
                  <a:pt x="559833" y="815124"/>
                </a:moveTo>
                <a:lnTo>
                  <a:pt x="249894" y="815124"/>
                </a:lnTo>
                <a:cubicBezTo>
                  <a:pt x="237209" y="815124"/>
                  <a:pt x="226891" y="804769"/>
                  <a:pt x="226891" y="792038"/>
                </a:cubicBezTo>
                <a:cubicBezTo>
                  <a:pt x="226891" y="779308"/>
                  <a:pt x="237208" y="768952"/>
                  <a:pt x="249894" y="768952"/>
                </a:cubicBezTo>
                <a:lnTo>
                  <a:pt x="559833" y="768952"/>
                </a:lnTo>
                <a:cubicBezTo>
                  <a:pt x="572517" y="768952"/>
                  <a:pt x="582836" y="779307"/>
                  <a:pt x="582836" y="792038"/>
                </a:cubicBezTo>
                <a:cubicBezTo>
                  <a:pt x="582836" y="804768"/>
                  <a:pt x="572518" y="815124"/>
                  <a:pt x="559833" y="815124"/>
                </a:cubicBezTo>
                <a:close/>
              </a:path>
            </a:pathLst>
          </a:custGeom>
          <a:solidFill>
            <a:schemeClr val="accent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C1DE753E-74CE-795B-7DCB-0F84783231C6}"/>
              </a:ext>
            </a:extLst>
          </p:cNvPr>
          <p:cNvSpPr/>
          <p:nvPr/>
        </p:nvSpPr>
        <p:spPr>
          <a:xfrm>
            <a:off x="6717643" y="5291304"/>
            <a:ext cx="220150" cy="218994"/>
          </a:xfrm>
          <a:custGeom>
            <a:avLst/>
            <a:gdLst>
              <a:gd name="connsiteX0" fmla="*/ 97556 w 890200"/>
              <a:gd name="connsiteY0" fmla="*/ 57271 h 885528"/>
              <a:gd name="connsiteX1" fmla="*/ 114863 w 890200"/>
              <a:gd name="connsiteY1" fmla="*/ 39901 h 885528"/>
              <a:gd name="connsiteX2" fmla="*/ 132170 w 890200"/>
              <a:gd name="connsiteY2" fmla="*/ 57271 h 885528"/>
              <a:gd name="connsiteX3" fmla="*/ 114863 w 890200"/>
              <a:gd name="connsiteY3" fmla="*/ 74641 h 885528"/>
              <a:gd name="connsiteX4" fmla="*/ 97556 w 890200"/>
              <a:gd name="connsiteY4" fmla="*/ 57271 h 885528"/>
              <a:gd name="connsiteX5" fmla="*/ 184944 w 890200"/>
              <a:gd name="connsiteY5" fmla="*/ 74678 h 885528"/>
              <a:gd name="connsiteX6" fmla="*/ 202251 w 890200"/>
              <a:gd name="connsiteY6" fmla="*/ 57308 h 885528"/>
              <a:gd name="connsiteX7" fmla="*/ 184944 w 890200"/>
              <a:gd name="connsiteY7" fmla="*/ 39938 h 885528"/>
              <a:gd name="connsiteX8" fmla="*/ 167637 w 890200"/>
              <a:gd name="connsiteY8" fmla="*/ 57308 h 885528"/>
              <a:gd name="connsiteX9" fmla="*/ 184944 w 890200"/>
              <a:gd name="connsiteY9" fmla="*/ 74678 h 885528"/>
              <a:gd name="connsiteX10" fmla="*/ 254876 w 890200"/>
              <a:gd name="connsiteY10" fmla="*/ 74678 h 885528"/>
              <a:gd name="connsiteX11" fmla="*/ 272183 w 890200"/>
              <a:gd name="connsiteY11" fmla="*/ 57308 h 885528"/>
              <a:gd name="connsiteX12" fmla="*/ 254876 w 890200"/>
              <a:gd name="connsiteY12" fmla="*/ 39938 h 885528"/>
              <a:gd name="connsiteX13" fmla="*/ 237569 w 890200"/>
              <a:gd name="connsiteY13" fmla="*/ 57308 h 885528"/>
              <a:gd name="connsiteX14" fmla="*/ 254876 w 890200"/>
              <a:gd name="connsiteY14" fmla="*/ 74678 h 885528"/>
              <a:gd name="connsiteX15" fmla="*/ 219780 w 890200"/>
              <a:gd name="connsiteY15" fmla="*/ 625650 h 885528"/>
              <a:gd name="connsiteX16" fmla="*/ 208982 w 890200"/>
              <a:gd name="connsiteY16" fmla="*/ 644467 h 885528"/>
              <a:gd name="connsiteX17" fmla="*/ 122446 w 890200"/>
              <a:gd name="connsiteY17" fmla="*/ 694647 h 885528"/>
              <a:gd name="connsiteX18" fmla="*/ 111647 w 890200"/>
              <a:gd name="connsiteY18" fmla="*/ 697579 h 885528"/>
              <a:gd name="connsiteX19" fmla="*/ 100849 w 890200"/>
              <a:gd name="connsiteY19" fmla="*/ 694647 h 885528"/>
              <a:gd name="connsiteX20" fmla="*/ 90050 w 890200"/>
              <a:gd name="connsiteY20" fmla="*/ 675829 h 885528"/>
              <a:gd name="connsiteX21" fmla="*/ 90050 w 890200"/>
              <a:gd name="connsiteY21" fmla="*/ 575474 h 885528"/>
              <a:gd name="connsiteX22" fmla="*/ 100849 w 890200"/>
              <a:gd name="connsiteY22" fmla="*/ 556657 h 885528"/>
              <a:gd name="connsiteX23" fmla="*/ 122446 w 890200"/>
              <a:gd name="connsiteY23" fmla="*/ 556657 h 885528"/>
              <a:gd name="connsiteX24" fmla="*/ 208982 w 890200"/>
              <a:gd name="connsiteY24" fmla="*/ 606836 h 885528"/>
              <a:gd name="connsiteX25" fmla="*/ 219780 w 890200"/>
              <a:gd name="connsiteY25" fmla="*/ 625654 h 885528"/>
              <a:gd name="connsiteX26" fmla="*/ 190898 w 890200"/>
              <a:gd name="connsiteY26" fmla="*/ 625650 h 885528"/>
              <a:gd name="connsiteX27" fmla="*/ 115160 w 890200"/>
              <a:gd name="connsiteY27" fmla="*/ 581742 h 885528"/>
              <a:gd name="connsiteX28" fmla="*/ 115160 w 890200"/>
              <a:gd name="connsiteY28" fmla="*/ 669520 h 885528"/>
              <a:gd name="connsiteX29" fmla="*/ 884451 w 890200"/>
              <a:gd name="connsiteY29" fmla="*/ 507850 h 885528"/>
              <a:gd name="connsiteX30" fmla="*/ 776060 w 890200"/>
              <a:gd name="connsiteY30" fmla="*/ 696246 h 885528"/>
              <a:gd name="connsiteX31" fmla="*/ 776060 w 890200"/>
              <a:gd name="connsiteY31" fmla="*/ 844925 h 885528"/>
              <a:gd name="connsiteX32" fmla="*/ 735640 w 890200"/>
              <a:gd name="connsiteY32" fmla="*/ 885491 h 885528"/>
              <a:gd name="connsiteX33" fmla="*/ 397374 w 890200"/>
              <a:gd name="connsiteY33" fmla="*/ 885529 h 885528"/>
              <a:gd name="connsiteX34" fmla="*/ 356954 w 890200"/>
              <a:gd name="connsiteY34" fmla="*/ 844962 h 885528"/>
              <a:gd name="connsiteX35" fmla="*/ 356954 w 890200"/>
              <a:gd name="connsiteY35" fmla="*/ 606161 h 885528"/>
              <a:gd name="connsiteX36" fmla="*/ 289278 w 890200"/>
              <a:gd name="connsiteY36" fmla="*/ 606161 h 885528"/>
              <a:gd name="connsiteX37" fmla="*/ 290683 w 890200"/>
              <a:gd name="connsiteY37" fmla="*/ 625647 h 885528"/>
              <a:gd name="connsiteX38" fmla="*/ 145342 w 890200"/>
              <a:gd name="connsiteY38" fmla="*/ 771514 h 885528"/>
              <a:gd name="connsiteX39" fmla="*/ 0 w 890200"/>
              <a:gd name="connsiteY39" fmla="*/ 625647 h 885528"/>
              <a:gd name="connsiteX40" fmla="*/ 33320 w 890200"/>
              <a:gd name="connsiteY40" fmla="*/ 532711 h 885528"/>
              <a:gd name="connsiteX41" fmla="*/ 33357 w 890200"/>
              <a:gd name="connsiteY41" fmla="*/ 57751 h 885528"/>
              <a:gd name="connsiteX42" fmla="*/ 90900 w 890200"/>
              <a:gd name="connsiteY42" fmla="*/ 0 h 885528"/>
              <a:gd name="connsiteX43" fmla="*/ 680976 w 890200"/>
              <a:gd name="connsiteY43" fmla="*/ 0 h 885528"/>
              <a:gd name="connsiteX44" fmla="*/ 738519 w 890200"/>
              <a:gd name="connsiteY44" fmla="*/ 57751 h 885528"/>
              <a:gd name="connsiteX45" fmla="*/ 738519 w 890200"/>
              <a:gd name="connsiteY45" fmla="*/ 389742 h 885528"/>
              <a:gd name="connsiteX46" fmla="*/ 772136 w 890200"/>
              <a:gd name="connsiteY46" fmla="*/ 423480 h 885528"/>
              <a:gd name="connsiteX47" fmla="*/ 775834 w 890200"/>
              <a:gd name="connsiteY47" fmla="*/ 432425 h 885528"/>
              <a:gd name="connsiteX48" fmla="*/ 775834 w 890200"/>
              <a:gd name="connsiteY48" fmla="*/ 508548 h 885528"/>
              <a:gd name="connsiteX49" fmla="*/ 803200 w 890200"/>
              <a:gd name="connsiteY49" fmla="*/ 460929 h 885528"/>
              <a:gd name="connsiteX50" fmla="*/ 865773 w 890200"/>
              <a:gd name="connsiteY50" fmla="*/ 446009 h 885528"/>
              <a:gd name="connsiteX51" fmla="*/ 888221 w 890200"/>
              <a:gd name="connsiteY51" fmla="*/ 473772 h 885528"/>
              <a:gd name="connsiteX52" fmla="*/ 884449 w 890200"/>
              <a:gd name="connsiteY52" fmla="*/ 507843 h 885528"/>
              <a:gd name="connsiteX53" fmla="*/ 678831 w 890200"/>
              <a:gd name="connsiteY53" fmla="*/ 771402 h 885528"/>
              <a:gd name="connsiteX54" fmla="*/ 708935 w 890200"/>
              <a:gd name="connsiteY54" fmla="*/ 748985 h 885528"/>
              <a:gd name="connsiteX55" fmla="*/ 683084 w 890200"/>
              <a:gd name="connsiteY55" fmla="*/ 733990 h 885528"/>
              <a:gd name="connsiteX56" fmla="*/ 833233 w 890200"/>
              <a:gd name="connsiteY56" fmla="*/ 546227 h 885528"/>
              <a:gd name="connsiteX57" fmla="*/ 795919 w 890200"/>
              <a:gd name="connsiteY57" fmla="*/ 524552 h 885528"/>
              <a:gd name="connsiteX58" fmla="*/ 689999 w 890200"/>
              <a:gd name="connsiteY58" fmla="*/ 708795 h 885528"/>
              <a:gd name="connsiteX59" fmla="*/ 727313 w 890200"/>
              <a:gd name="connsiteY59" fmla="*/ 730470 h 885528"/>
              <a:gd name="connsiteX60" fmla="*/ 681312 w 890200"/>
              <a:gd name="connsiteY60" fmla="*/ 404560 h 885528"/>
              <a:gd name="connsiteX61" fmla="*/ 696475 w 890200"/>
              <a:gd name="connsiteY61" fmla="*/ 419777 h 885528"/>
              <a:gd name="connsiteX62" fmla="*/ 733013 w 890200"/>
              <a:gd name="connsiteY62" fmla="*/ 419777 h 885528"/>
              <a:gd name="connsiteX63" fmla="*/ 681313 w 890200"/>
              <a:gd name="connsiteY63" fmla="*/ 367891 h 885528"/>
              <a:gd name="connsiteX64" fmla="*/ 58725 w 890200"/>
              <a:gd name="connsiteY64" fmla="*/ 57756 h 885528"/>
              <a:gd name="connsiteX65" fmla="*/ 58725 w 890200"/>
              <a:gd name="connsiteY65" fmla="*/ 89192 h 885528"/>
              <a:gd name="connsiteX66" fmla="*/ 713595 w 890200"/>
              <a:gd name="connsiteY66" fmla="*/ 89192 h 885528"/>
              <a:gd name="connsiteX67" fmla="*/ 713595 w 890200"/>
              <a:gd name="connsiteY67" fmla="*/ 57756 h 885528"/>
              <a:gd name="connsiteX68" fmla="*/ 681199 w 890200"/>
              <a:gd name="connsiteY68" fmla="*/ 25243 h 885528"/>
              <a:gd name="connsiteX69" fmla="*/ 91009 w 890200"/>
              <a:gd name="connsiteY69" fmla="*/ 25243 h 885528"/>
              <a:gd name="connsiteX70" fmla="*/ 58724 w 890200"/>
              <a:gd name="connsiteY70" fmla="*/ 57756 h 885528"/>
              <a:gd name="connsiteX71" fmla="*/ 265490 w 890200"/>
              <a:gd name="connsiteY71" fmla="*/ 625659 h 885528"/>
              <a:gd name="connsiteX72" fmla="*/ 145341 w 890200"/>
              <a:gd name="connsiteY72" fmla="*/ 505076 h 885528"/>
              <a:gd name="connsiteX73" fmla="*/ 25192 w 890200"/>
              <a:gd name="connsiteY73" fmla="*/ 625659 h 885528"/>
              <a:gd name="connsiteX74" fmla="*/ 145341 w 890200"/>
              <a:gd name="connsiteY74" fmla="*/ 746243 h 885528"/>
              <a:gd name="connsiteX75" fmla="*/ 265490 w 890200"/>
              <a:gd name="connsiteY75" fmla="*/ 625659 h 885528"/>
              <a:gd name="connsiteX76" fmla="*/ 356946 w 890200"/>
              <a:gd name="connsiteY76" fmla="*/ 580899 h 885528"/>
              <a:gd name="connsiteX77" fmla="*/ 356946 w 890200"/>
              <a:gd name="connsiteY77" fmla="*/ 365225 h 885528"/>
              <a:gd name="connsiteX78" fmla="*/ 397367 w 890200"/>
              <a:gd name="connsiteY78" fmla="*/ 324658 h 885528"/>
              <a:gd name="connsiteX79" fmla="*/ 668699 w 890200"/>
              <a:gd name="connsiteY79" fmla="*/ 324658 h 885528"/>
              <a:gd name="connsiteX80" fmla="*/ 677611 w 890200"/>
              <a:gd name="connsiteY80" fmla="*/ 328370 h 885528"/>
              <a:gd name="connsiteX81" fmla="*/ 713484 w 890200"/>
              <a:gd name="connsiteY81" fmla="*/ 364372 h 885528"/>
              <a:gd name="connsiteX82" fmla="*/ 713484 w 890200"/>
              <a:gd name="connsiteY82" fmla="*/ 114587 h 885528"/>
              <a:gd name="connsiteX83" fmla="*/ 58727 w 890200"/>
              <a:gd name="connsiteY83" fmla="*/ 114587 h 885528"/>
              <a:gd name="connsiteX84" fmla="*/ 58727 w 890200"/>
              <a:gd name="connsiteY84" fmla="*/ 508899 h 885528"/>
              <a:gd name="connsiteX85" fmla="*/ 145449 w 890200"/>
              <a:gd name="connsiteY85" fmla="*/ 479837 h 885528"/>
              <a:gd name="connsiteX86" fmla="*/ 283690 w 890200"/>
              <a:gd name="connsiteY86" fmla="*/ 580943 h 885528"/>
              <a:gd name="connsiteX87" fmla="*/ 750870 w 890200"/>
              <a:gd name="connsiteY87" fmla="*/ 740163 h 885528"/>
              <a:gd name="connsiteX88" fmla="*/ 742808 w 890200"/>
              <a:gd name="connsiteY88" fmla="*/ 754043 h 885528"/>
              <a:gd name="connsiteX89" fmla="*/ 739406 w 890200"/>
              <a:gd name="connsiteY89" fmla="*/ 757829 h 885528"/>
              <a:gd name="connsiteX90" fmla="*/ 675686 w 890200"/>
              <a:gd name="connsiteY90" fmla="*/ 805225 h 885528"/>
              <a:gd name="connsiteX91" fmla="*/ 666515 w 890200"/>
              <a:gd name="connsiteY91" fmla="*/ 808269 h 885528"/>
              <a:gd name="connsiteX92" fmla="*/ 658860 w 890200"/>
              <a:gd name="connsiteY92" fmla="*/ 806190 h 885528"/>
              <a:gd name="connsiteX93" fmla="*/ 651204 w 890200"/>
              <a:gd name="connsiteY93" fmla="*/ 790973 h 885528"/>
              <a:gd name="connsiteX94" fmla="*/ 660302 w 890200"/>
              <a:gd name="connsiteY94" fmla="*/ 711917 h 885528"/>
              <a:gd name="connsiteX95" fmla="*/ 661929 w 890200"/>
              <a:gd name="connsiteY95" fmla="*/ 707055 h 885528"/>
              <a:gd name="connsiteX96" fmla="*/ 750906 w 890200"/>
              <a:gd name="connsiteY96" fmla="*/ 552286 h 885528"/>
              <a:gd name="connsiteX97" fmla="*/ 750869 w 890200"/>
              <a:gd name="connsiteY97" fmla="*/ 445138 h 885528"/>
              <a:gd name="connsiteX98" fmla="*/ 696543 w 890200"/>
              <a:gd name="connsiteY98" fmla="*/ 445138 h 885528"/>
              <a:gd name="connsiteX99" fmla="*/ 656123 w 890200"/>
              <a:gd name="connsiteY99" fmla="*/ 404571 h 885528"/>
              <a:gd name="connsiteX100" fmla="*/ 656123 w 890200"/>
              <a:gd name="connsiteY100" fmla="*/ 350049 h 885528"/>
              <a:gd name="connsiteX101" fmla="*/ 397363 w 890200"/>
              <a:gd name="connsiteY101" fmla="*/ 350011 h 885528"/>
              <a:gd name="connsiteX102" fmla="*/ 382200 w 890200"/>
              <a:gd name="connsiteY102" fmla="*/ 365229 h 885528"/>
              <a:gd name="connsiteX103" fmla="*/ 382200 w 890200"/>
              <a:gd name="connsiteY103" fmla="*/ 844940 h 885528"/>
              <a:gd name="connsiteX104" fmla="*/ 397363 w 890200"/>
              <a:gd name="connsiteY104" fmla="*/ 860157 h 885528"/>
              <a:gd name="connsiteX105" fmla="*/ 735629 w 890200"/>
              <a:gd name="connsiteY105" fmla="*/ 860157 h 885528"/>
              <a:gd name="connsiteX106" fmla="*/ 750792 w 890200"/>
              <a:gd name="connsiteY106" fmla="*/ 844940 h 885528"/>
              <a:gd name="connsiteX107" fmla="*/ 750792 w 890200"/>
              <a:gd name="connsiteY107" fmla="*/ 740167 h 885528"/>
              <a:gd name="connsiteX108" fmla="*/ 864288 w 890200"/>
              <a:gd name="connsiteY108" fmla="*/ 481057 h 885528"/>
              <a:gd name="connsiteX109" fmla="*/ 853416 w 890200"/>
              <a:gd name="connsiteY109" fmla="*/ 468030 h 885528"/>
              <a:gd name="connsiteX110" fmla="*/ 825309 w 890200"/>
              <a:gd name="connsiteY110" fmla="*/ 473634 h 885528"/>
              <a:gd name="connsiteX111" fmla="*/ 808557 w 890200"/>
              <a:gd name="connsiteY111" fmla="*/ 502695 h 885528"/>
              <a:gd name="connsiteX112" fmla="*/ 845871 w 890200"/>
              <a:gd name="connsiteY112" fmla="*/ 524370 h 885528"/>
              <a:gd name="connsiteX113" fmla="*/ 862623 w 890200"/>
              <a:gd name="connsiteY113" fmla="*/ 495309 h 885528"/>
              <a:gd name="connsiteX114" fmla="*/ 864288 w 890200"/>
              <a:gd name="connsiteY114" fmla="*/ 481057 h 885528"/>
              <a:gd name="connsiteX115" fmla="*/ 352392 w 890200"/>
              <a:gd name="connsiteY115" fmla="*/ 170919 h 885528"/>
              <a:gd name="connsiteX116" fmla="*/ 352392 w 890200"/>
              <a:gd name="connsiteY116" fmla="*/ 300595 h 885528"/>
              <a:gd name="connsiteX117" fmla="*/ 330796 w 890200"/>
              <a:gd name="connsiteY117" fmla="*/ 322270 h 885528"/>
              <a:gd name="connsiteX118" fmla="*/ 140153 w 890200"/>
              <a:gd name="connsiteY118" fmla="*/ 322270 h 885528"/>
              <a:gd name="connsiteX119" fmla="*/ 118556 w 890200"/>
              <a:gd name="connsiteY119" fmla="*/ 300595 h 885528"/>
              <a:gd name="connsiteX120" fmla="*/ 118556 w 890200"/>
              <a:gd name="connsiteY120" fmla="*/ 170919 h 885528"/>
              <a:gd name="connsiteX121" fmla="*/ 140153 w 890200"/>
              <a:gd name="connsiteY121" fmla="*/ 149244 h 885528"/>
              <a:gd name="connsiteX122" fmla="*/ 330833 w 890200"/>
              <a:gd name="connsiteY122" fmla="*/ 149244 h 885528"/>
              <a:gd name="connsiteX123" fmla="*/ 352393 w 890200"/>
              <a:gd name="connsiteY123" fmla="*/ 170919 h 885528"/>
              <a:gd name="connsiteX124" fmla="*/ 143857 w 890200"/>
              <a:gd name="connsiteY124" fmla="*/ 174631 h 885528"/>
              <a:gd name="connsiteX125" fmla="*/ 143857 w 890200"/>
              <a:gd name="connsiteY125" fmla="*/ 286463 h 885528"/>
              <a:gd name="connsiteX126" fmla="*/ 192598 w 890200"/>
              <a:gd name="connsiteY126" fmla="*/ 231718 h 885528"/>
              <a:gd name="connsiteX127" fmla="*/ 211422 w 890200"/>
              <a:gd name="connsiteY127" fmla="*/ 223256 h 885528"/>
              <a:gd name="connsiteX128" fmla="*/ 230246 w 890200"/>
              <a:gd name="connsiteY128" fmla="*/ 231718 h 885528"/>
              <a:gd name="connsiteX129" fmla="*/ 254098 w 890200"/>
              <a:gd name="connsiteY129" fmla="*/ 258515 h 885528"/>
              <a:gd name="connsiteX130" fmla="*/ 277951 w 890200"/>
              <a:gd name="connsiteY130" fmla="*/ 231718 h 885528"/>
              <a:gd name="connsiteX131" fmla="*/ 296775 w 890200"/>
              <a:gd name="connsiteY131" fmla="*/ 223256 h 885528"/>
              <a:gd name="connsiteX132" fmla="*/ 315599 w 890200"/>
              <a:gd name="connsiteY132" fmla="*/ 231718 h 885528"/>
              <a:gd name="connsiteX133" fmla="*/ 327137 w 890200"/>
              <a:gd name="connsiteY133" fmla="*/ 244635 h 885528"/>
              <a:gd name="connsiteX134" fmla="*/ 327137 w 890200"/>
              <a:gd name="connsiteY134" fmla="*/ 174524 h 885528"/>
              <a:gd name="connsiteX135" fmla="*/ 143861 w 890200"/>
              <a:gd name="connsiteY135" fmla="*/ 174524 h 885528"/>
              <a:gd name="connsiteX136" fmla="*/ 211422 w 890200"/>
              <a:gd name="connsiteY136" fmla="*/ 248639 h 885528"/>
              <a:gd name="connsiteX137" fmla="*/ 168338 w 890200"/>
              <a:gd name="connsiteY137" fmla="*/ 296888 h 885528"/>
              <a:gd name="connsiteX138" fmla="*/ 254394 w 890200"/>
              <a:gd name="connsiteY138" fmla="*/ 296888 h 885528"/>
              <a:gd name="connsiteX139" fmla="*/ 327140 w 890200"/>
              <a:gd name="connsiteY139" fmla="*/ 296888 h 885528"/>
              <a:gd name="connsiteX140" fmla="*/ 327140 w 890200"/>
              <a:gd name="connsiteY140" fmla="*/ 282636 h 885528"/>
              <a:gd name="connsiteX141" fmla="*/ 296742 w 890200"/>
              <a:gd name="connsiteY141" fmla="*/ 248639 h 885528"/>
              <a:gd name="connsiteX142" fmla="*/ 271002 w 890200"/>
              <a:gd name="connsiteY142" fmla="*/ 277515 h 885528"/>
              <a:gd name="connsiteX143" fmla="*/ 288309 w 890200"/>
              <a:gd name="connsiteY143" fmla="*/ 296889 h 885528"/>
              <a:gd name="connsiteX144" fmla="*/ 253474 w 890200"/>
              <a:gd name="connsiteY144" fmla="*/ 225442 h 885528"/>
              <a:gd name="connsiteX145" fmla="*/ 271927 w 890200"/>
              <a:gd name="connsiteY145" fmla="*/ 206922 h 885528"/>
              <a:gd name="connsiteX146" fmla="*/ 253474 w 890200"/>
              <a:gd name="connsiteY146" fmla="*/ 188401 h 885528"/>
              <a:gd name="connsiteX147" fmla="*/ 235020 w 890200"/>
              <a:gd name="connsiteY147" fmla="*/ 206922 h 885528"/>
              <a:gd name="connsiteX148" fmla="*/ 253474 w 890200"/>
              <a:gd name="connsiteY148" fmla="*/ 225442 h 885528"/>
              <a:gd name="connsiteX149" fmla="*/ 416046 w 890200"/>
              <a:gd name="connsiteY149" fmla="*/ 270685 h 885528"/>
              <a:gd name="connsiteX150" fmla="*/ 581354 w 890200"/>
              <a:gd name="connsiteY150" fmla="*/ 270685 h 885528"/>
              <a:gd name="connsiteX151" fmla="*/ 593927 w 890200"/>
              <a:gd name="connsiteY151" fmla="*/ 258066 h 885528"/>
              <a:gd name="connsiteX152" fmla="*/ 581354 w 890200"/>
              <a:gd name="connsiteY152" fmla="*/ 245447 h 885528"/>
              <a:gd name="connsiteX153" fmla="*/ 416046 w 890200"/>
              <a:gd name="connsiteY153" fmla="*/ 245410 h 885528"/>
              <a:gd name="connsiteX154" fmla="*/ 403472 w 890200"/>
              <a:gd name="connsiteY154" fmla="*/ 258029 h 885528"/>
              <a:gd name="connsiteX155" fmla="*/ 416046 w 890200"/>
              <a:gd name="connsiteY155" fmla="*/ 270685 h 885528"/>
              <a:gd name="connsiteX156" fmla="*/ 416046 w 890200"/>
              <a:gd name="connsiteY156" fmla="*/ 213193 h 885528"/>
              <a:gd name="connsiteX157" fmla="*/ 654431 w 890200"/>
              <a:gd name="connsiteY157" fmla="*/ 213193 h 885528"/>
              <a:gd name="connsiteX158" fmla="*/ 667005 w 890200"/>
              <a:gd name="connsiteY158" fmla="*/ 200575 h 885528"/>
              <a:gd name="connsiteX159" fmla="*/ 654431 w 890200"/>
              <a:gd name="connsiteY159" fmla="*/ 187956 h 885528"/>
              <a:gd name="connsiteX160" fmla="*/ 416046 w 890200"/>
              <a:gd name="connsiteY160" fmla="*/ 187918 h 885528"/>
              <a:gd name="connsiteX161" fmla="*/ 403472 w 890200"/>
              <a:gd name="connsiteY161" fmla="*/ 200537 h 885528"/>
              <a:gd name="connsiteX162" fmla="*/ 416046 w 890200"/>
              <a:gd name="connsiteY162" fmla="*/ 213193 h 885528"/>
              <a:gd name="connsiteX163" fmla="*/ 312644 w 890200"/>
              <a:gd name="connsiteY163" fmla="*/ 355830 h 885528"/>
              <a:gd name="connsiteX164" fmla="*/ 117826 w 890200"/>
              <a:gd name="connsiteY164" fmla="*/ 355830 h 885528"/>
              <a:gd name="connsiteX165" fmla="*/ 105253 w 890200"/>
              <a:gd name="connsiteY165" fmla="*/ 368449 h 885528"/>
              <a:gd name="connsiteX166" fmla="*/ 117826 w 890200"/>
              <a:gd name="connsiteY166" fmla="*/ 381068 h 885528"/>
              <a:gd name="connsiteX167" fmla="*/ 312644 w 890200"/>
              <a:gd name="connsiteY167" fmla="*/ 381105 h 885528"/>
              <a:gd name="connsiteX168" fmla="*/ 325218 w 890200"/>
              <a:gd name="connsiteY168" fmla="*/ 368486 h 885528"/>
              <a:gd name="connsiteX169" fmla="*/ 312644 w 890200"/>
              <a:gd name="connsiteY169" fmla="*/ 355830 h 885528"/>
              <a:gd name="connsiteX170" fmla="*/ 215235 w 890200"/>
              <a:gd name="connsiteY170" fmla="*/ 413284 h 885528"/>
              <a:gd name="connsiteX171" fmla="*/ 117826 w 890200"/>
              <a:gd name="connsiteY171" fmla="*/ 413284 h 885528"/>
              <a:gd name="connsiteX172" fmla="*/ 105253 w 890200"/>
              <a:gd name="connsiteY172" fmla="*/ 425903 h 885528"/>
              <a:gd name="connsiteX173" fmla="*/ 117826 w 890200"/>
              <a:gd name="connsiteY173" fmla="*/ 438522 h 885528"/>
              <a:gd name="connsiteX174" fmla="*/ 215235 w 890200"/>
              <a:gd name="connsiteY174" fmla="*/ 438522 h 885528"/>
              <a:gd name="connsiteX175" fmla="*/ 227809 w 890200"/>
              <a:gd name="connsiteY175" fmla="*/ 425903 h 885528"/>
              <a:gd name="connsiteX176" fmla="*/ 215235 w 890200"/>
              <a:gd name="connsiteY176" fmla="*/ 413284 h 885528"/>
              <a:gd name="connsiteX177" fmla="*/ 434384 w 890200"/>
              <a:gd name="connsiteY177" fmla="*/ 509819 h 885528"/>
              <a:gd name="connsiteX178" fmla="*/ 669664 w 890200"/>
              <a:gd name="connsiteY178" fmla="*/ 509819 h 885528"/>
              <a:gd name="connsiteX179" fmla="*/ 682238 w 890200"/>
              <a:gd name="connsiteY179" fmla="*/ 497200 h 885528"/>
              <a:gd name="connsiteX180" fmla="*/ 669664 w 890200"/>
              <a:gd name="connsiteY180" fmla="*/ 484581 h 885528"/>
              <a:gd name="connsiteX181" fmla="*/ 434384 w 890200"/>
              <a:gd name="connsiteY181" fmla="*/ 484544 h 885528"/>
              <a:gd name="connsiteX182" fmla="*/ 421810 w 890200"/>
              <a:gd name="connsiteY182" fmla="*/ 497163 h 885528"/>
              <a:gd name="connsiteX183" fmla="*/ 434384 w 890200"/>
              <a:gd name="connsiteY183" fmla="*/ 509819 h 885528"/>
              <a:gd name="connsiteX184" fmla="*/ 434384 w 890200"/>
              <a:gd name="connsiteY184" fmla="*/ 628702 h 885528"/>
              <a:gd name="connsiteX185" fmla="*/ 669664 w 890200"/>
              <a:gd name="connsiteY185" fmla="*/ 628702 h 885528"/>
              <a:gd name="connsiteX186" fmla="*/ 682238 w 890200"/>
              <a:gd name="connsiteY186" fmla="*/ 616083 h 885528"/>
              <a:gd name="connsiteX187" fmla="*/ 669664 w 890200"/>
              <a:gd name="connsiteY187" fmla="*/ 603464 h 885528"/>
              <a:gd name="connsiteX188" fmla="*/ 434384 w 890200"/>
              <a:gd name="connsiteY188" fmla="*/ 603427 h 885528"/>
              <a:gd name="connsiteX189" fmla="*/ 421810 w 890200"/>
              <a:gd name="connsiteY189" fmla="*/ 616046 h 885528"/>
              <a:gd name="connsiteX190" fmla="*/ 434384 w 890200"/>
              <a:gd name="connsiteY190" fmla="*/ 628702 h 885528"/>
              <a:gd name="connsiteX191" fmla="*/ 434384 w 890200"/>
              <a:gd name="connsiteY191" fmla="*/ 569318 h 885528"/>
              <a:gd name="connsiteX192" fmla="*/ 669664 w 890200"/>
              <a:gd name="connsiteY192" fmla="*/ 569318 h 885528"/>
              <a:gd name="connsiteX193" fmla="*/ 682238 w 890200"/>
              <a:gd name="connsiteY193" fmla="*/ 556699 h 885528"/>
              <a:gd name="connsiteX194" fmla="*/ 669664 w 890200"/>
              <a:gd name="connsiteY194" fmla="*/ 544080 h 885528"/>
              <a:gd name="connsiteX195" fmla="*/ 434384 w 890200"/>
              <a:gd name="connsiteY195" fmla="*/ 544043 h 885528"/>
              <a:gd name="connsiteX196" fmla="*/ 421810 w 890200"/>
              <a:gd name="connsiteY196" fmla="*/ 556662 h 885528"/>
              <a:gd name="connsiteX197" fmla="*/ 434384 w 890200"/>
              <a:gd name="connsiteY197" fmla="*/ 569317 h 885528"/>
              <a:gd name="connsiteX198" fmla="*/ 589193 w 890200"/>
              <a:gd name="connsiteY198" fmla="*/ 781761 h 885528"/>
              <a:gd name="connsiteX199" fmla="*/ 434384 w 890200"/>
              <a:gd name="connsiteY199" fmla="*/ 781761 h 885528"/>
              <a:gd name="connsiteX200" fmla="*/ 421810 w 890200"/>
              <a:gd name="connsiteY200" fmla="*/ 794380 h 885528"/>
              <a:gd name="connsiteX201" fmla="*/ 434384 w 890200"/>
              <a:gd name="connsiteY201" fmla="*/ 806999 h 885528"/>
              <a:gd name="connsiteX202" fmla="*/ 589193 w 890200"/>
              <a:gd name="connsiteY202" fmla="*/ 806999 h 885528"/>
              <a:gd name="connsiteX203" fmla="*/ 601766 w 890200"/>
              <a:gd name="connsiteY203" fmla="*/ 794380 h 885528"/>
              <a:gd name="connsiteX204" fmla="*/ 589193 w 890200"/>
              <a:gd name="connsiteY204" fmla="*/ 781761 h 885528"/>
              <a:gd name="connsiteX205" fmla="*/ 614451 w 890200"/>
              <a:gd name="connsiteY205" fmla="*/ 722303 h 885528"/>
              <a:gd name="connsiteX206" fmla="*/ 434384 w 890200"/>
              <a:gd name="connsiteY206" fmla="*/ 722303 h 885528"/>
              <a:gd name="connsiteX207" fmla="*/ 421810 w 890200"/>
              <a:gd name="connsiteY207" fmla="*/ 734922 h 885528"/>
              <a:gd name="connsiteX208" fmla="*/ 434384 w 890200"/>
              <a:gd name="connsiteY208" fmla="*/ 747541 h 885528"/>
              <a:gd name="connsiteX209" fmla="*/ 614451 w 890200"/>
              <a:gd name="connsiteY209" fmla="*/ 747541 h 885528"/>
              <a:gd name="connsiteX210" fmla="*/ 627025 w 890200"/>
              <a:gd name="connsiteY210" fmla="*/ 734922 h 885528"/>
              <a:gd name="connsiteX211" fmla="*/ 614451 w 890200"/>
              <a:gd name="connsiteY211" fmla="*/ 722303 h 885528"/>
              <a:gd name="connsiteX212" fmla="*/ 434384 w 890200"/>
              <a:gd name="connsiteY212" fmla="*/ 450361 h 885528"/>
              <a:gd name="connsiteX213" fmla="*/ 564076 w 890200"/>
              <a:gd name="connsiteY213" fmla="*/ 450361 h 885528"/>
              <a:gd name="connsiteX214" fmla="*/ 576649 w 890200"/>
              <a:gd name="connsiteY214" fmla="*/ 437742 h 885528"/>
              <a:gd name="connsiteX215" fmla="*/ 564076 w 890200"/>
              <a:gd name="connsiteY215" fmla="*/ 425123 h 885528"/>
              <a:gd name="connsiteX216" fmla="*/ 434384 w 890200"/>
              <a:gd name="connsiteY216" fmla="*/ 425123 h 885528"/>
              <a:gd name="connsiteX217" fmla="*/ 421810 w 890200"/>
              <a:gd name="connsiteY217" fmla="*/ 437742 h 885528"/>
              <a:gd name="connsiteX218" fmla="*/ 434384 w 890200"/>
              <a:gd name="connsiteY218" fmla="*/ 450361 h 885528"/>
              <a:gd name="connsiteX219" fmla="*/ 631123 w 890200"/>
              <a:gd name="connsiteY219" fmla="*/ 662919 h 885528"/>
              <a:gd name="connsiteX220" fmla="*/ 434384 w 890200"/>
              <a:gd name="connsiteY220" fmla="*/ 662919 h 885528"/>
              <a:gd name="connsiteX221" fmla="*/ 421810 w 890200"/>
              <a:gd name="connsiteY221" fmla="*/ 675537 h 885528"/>
              <a:gd name="connsiteX222" fmla="*/ 434384 w 890200"/>
              <a:gd name="connsiteY222" fmla="*/ 688156 h 885528"/>
              <a:gd name="connsiteX223" fmla="*/ 631123 w 890200"/>
              <a:gd name="connsiteY223" fmla="*/ 688156 h 885528"/>
              <a:gd name="connsiteX224" fmla="*/ 643697 w 890200"/>
              <a:gd name="connsiteY224" fmla="*/ 675537 h 885528"/>
              <a:gd name="connsiteX225" fmla="*/ 631123 w 890200"/>
              <a:gd name="connsiteY225" fmla="*/ 662919 h 885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</a:cxnLst>
            <a:rect l="l" t="t" r="r" b="b"/>
            <a:pathLst>
              <a:path w="890200" h="885528">
                <a:moveTo>
                  <a:pt x="97556" y="57271"/>
                </a:moveTo>
                <a:cubicBezTo>
                  <a:pt x="97556" y="47658"/>
                  <a:pt x="105322" y="39901"/>
                  <a:pt x="114863" y="39901"/>
                </a:cubicBezTo>
                <a:cubicBezTo>
                  <a:pt x="124441" y="39901"/>
                  <a:pt x="132170" y="47696"/>
                  <a:pt x="132170" y="57271"/>
                </a:cubicBezTo>
                <a:cubicBezTo>
                  <a:pt x="132170" y="66884"/>
                  <a:pt x="124404" y="74641"/>
                  <a:pt x="114863" y="74641"/>
                </a:cubicBezTo>
                <a:cubicBezTo>
                  <a:pt x="105322" y="74678"/>
                  <a:pt x="97556" y="66884"/>
                  <a:pt x="97556" y="57271"/>
                </a:cubicBezTo>
                <a:close/>
                <a:moveTo>
                  <a:pt x="184944" y="74678"/>
                </a:moveTo>
                <a:cubicBezTo>
                  <a:pt x="194522" y="74678"/>
                  <a:pt x="202251" y="66884"/>
                  <a:pt x="202251" y="57308"/>
                </a:cubicBezTo>
                <a:cubicBezTo>
                  <a:pt x="202251" y="47695"/>
                  <a:pt x="194485" y="39938"/>
                  <a:pt x="184944" y="39938"/>
                </a:cubicBezTo>
                <a:cubicBezTo>
                  <a:pt x="175366" y="39938"/>
                  <a:pt x="167637" y="47733"/>
                  <a:pt x="167637" y="57308"/>
                </a:cubicBezTo>
                <a:cubicBezTo>
                  <a:pt x="167600" y="66884"/>
                  <a:pt x="175366" y="74678"/>
                  <a:pt x="184944" y="74678"/>
                </a:cubicBezTo>
                <a:close/>
                <a:moveTo>
                  <a:pt x="254876" y="74678"/>
                </a:moveTo>
                <a:cubicBezTo>
                  <a:pt x="264454" y="74678"/>
                  <a:pt x="272183" y="66884"/>
                  <a:pt x="272183" y="57308"/>
                </a:cubicBezTo>
                <a:cubicBezTo>
                  <a:pt x="272183" y="47695"/>
                  <a:pt x="264417" y="39938"/>
                  <a:pt x="254876" y="39938"/>
                </a:cubicBezTo>
                <a:cubicBezTo>
                  <a:pt x="245298" y="39938"/>
                  <a:pt x="237569" y="47733"/>
                  <a:pt x="237569" y="57308"/>
                </a:cubicBezTo>
                <a:cubicBezTo>
                  <a:pt x="237569" y="66884"/>
                  <a:pt x="245335" y="74678"/>
                  <a:pt x="254876" y="74678"/>
                </a:cubicBezTo>
                <a:close/>
                <a:moveTo>
                  <a:pt x="219780" y="625650"/>
                </a:moveTo>
                <a:cubicBezTo>
                  <a:pt x="219780" y="633518"/>
                  <a:pt x="215712" y="640570"/>
                  <a:pt x="208982" y="644467"/>
                </a:cubicBezTo>
                <a:lnTo>
                  <a:pt x="122446" y="694647"/>
                </a:lnTo>
                <a:cubicBezTo>
                  <a:pt x="119043" y="696651"/>
                  <a:pt x="115345" y="697579"/>
                  <a:pt x="111647" y="697579"/>
                </a:cubicBezTo>
                <a:cubicBezTo>
                  <a:pt x="107949" y="697579"/>
                  <a:pt x="104251" y="696614"/>
                  <a:pt x="100849" y="694647"/>
                </a:cubicBezTo>
                <a:cubicBezTo>
                  <a:pt x="94044" y="690750"/>
                  <a:pt x="90050" y="683735"/>
                  <a:pt x="90050" y="675829"/>
                </a:cubicBezTo>
                <a:lnTo>
                  <a:pt x="90050" y="575474"/>
                </a:lnTo>
                <a:cubicBezTo>
                  <a:pt x="90050" y="567606"/>
                  <a:pt x="94118" y="560554"/>
                  <a:pt x="100849" y="556657"/>
                </a:cubicBezTo>
                <a:cubicBezTo>
                  <a:pt x="107653" y="552759"/>
                  <a:pt x="115715" y="552759"/>
                  <a:pt x="122446" y="556657"/>
                </a:cubicBezTo>
                <a:lnTo>
                  <a:pt x="208982" y="606836"/>
                </a:lnTo>
                <a:cubicBezTo>
                  <a:pt x="215713" y="610844"/>
                  <a:pt x="219780" y="617859"/>
                  <a:pt x="219780" y="625654"/>
                </a:cubicBezTo>
                <a:close/>
                <a:moveTo>
                  <a:pt x="190898" y="625650"/>
                </a:moveTo>
                <a:lnTo>
                  <a:pt x="115160" y="581742"/>
                </a:lnTo>
                <a:lnTo>
                  <a:pt x="115160" y="669520"/>
                </a:lnTo>
                <a:close/>
                <a:moveTo>
                  <a:pt x="884451" y="507850"/>
                </a:moveTo>
                <a:lnTo>
                  <a:pt x="776060" y="696246"/>
                </a:lnTo>
                <a:lnTo>
                  <a:pt x="776060" y="844925"/>
                </a:lnTo>
                <a:cubicBezTo>
                  <a:pt x="776060" y="867269"/>
                  <a:pt x="757976" y="885491"/>
                  <a:pt x="735640" y="885491"/>
                </a:cubicBezTo>
                <a:lnTo>
                  <a:pt x="397374" y="885529"/>
                </a:lnTo>
                <a:cubicBezTo>
                  <a:pt x="375111" y="885529"/>
                  <a:pt x="356954" y="867379"/>
                  <a:pt x="356954" y="844962"/>
                </a:cubicBezTo>
                <a:lnTo>
                  <a:pt x="356954" y="606161"/>
                </a:lnTo>
                <a:lnTo>
                  <a:pt x="289278" y="606161"/>
                </a:lnTo>
                <a:cubicBezTo>
                  <a:pt x="290128" y="612545"/>
                  <a:pt x="290683" y="619004"/>
                  <a:pt x="290683" y="625647"/>
                </a:cubicBezTo>
                <a:cubicBezTo>
                  <a:pt x="290683" y="706038"/>
                  <a:pt x="225448" y="771514"/>
                  <a:pt x="145342" y="771514"/>
                </a:cubicBezTo>
                <a:cubicBezTo>
                  <a:pt x="65235" y="771514"/>
                  <a:pt x="0" y="706043"/>
                  <a:pt x="0" y="625647"/>
                </a:cubicBezTo>
                <a:cubicBezTo>
                  <a:pt x="0" y="590388"/>
                  <a:pt x="12500" y="557986"/>
                  <a:pt x="33320" y="532711"/>
                </a:cubicBezTo>
                <a:lnTo>
                  <a:pt x="33357" y="57751"/>
                </a:lnTo>
                <a:cubicBezTo>
                  <a:pt x="33357" y="25906"/>
                  <a:pt x="59207" y="0"/>
                  <a:pt x="90900" y="0"/>
                </a:cubicBezTo>
                <a:lnTo>
                  <a:pt x="680976" y="0"/>
                </a:lnTo>
                <a:cubicBezTo>
                  <a:pt x="712707" y="0"/>
                  <a:pt x="738519" y="25944"/>
                  <a:pt x="738519" y="57751"/>
                </a:cubicBezTo>
                <a:lnTo>
                  <a:pt x="738519" y="389742"/>
                </a:lnTo>
                <a:lnTo>
                  <a:pt x="772136" y="423480"/>
                </a:lnTo>
                <a:cubicBezTo>
                  <a:pt x="774502" y="425855"/>
                  <a:pt x="775834" y="429084"/>
                  <a:pt x="775834" y="432425"/>
                </a:cubicBezTo>
                <a:lnTo>
                  <a:pt x="775834" y="508548"/>
                </a:lnTo>
                <a:lnTo>
                  <a:pt x="803200" y="460929"/>
                </a:lnTo>
                <a:cubicBezTo>
                  <a:pt x="815589" y="439440"/>
                  <a:pt x="843066" y="432908"/>
                  <a:pt x="865773" y="446009"/>
                </a:cubicBezTo>
                <a:cubicBezTo>
                  <a:pt x="876868" y="452393"/>
                  <a:pt x="884818" y="462265"/>
                  <a:pt x="888221" y="473772"/>
                </a:cubicBezTo>
                <a:cubicBezTo>
                  <a:pt x="891845" y="485314"/>
                  <a:pt x="890440" y="497377"/>
                  <a:pt x="884449" y="507843"/>
                </a:cubicBezTo>
                <a:close/>
                <a:moveTo>
                  <a:pt x="678831" y="771402"/>
                </a:moveTo>
                <a:lnTo>
                  <a:pt x="708935" y="748985"/>
                </a:lnTo>
                <a:lnTo>
                  <a:pt x="683084" y="733990"/>
                </a:lnTo>
                <a:close/>
                <a:moveTo>
                  <a:pt x="833233" y="546227"/>
                </a:moveTo>
                <a:lnTo>
                  <a:pt x="795919" y="524552"/>
                </a:lnTo>
                <a:lnTo>
                  <a:pt x="689999" y="708795"/>
                </a:lnTo>
                <a:lnTo>
                  <a:pt x="727313" y="730470"/>
                </a:lnTo>
                <a:close/>
                <a:moveTo>
                  <a:pt x="681312" y="404560"/>
                </a:moveTo>
                <a:cubicBezTo>
                  <a:pt x="681312" y="412911"/>
                  <a:pt x="688117" y="419777"/>
                  <a:pt x="696475" y="419777"/>
                </a:cubicBezTo>
                <a:lnTo>
                  <a:pt x="733013" y="419777"/>
                </a:lnTo>
                <a:lnTo>
                  <a:pt x="681313" y="367891"/>
                </a:lnTo>
                <a:close/>
                <a:moveTo>
                  <a:pt x="58725" y="57756"/>
                </a:moveTo>
                <a:lnTo>
                  <a:pt x="58725" y="89192"/>
                </a:lnTo>
                <a:lnTo>
                  <a:pt x="713595" y="89192"/>
                </a:lnTo>
                <a:lnTo>
                  <a:pt x="713595" y="57756"/>
                </a:lnTo>
                <a:cubicBezTo>
                  <a:pt x="713595" y="39903"/>
                  <a:pt x="699099" y="25243"/>
                  <a:pt x="681199" y="25243"/>
                </a:cubicBezTo>
                <a:lnTo>
                  <a:pt x="91009" y="25243"/>
                </a:lnTo>
                <a:cubicBezTo>
                  <a:pt x="73221" y="25354"/>
                  <a:pt x="58724" y="39903"/>
                  <a:pt x="58724" y="57756"/>
                </a:cubicBezTo>
                <a:close/>
                <a:moveTo>
                  <a:pt x="265490" y="625659"/>
                </a:moveTo>
                <a:cubicBezTo>
                  <a:pt x="265490" y="559149"/>
                  <a:pt x="211608" y="505076"/>
                  <a:pt x="145341" y="505076"/>
                </a:cubicBezTo>
                <a:cubicBezTo>
                  <a:pt x="79074" y="505076"/>
                  <a:pt x="25192" y="559153"/>
                  <a:pt x="25192" y="625659"/>
                </a:cubicBezTo>
                <a:cubicBezTo>
                  <a:pt x="25192" y="692166"/>
                  <a:pt x="79074" y="746243"/>
                  <a:pt x="145341" y="746243"/>
                </a:cubicBezTo>
                <a:cubicBezTo>
                  <a:pt x="211608" y="746243"/>
                  <a:pt x="265490" y="692166"/>
                  <a:pt x="265490" y="625659"/>
                </a:cubicBezTo>
                <a:close/>
                <a:moveTo>
                  <a:pt x="356946" y="580899"/>
                </a:moveTo>
                <a:lnTo>
                  <a:pt x="356946" y="365225"/>
                </a:lnTo>
                <a:cubicBezTo>
                  <a:pt x="356946" y="342881"/>
                  <a:pt x="375031" y="324658"/>
                  <a:pt x="397367" y="324658"/>
                </a:cubicBezTo>
                <a:lnTo>
                  <a:pt x="668699" y="324658"/>
                </a:lnTo>
                <a:cubicBezTo>
                  <a:pt x="672027" y="324658"/>
                  <a:pt x="675244" y="325994"/>
                  <a:pt x="677611" y="328370"/>
                </a:cubicBezTo>
                <a:lnTo>
                  <a:pt x="713484" y="364372"/>
                </a:lnTo>
                <a:lnTo>
                  <a:pt x="713484" y="114587"/>
                </a:lnTo>
                <a:lnTo>
                  <a:pt x="58727" y="114587"/>
                </a:lnTo>
                <a:lnTo>
                  <a:pt x="58727" y="508899"/>
                </a:lnTo>
                <a:cubicBezTo>
                  <a:pt x="82950" y="490749"/>
                  <a:pt x="112979" y="479837"/>
                  <a:pt x="145449" y="479837"/>
                </a:cubicBezTo>
                <a:cubicBezTo>
                  <a:pt x="210019" y="479837"/>
                  <a:pt x="264822" y="522298"/>
                  <a:pt x="283690" y="580943"/>
                </a:cubicBezTo>
                <a:close/>
                <a:moveTo>
                  <a:pt x="750870" y="740163"/>
                </a:moveTo>
                <a:lnTo>
                  <a:pt x="742808" y="754043"/>
                </a:lnTo>
                <a:cubicBezTo>
                  <a:pt x="741957" y="755565"/>
                  <a:pt x="740811" y="756901"/>
                  <a:pt x="739406" y="757829"/>
                </a:cubicBezTo>
                <a:lnTo>
                  <a:pt x="675686" y="805225"/>
                </a:lnTo>
                <a:cubicBezTo>
                  <a:pt x="672949" y="807230"/>
                  <a:pt x="669732" y="808269"/>
                  <a:pt x="666515" y="808269"/>
                </a:cubicBezTo>
                <a:cubicBezTo>
                  <a:pt x="663852" y="808269"/>
                  <a:pt x="661226" y="807601"/>
                  <a:pt x="658860" y="806190"/>
                </a:cubicBezTo>
                <a:cubicBezTo>
                  <a:pt x="653571" y="803073"/>
                  <a:pt x="650539" y="797171"/>
                  <a:pt x="651204" y="790973"/>
                </a:cubicBezTo>
                <a:lnTo>
                  <a:pt x="660302" y="711917"/>
                </a:lnTo>
                <a:cubicBezTo>
                  <a:pt x="660487" y="710210"/>
                  <a:pt x="661041" y="708503"/>
                  <a:pt x="661929" y="707055"/>
                </a:cubicBezTo>
                <a:lnTo>
                  <a:pt x="750906" y="552286"/>
                </a:lnTo>
                <a:lnTo>
                  <a:pt x="750869" y="445138"/>
                </a:lnTo>
                <a:lnTo>
                  <a:pt x="696543" y="445138"/>
                </a:lnTo>
                <a:cubicBezTo>
                  <a:pt x="674280" y="445138"/>
                  <a:pt x="656123" y="426988"/>
                  <a:pt x="656123" y="404571"/>
                </a:cubicBezTo>
                <a:lnTo>
                  <a:pt x="656123" y="350049"/>
                </a:lnTo>
                <a:lnTo>
                  <a:pt x="397363" y="350011"/>
                </a:lnTo>
                <a:cubicBezTo>
                  <a:pt x="389042" y="350011"/>
                  <a:pt x="382200" y="356841"/>
                  <a:pt x="382200" y="365229"/>
                </a:cubicBezTo>
                <a:lnTo>
                  <a:pt x="382200" y="844940"/>
                </a:lnTo>
                <a:cubicBezTo>
                  <a:pt x="382200" y="853291"/>
                  <a:pt x="389005" y="860157"/>
                  <a:pt x="397363" y="860157"/>
                </a:cubicBezTo>
                <a:lnTo>
                  <a:pt x="735629" y="860157"/>
                </a:lnTo>
                <a:cubicBezTo>
                  <a:pt x="743950" y="860157"/>
                  <a:pt x="750792" y="853328"/>
                  <a:pt x="750792" y="844940"/>
                </a:cubicBezTo>
                <a:lnTo>
                  <a:pt x="750792" y="740167"/>
                </a:lnTo>
                <a:close/>
                <a:moveTo>
                  <a:pt x="864288" y="481057"/>
                </a:moveTo>
                <a:cubicBezTo>
                  <a:pt x="862771" y="475824"/>
                  <a:pt x="858889" y="471184"/>
                  <a:pt x="853416" y="468030"/>
                </a:cubicBezTo>
                <a:cubicBezTo>
                  <a:pt x="842617" y="461757"/>
                  <a:pt x="830783" y="464133"/>
                  <a:pt x="825309" y="473634"/>
                </a:cubicBezTo>
                <a:lnTo>
                  <a:pt x="808557" y="502695"/>
                </a:lnTo>
                <a:lnTo>
                  <a:pt x="845871" y="524370"/>
                </a:lnTo>
                <a:lnTo>
                  <a:pt x="862623" y="495309"/>
                </a:lnTo>
                <a:cubicBezTo>
                  <a:pt x="865138" y="490818"/>
                  <a:pt x="865730" y="485807"/>
                  <a:pt x="864288" y="481057"/>
                </a:cubicBezTo>
                <a:close/>
                <a:moveTo>
                  <a:pt x="352392" y="170919"/>
                </a:moveTo>
                <a:lnTo>
                  <a:pt x="352392" y="300595"/>
                </a:lnTo>
                <a:cubicBezTo>
                  <a:pt x="352392" y="312472"/>
                  <a:pt x="342740" y="322270"/>
                  <a:pt x="330796" y="322270"/>
                </a:cubicBezTo>
                <a:lnTo>
                  <a:pt x="140153" y="322270"/>
                </a:lnTo>
                <a:cubicBezTo>
                  <a:pt x="128319" y="322270"/>
                  <a:pt x="118556" y="312583"/>
                  <a:pt x="118556" y="300595"/>
                </a:cubicBezTo>
                <a:lnTo>
                  <a:pt x="118556" y="170919"/>
                </a:lnTo>
                <a:cubicBezTo>
                  <a:pt x="118556" y="159042"/>
                  <a:pt x="128208" y="149244"/>
                  <a:pt x="140153" y="149244"/>
                </a:cubicBezTo>
                <a:lnTo>
                  <a:pt x="330833" y="149244"/>
                </a:lnTo>
                <a:cubicBezTo>
                  <a:pt x="342741" y="149244"/>
                  <a:pt x="352393" y="159042"/>
                  <a:pt x="352393" y="170919"/>
                </a:cubicBezTo>
                <a:close/>
                <a:moveTo>
                  <a:pt x="143857" y="174631"/>
                </a:moveTo>
                <a:lnTo>
                  <a:pt x="143857" y="286463"/>
                </a:lnTo>
                <a:lnTo>
                  <a:pt x="192598" y="231718"/>
                </a:lnTo>
                <a:cubicBezTo>
                  <a:pt x="197443" y="226300"/>
                  <a:pt x="204137" y="223256"/>
                  <a:pt x="211422" y="223256"/>
                </a:cubicBezTo>
                <a:cubicBezTo>
                  <a:pt x="218707" y="223256"/>
                  <a:pt x="225327" y="226300"/>
                  <a:pt x="230246" y="231718"/>
                </a:cubicBezTo>
                <a:lnTo>
                  <a:pt x="254098" y="258515"/>
                </a:lnTo>
                <a:lnTo>
                  <a:pt x="277951" y="231718"/>
                </a:lnTo>
                <a:cubicBezTo>
                  <a:pt x="282796" y="226300"/>
                  <a:pt x="289490" y="223256"/>
                  <a:pt x="296775" y="223256"/>
                </a:cubicBezTo>
                <a:cubicBezTo>
                  <a:pt x="304060" y="223256"/>
                  <a:pt x="310681" y="226300"/>
                  <a:pt x="315599" y="231718"/>
                </a:cubicBezTo>
                <a:lnTo>
                  <a:pt x="327137" y="244635"/>
                </a:lnTo>
                <a:lnTo>
                  <a:pt x="327137" y="174524"/>
                </a:lnTo>
                <a:lnTo>
                  <a:pt x="143861" y="174524"/>
                </a:lnTo>
                <a:close/>
                <a:moveTo>
                  <a:pt x="211422" y="248639"/>
                </a:moveTo>
                <a:lnTo>
                  <a:pt x="168338" y="296888"/>
                </a:lnTo>
                <a:lnTo>
                  <a:pt x="254394" y="296888"/>
                </a:lnTo>
                <a:close/>
                <a:moveTo>
                  <a:pt x="327140" y="296888"/>
                </a:moveTo>
                <a:lnTo>
                  <a:pt x="327140" y="282636"/>
                </a:lnTo>
                <a:lnTo>
                  <a:pt x="296742" y="248639"/>
                </a:lnTo>
                <a:lnTo>
                  <a:pt x="271002" y="277515"/>
                </a:lnTo>
                <a:lnTo>
                  <a:pt x="288309" y="296889"/>
                </a:lnTo>
                <a:close/>
                <a:moveTo>
                  <a:pt x="253474" y="225442"/>
                </a:moveTo>
                <a:cubicBezTo>
                  <a:pt x="263680" y="225442"/>
                  <a:pt x="271927" y="217165"/>
                  <a:pt x="271927" y="206922"/>
                </a:cubicBezTo>
                <a:cubicBezTo>
                  <a:pt x="271927" y="196678"/>
                  <a:pt x="263680" y="188401"/>
                  <a:pt x="253474" y="188401"/>
                </a:cubicBezTo>
                <a:cubicBezTo>
                  <a:pt x="243267" y="188401"/>
                  <a:pt x="235020" y="196678"/>
                  <a:pt x="235020" y="206922"/>
                </a:cubicBezTo>
                <a:cubicBezTo>
                  <a:pt x="235020" y="217091"/>
                  <a:pt x="243341" y="225442"/>
                  <a:pt x="253474" y="225442"/>
                </a:cubicBezTo>
                <a:close/>
                <a:moveTo>
                  <a:pt x="416046" y="270685"/>
                </a:moveTo>
                <a:lnTo>
                  <a:pt x="581354" y="270685"/>
                </a:lnTo>
                <a:cubicBezTo>
                  <a:pt x="588343" y="270685"/>
                  <a:pt x="593927" y="264969"/>
                  <a:pt x="593927" y="258066"/>
                </a:cubicBezTo>
                <a:cubicBezTo>
                  <a:pt x="593927" y="251051"/>
                  <a:pt x="588232" y="245447"/>
                  <a:pt x="581354" y="245447"/>
                </a:cubicBezTo>
                <a:lnTo>
                  <a:pt x="416046" y="245410"/>
                </a:lnTo>
                <a:cubicBezTo>
                  <a:pt x="409056" y="245410"/>
                  <a:pt x="403472" y="251126"/>
                  <a:pt x="403472" y="258029"/>
                </a:cubicBezTo>
                <a:cubicBezTo>
                  <a:pt x="403324" y="265081"/>
                  <a:pt x="409019" y="270685"/>
                  <a:pt x="416046" y="270685"/>
                </a:cubicBezTo>
                <a:close/>
                <a:moveTo>
                  <a:pt x="416046" y="213193"/>
                </a:moveTo>
                <a:lnTo>
                  <a:pt x="654431" y="213193"/>
                </a:lnTo>
                <a:cubicBezTo>
                  <a:pt x="661421" y="213193"/>
                  <a:pt x="667005" y="207478"/>
                  <a:pt x="667005" y="200575"/>
                </a:cubicBezTo>
                <a:cubicBezTo>
                  <a:pt x="667005" y="193560"/>
                  <a:pt x="661310" y="187956"/>
                  <a:pt x="654431" y="187956"/>
                </a:cubicBezTo>
                <a:lnTo>
                  <a:pt x="416046" y="187918"/>
                </a:lnTo>
                <a:cubicBezTo>
                  <a:pt x="409056" y="187918"/>
                  <a:pt x="403472" y="193634"/>
                  <a:pt x="403472" y="200537"/>
                </a:cubicBezTo>
                <a:cubicBezTo>
                  <a:pt x="403324" y="207478"/>
                  <a:pt x="409019" y="213193"/>
                  <a:pt x="416046" y="213193"/>
                </a:cubicBezTo>
                <a:close/>
                <a:moveTo>
                  <a:pt x="312644" y="355830"/>
                </a:moveTo>
                <a:lnTo>
                  <a:pt x="117826" y="355830"/>
                </a:lnTo>
                <a:cubicBezTo>
                  <a:pt x="110837" y="355830"/>
                  <a:pt x="105253" y="361545"/>
                  <a:pt x="105253" y="368449"/>
                </a:cubicBezTo>
                <a:cubicBezTo>
                  <a:pt x="105253" y="375463"/>
                  <a:pt x="110948" y="381068"/>
                  <a:pt x="117826" y="381068"/>
                </a:cubicBezTo>
                <a:lnTo>
                  <a:pt x="312644" y="381105"/>
                </a:lnTo>
                <a:cubicBezTo>
                  <a:pt x="319634" y="381105"/>
                  <a:pt x="325218" y="375389"/>
                  <a:pt x="325218" y="368486"/>
                </a:cubicBezTo>
                <a:cubicBezTo>
                  <a:pt x="325328" y="361508"/>
                  <a:pt x="319633" y="355830"/>
                  <a:pt x="312644" y="355830"/>
                </a:cubicBezTo>
                <a:close/>
                <a:moveTo>
                  <a:pt x="215235" y="413284"/>
                </a:moveTo>
                <a:lnTo>
                  <a:pt x="117826" y="413284"/>
                </a:lnTo>
                <a:cubicBezTo>
                  <a:pt x="110837" y="413284"/>
                  <a:pt x="105253" y="419000"/>
                  <a:pt x="105253" y="425903"/>
                </a:cubicBezTo>
                <a:cubicBezTo>
                  <a:pt x="105253" y="432844"/>
                  <a:pt x="110948" y="438522"/>
                  <a:pt x="117826" y="438522"/>
                </a:cubicBezTo>
                <a:lnTo>
                  <a:pt x="215235" y="438522"/>
                </a:lnTo>
                <a:cubicBezTo>
                  <a:pt x="222225" y="438522"/>
                  <a:pt x="227809" y="432806"/>
                  <a:pt x="227809" y="425903"/>
                </a:cubicBezTo>
                <a:cubicBezTo>
                  <a:pt x="227809" y="419000"/>
                  <a:pt x="222225" y="413284"/>
                  <a:pt x="215235" y="413284"/>
                </a:cubicBezTo>
                <a:close/>
                <a:moveTo>
                  <a:pt x="434384" y="509819"/>
                </a:moveTo>
                <a:lnTo>
                  <a:pt x="669664" y="509819"/>
                </a:lnTo>
                <a:cubicBezTo>
                  <a:pt x="676654" y="509819"/>
                  <a:pt x="682238" y="504104"/>
                  <a:pt x="682238" y="497200"/>
                </a:cubicBezTo>
                <a:cubicBezTo>
                  <a:pt x="682238" y="490260"/>
                  <a:pt x="676543" y="484581"/>
                  <a:pt x="669664" y="484581"/>
                </a:cubicBezTo>
                <a:lnTo>
                  <a:pt x="434384" y="484544"/>
                </a:lnTo>
                <a:cubicBezTo>
                  <a:pt x="427394" y="484544"/>
                  <a:pt x="421810" y="490260"/>
                  <a:pt x="421810" y="497163"/>
                </a:cubicBezTo>
                <a:cubicBezTo>
                  <a:pt x="421810" y="504141"/>
                  <a:pt x="427468" y="509819"/>
                  <a:pt x="434384" y="509819"/>
                </a:cubicBezTo>
                <a:close/>
                <a:moveTo>
                  <a:pt x="434384" y="628702"/>
                </a:moveTo>
                <a:lnTo>
                  <a:pt x="669664" y="628702"/>
                </a:lnTo>
                <a:cubicBezTo>
                  <a:pt x="676654" y="628702"/>
                  <a:pt x="682238" y="622986"/>
                  <a:pt x="682238" y="616083"/>
                </a:cubicBezTo>
                <a:cubicBezTo>
                  <a:pt x="682238" y="609142"/>
                  <a:pt x="676543" y="603464"/>
                  <a:pt x="669664" y="603464"/>
                </a:cubicBezTo>
                <a:lnTo>
                  <a:pt x="434384" y="603427"/>
                </a:lnTo>
                <a:cubicBezTo>
                  <a:pt x="427394" y="603427"/>
                  <a:pt x="421810" y="609143"/>
                  <a:pt x="421810" y="616046"/>
                </a:cubicBezTo>
                <a:cubicBezTo>
                  <a:pt x="421810" y="622986"/>
                  <a:pt x="427468" y="628702"/>
                  <a:pt x="434384" y="628702"/>
                </a:cubicBezTo>
                <a:close/>
                <a:moveTo>
                  <a:pt x="434384" y="569318"/>
                </a:moveTo>
                <a:lnTo>
                  <a:pt x="669664" y="569318"/>
                </a:lnTo>
                <a:cubicBezTo>
                  <a:pt x="676654" y="569318"/>
                  <a:pt x="682238" y="563602"/>
                  <a:pt x="682238" y="556699"/>
                </a:cubicBezTo>
                <a:cubicBezTo>
                  <a:pt x="682238" y="549684"/>
                  <a:pt x="676543" y="544080"/>
                  <a:pt x="669664" y="544080"/>
                </a:cubicBezTo>
                <a:lnTo>
                  <a:pt x="434384" y="544043"/>
                </a:lnTo>
                <a:cubicBezTo>
                  <a:pt x="427394" y="544043"/>
                  <a:pt x="421810" y="549758"/>
                  <a:pt x="421810" y="556662"/>
                </a:cubicBezTo>
                <a:cubicBezTo>
                  <a:pt x="421810" y="563602"/>
                  <a:pt x="427468" y="569317"/>
                  <a:pt x="434384" y="569317"/>
                </a:cubicBezTo>
                <a:close/>
                <a:moveTo>
                  <a:pt x="589193" y="781761"/>
                </a:moveTo>
                <a:lnTo>
                  <a:pt x="434384" y="781761"/>
                </a:lnTo>
                <a:cubicBezTo>
                  <a:pt x="427394" y="781761"/>
                  <a:pt x="421810" y="787477"/>
                  <a:pt x="421810" y="794380"/>
                </a:cubicBezTo>
                <a:cubicBezTo>
                  <a:pt x="421810" y="801395"/>
                  <a:pt x="427505" y="806999"/>
                  <a:pt x="434384" y="806999"/>
                </a:cubicBezTo>
                <a:lnTo>
                  <a:pt x="589193" y="806999"/>
                </a:lnTo>
                <a:cubicBezTo>
                  <a:pt x="596182" y="806999"/>
                  <a:pt x="601766" y="801283"/>
                  <a:pt x="601766" y="794380"/>
                </a:cubicBezTo>
                <a:cubicBezTo>
                  <a:pt x="601877" y="787477"/>
                  <a:pt x="596182" y="781761"/>
                  <a:pt x="589193" y="781761"/>
                </a:cubicBezTo>
                <a:close/>
                <a:moveTo>
                  <a:pt x="614451" y="722303"/>
                </a:moveTo>
                <a:lnTo>
                  <a:pt x="434384" y="722303"/>
                </a:lnTo>
                <a:cubicBezTo>
                  <a:pt x="427394" y="722303"/>
                  <a:pt x="421810" y="728019"/>
                  <a:pt x="421810" y="734922"/>
                </a:cubicBezTo>
                <a:cubicBezTo>
                  <a:pt x="421810" y="741862"/>
                  <a:pt x="427505" y="747541"/>
                  <a:pt x="434384" y="747541"/>
                </a:cubicBezTo>
                <a:lnTo>
                  <a:pt x="614451" y="747541"/>
                </a:lnTo>
                <a:cubicBezTo>
                  <a:pt x="621441" y="747541"/>
                  <a:pt x="627025" y="741825"/>
                  <a:pt x="627025" y="734922"/>
                </a:cubicBezTo>
                <a:cubicBezTo>
                  <a:pt x="627062" y="727981"/>
                  <a:pt x="621477" y="722303"/>
                  <a:pt x="614451" y="722303"/>
                </a:cubicBezTo>
                <a:close/>
                <a:moveTo>
                  <a:pt x="434384" y="450361"/>
                </a:moveTo>
                <a:lnTo>
                  <a:pt x="564076" y="450361"/>
                </a:lnTo>
                <a:cubicBezTo>
                  <a:pt x="571065" y="450361"/>
                  <a:pt x="576649" y="444645"/>
                  <a:pt x="576649" y="437742"/>
                </a:cubicBezTo>
                <a:cubicBezTo>
                  <a:pt x="576649" y="430727"/>
                  <a:pt x="570954" y="425123"/>
                  <a:pt x="564076" y="425123"/>
                </a:cubicBezTo>
                <a:lnTo>
                  <a:pt x="434384" y="425123"/>
                </a:lnTo>
                <a:cubicBezTo>
                  <a:pt x="427394" y="425123"/>
                  <a:pt x="421810" y="430839"/>
                  <a:pt x="421810" y="437742"/>
                </a:cubicBezTo>
                <a:cubicBezTo>
                  <a:pt x="421810" y="444757"/>
                  <a:pt x="427468" y="450361"/>
                  <a:pt x="434384" y="450361"/>
                </a:cubicBezTo>
                <a:close/>
                <a:moveTo>
                  <a:pt x="631123" y="662919"/>
                </a:moveTo>
                <a:lnTo>
                  <a:pt x="434384" y="662919"/>
                </a:lnTo>
                <a:cubicBezTo>
                  <a:pt x="427394" y="662919"/>
                  <a:pt x="421810" y="668634"/>
                  <a:pt x="421810" y="675537"/>
                </a:cubicBezTo>
                <a:cubicBezTo>
                  <a:pt x="421810" y="682552"/>
                  <a:pt x="427505" y="688156"/>
                  <a:pt x="434384" y="688156"/>
                </a:cubicBezTo>
                <a:lnTo>
                  <a:pt x="631123" y="688156"/>
                </a:lnTo>
                <a:cubicBezTo>
                  <a:pt x="638113" y="688156"/>
                  <a:pt x="643697" y="682441"/>
                  <a:pt x="643697" y="675537"/>
                </a:cubicBezTo>
                <a:cubicBezTo>
                  <a:pt x="643808" y="668523"/>
                  <a:pt x="638112" y="662919"/>
                  <a:pt x="631123" y="662919"/>
                </a:cubicBezTo>
                <a:close/>
              </a:path>
            </a:pathLst>
          </a:custGeom>
          <a:solidFill>
            <a:schemeClr val="accent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B71040D9-0307-0999-1854-6878FBA5A524}"/>
              </a:ext>
            </a:extLst>
          </p:cNvPr>
          <p:cNvSpPr/>
          <p:nvPr/>
        </p:nvSpPr>
        <p:spPr>
          <a:xfrm rot="10800000" flipV="1">
            <a:off x="9186377" y="2535106"/>
            <a:ext cx="245777" cy="244679"/>
          </a:xfrm>
          <a:custGeom>
            <a:avLst/>
            <a:gdLst>
              <a:gd name="connsiteX0" fmla="*/ 143797 w 287512"/>
              <a:gd name="connsiteY0" fmla="*/ 132891 h 286228"/>
              <a:gd name="connsiteX1" fmla="*/ 145280 w 287512"/>
              <a:gd name="connsiteY1" fmla="*/ 134367 h 286228"/>
              <a:gd name="connsiteX2" fmla="*/ 140099 w 287512"/>
              <a:gd name="connsiteY2" fmla="*/ 139523 h 286228"/>
              <a:gd name="connsiteX3" fmla="*/ 140097 w 287512"/>
              <a:gd name="connsiteY3" fmla="*/ 139526 h 286228"/>
              <a:gd name="connsiteX4" fmla="*/ 140099 w 287512"/>
              <a:gd name="connsiteY4" fmla="*/ 146754 h 286228"/>
              <a:gd name="connsiteX5" fmla="*/ 140100 w 287512"/>
              <a:gd name="connsiteY5" fmla="*/ 146756 h 286228"/>
              <a:gd name="connsiteX6" fmla="*/ 147364 w 287512"/>
              <a:gd name="connsiteY6" fmla="*/ 146754 h 286228"/>
              <a:gd name="connsiteX7" fmla="*/ 152545 w 287512"/>
              <a:gd name="connsiteY7" fmla="*/ 141597 h 286228"/>
              <a:gd name="connsiteX8" fmla="*/ 154066 w 287512"/>
              <a:gd name="connsiteY8" fmla="*/ 143111 h 286228"/>
              <a:gd name="connsiteX9" fmla="*/ 143797 w 287512"/>
              <a:gd name="connsiteY9" fmla="*/ 153336 h 286228"/>
              <a:gd name="connsiteX10" fmla="*/ 133524 w 287512"/>
              <a:gd name="connsiteY10" fmla="*/ 143111 h 286228"/>
              <a:gd name="connsiteX11" fmla="*/ 143797 w 287512"/>
              <a:gd name="connsiteY11" fmla="*/ 132891 h 286228"/>
              <a:gd name="connsiteX12" fmla="*/ 148892 w 287512"/>
              <a:gd name="connsiteY12" fmla="*/ 93011 h 286228"/>
              <a:gd name="connsiteX13" fmla="*/ 163896 w 287512"/>
              <a:gd name="connsiteY13" fmla="*/ 95996 h 286228"/>
              <a:gd name="connsiteX14" fmla="*/ 175820 w 287512"/>
              <a:gd name="connsiteY14" fmla="*/ 103972 h 286228"/>
              <a:gd name="connsiteX15" fmla="*/ 153143 w 287512"/>
              <a:gd name="connsiteY15" fmla="*/ 126541 h 286228"/>
              <a:gd name="connsiteX16" fmla="*/ 143797 w 287512"/>
              <a:gd name="connsiteY16" fmla="*/ 122670 h 286228"/>
              <a:gd name="connsiteX17" fmla="*/ 123255 w 287512"/>
              <a:gd name="connsiteY17" fmla="*/ 143111 h 286228"/>
              <a:gd name="connsiteX18" fmla="*/ 143797 w 287512"/>
              <a:gd name="connsiteY18" fmla="*/ 163557 h 286228"/>
              <a:gd name="connsiteX19" fmla="*/ 164336 w 287512"/>
              <a:gd name="connsiteY19" fmla="*/ 143111 h 286228"/>
              <a:gd name="connsiteX20" fmla="*/ 160424 w 287512"/>
              <a:gd name="connsiteY20" fmla="*/ 133756 h 286228"/>
              <a:gd name="connsiteX21" fmla="*/ 182311 w 287512"/>
              <a:gd name="connsiteY21" fmla="*/ 111973 h 286228"/>
              <a:gd name="connsiteX22" fmla="*/ 193077 w 287512"/>
              <a:gd name="connsiteY22" fmla="*/ 138005 h 286228"/>
              <a:gd name="connsiteX23" fmla="*/ 189932 w 287512"/>
              <a:gd name="connsiteY23" fmla="*/ 138005 h 286228"/>
              <a:gd name="connsiteX24" fmla="*/ 184796 w 287512"/>
              <a:gd name="connsiteY24" fmla="*/ 143113 h 286228"/>
              <a:gd name="connsiteX25" fmla="*/ 184796 w 287512"/>
              <a:gd name="connsiteY25" fmla="*/ 143116 h 286228"/>
              <a:gd name="connsiteX26" fmla="*/ 189932 w 287512"/>
              <a:gd name="connsiteY26" fmla="*/ 148225 h 286228"/>
              <a:gd name="connsiteX27" fmla="*/ 193653 w 287512"/>
              <a:gd name="connsiteY27" fmla="*/ 148225 h 286228"/>
              <a:gd name="connsiteX28" fmla="*/ 186473 w 287512"/>
              <a:gd name="connsiteY28" fmla="*/ 171808 h 286228"/>
              <a:gd name="connsiteX29" fmla="*/ 163896 w 287512"/>
              <a:gd name="connsiteY29" fmla="*/ 190281 h 286228"/>
              <a:gd name="connsiteX30" fmla="*/ 148892 w 287512"/>
              <a:gd name="connsiteY30" fmla="*/ 193266 h 286228"/>
              <a:gd name="connsiteX31" fmla="*/ 148892 w 287512"/>
              <a:gd name="connsiteY31" fmla="*/ 189070 h 286228"/>
              <a:gd name="connsiteX32" fmla="*/ 143759 w 287512"/>
              <a:gd name="connsiteY32" fmla="*/ 183957 h 286228"/>
              <a:gd name="connsiteX33" fmla="*/ 143756 w 287512"/>
              <a:gd name="connsiteY33" fmla="*/ 183957 h 286228"/>
              <a:gd name="connsiteX34" fmla="*/ 138621 w 287512"/>
              <a:gd name="connsiteY34" fmla="*/ 189070 h 286228"/>
              <a:gd name="connsiteX35" fmla="*/ 138621 w 287512"/>
              <a:gd name="connsiteY35" fmla="*/ 193240 h 286228"/>
              <a:gd name="connsiteX36" fmla="*/ 123746 w 287512"/>
              <a:gd name="connsiteY36" fmla="*/ 190281 h 286228"/>
              <a:gd name="connsiteX37" fmla="*/ 107421 w 287512"/>
              <a:gd name="connsiteY37" fmla="*/ 179365 h 286228"/>
              <a:gd name="connsiteX38" fmla="*/ 94540 w 287512"/>
              <a:gd name="connsiteY38" fmla="*/ 148225 h 286228"/>
              <a:gd name="connsiteX39" fmla="*/ 97580 w 287512"/>
              <a:gd name="connsiteY39" fmla="*/ 148225 h 286228"/>
              <a:gd name="connsiteX40" fmla="*/ 97583 w 287512"/>
              <a:gd name="connsiteY40" fmla="*/ 148225 h 286228"/>
              <a:gd name="connsiteX41" fmla="*/ 102718 w 287512"/>
              <a:gd name="connsiteY41" fmla="*/ 143113 h 286228"/>
              <a:gd name="connsiteX42" fmla="*/ 97580 w 287512"/>
              <a:gd name="connsiteY42" fmla="*/ 138005 h 286228"/>
              <a:gd name="connsiteX43" fmla="*/ 94561 w 287512"/>
              <a:gd name="connsiteY43" fmla="*/ 138005 h 286228"/>
              <a:gd name="connsiteX44" fmla="*/ 107421 w 287512"/>
              <a:gd name="connsiteY44" fmla="*/ 106915 h 286228"/>
              <a:gd name="connsiteX45" fmla="*/ 123746 w 287512"/>
              <a:gd name="connsiteY45" fmla="*/ 95996 h 286228"/>
              <a:gd name="connsiteX46" fmla="*/ 138621 w 287512"/>
              <a:gd name="connsiteY46" fmla="*/ 93037 h 286228"/>
              <a:gd name="connsiteX47" fmla="*/ 138621 w 287512"/>
              <a:gd name="connsiteY47" fmla="*/ 97161 h 286228"/>
              <a:gd name="connsiteX48" fmla="*/ 138621 w 287512"/>
              <a:gd name="connsiteY48" fmla="*/ 97163 h 286228"/>
              <a:gd name="connsiteX49" fmla="*/ 143759 w 287512"/>
              <a:gd name="connsiteY49" fmla="*/ 102273 h 286228"/>
              <a:gd name="connsiteX50" fmla="*/ 148892 w 287512"/>
              <a:gd name="connsiteY50" fmla="*/ 97161 h 286228"/>
              <a:gd name="connsiteX51" fmla="*/ 138621 w 287512"/>
              <a:gd name="connsiteY51" fmla="*/ 51889 h 286228"/>
              <a:gd name="connsiteX52" fmla="*/ 138621 w 287512"/>
              <a:gd name="connsiteY52" fmla="*/ 56271 h 286228"/>
              <a:gd name="connsiteX53" fmla="*/ 138621 w 287512"/>
              <a:gd name="connsiteY53" fmla="*/ 56272 h 286228"/>
              <a:gd name="connsiteX54" fmla="*/ 143759 w 287512"/>
              <a:gd name="connsiteY54" fmla="*/ 61382 h 286228"/>
              <a:gd name="connsiteX55" fmla="*/ 148892 w 287512"/>
              <a:gd name="connsiteY55" fmla="*/ 56271 h 286228"/>
              <a:gd name="connsiteX56" fmla="*/ 148892 w 287512"/>
              <a:gd name="connsiteY56" fmla="*/ 52133 h 286228"/>
              <a:gd name="connsiteX57" fmla="*/ 179805 w 287512"/>
              <a:gd name="connsiteY57" fmla="*/ 58333 h 286228"/>
              <a:gd name="connsiteX58" fmla="*/ 204823 w 287512"/>
              <a:gd name="connsiteY58" fmla="*/ 75109 h 286228"/>
              <a:gd name="connsiteX59" fmla="*/ 183028 w 287512"/>
              <a:gd name="connsiteY59" fmla="*/ 96799 h 286228"/>
              <a:gd name="connsiteX60" fmla="*/ 167826 w 287512"/>
              <a:gd name="connsiteY60" fmla="*/ 86601 h 286228"/>
              <a:gd name="connsiteX61" fmla="*/ 143821 w 287512"/>
              <a:gd name="connsiteY61" fmla="*/ 81781 h 286228"/>
              <a:gd name="connsiteX62" fmla="*/ 82168 w 287512"/>
              <a:gd name="connsiteY62" fmla="*/ 143141 h 286228"/>
              <a:gd name="connsiteX63" fmla="*/ 143821 w 287512"/>
              <a:gd name="connsiteY63" fmla="*/ 204500 h 286228"/>
              <a:gd name="connsiteX64" fmla="*/ 205475 w 287512"/>
              <a:gd name="connsiteY64" fmla="*/ 143141 h 286228"/>
              <a:gd name="connsiteX65" fmla="*/ 200632 w 287512"/>
              <a:gd name="connsiteY65" fmla="*/ 119250 h 286228"/>
              <a:gd name="connsiteX66" fmla="*/ 190311 w 287512"/>
              <a:gd name="connsiteY66" fmla="*/ 104011 h 286228"/>
              <a:gd name="connsiteX67" fmla="*/ 212095 w 287512"/>
              <a:gd name="connsiteY67" fmla="*/ 82331 h 286228"/>
              <a:gd name="connsiteX68" fmla="*/ 228983 w 287512"/>
              <a:gd name="connsiteY68" fmla="*/ 107275 h 286228"/>
              <a:gd name="connsiteX69" fmla="*/ 235205 w 287512"/>
              <a:gd name="connsiteY69" fmla="*/ 138005 h 286228"/>
              <a:gd name="connsiteX70" fmla="*/ 231019 w 287512"/>
              <a:gd name="connsiteY70" fmla="*/ 138005 h 286228"/>
              <a:gd name="connsiteX71" fmla="*/ 225881 w 287512"/>
              <a:gd name="connsiteY71" fmla="*/ 143113 h 286228"/>
              <a:gd name="connsiteX72" fmla="*/ 225881 w 287512"/>
              <a:gd name="connsiteY72" fmla="*/ 143116 h 286228"/>
              <a:gd name="connsiteX73" fmla="*/ 231019 w 287512"/>
              <a:gd name="connsiteY73" fmla="*/ 148225 h 286228"/>
              <a:gd name="connsiteX74" fmla="*/ 235464 w 287512"/>
              <a:gd name="connsiteY74" fmla="*/ 148225 h 286228"/>
              <a:gd name="connsiteX75" fmla="*/ 232088 w 287512"/>
              <a:gd name="connsiteY75" fmla="*/ 170493 h 286228"/>
              <a:gd name="connsiteX76" fmla="*/ 179805 w 287512"/>
              <a:gd name="connsiteY76" fmla="*/ 227896 h 286228"/>
              <a:gd name="connsiteX77" fmla="*/ 148892 w 287512"/>
              <a:gd name="connsiteY77" fmla="*/ 234096 h 286228"/>
              <a:gd name="connsiteX78" fmla="*/ 148892 w 287512"/>
              <a:gd name="connsiteY78" fmla="*/ 229960 h 286228"/>
              <a:gd name="connsiteX79" fmla="*/ 143759 w 287512"/>
              <a:gd name="connsiteY79" fmla="*/ 224848 h 286228"/>
              <a:gd name="connsiteX80" fmla="*/ 143756 w 287512"/>
              <a:gd name="connsiteY80" fmla="*/ 224848 h 286228"/>
              <a:gd name="connsiteX81" fmla="*/ 138621 w 287512"/>
              <a:gd name="connsiteY81" fmla="*/ 229960 h 286228"/>
              <a:gd name="connsiteX82" fmla="*/ 138621 w 287512"/>
              <a:gd name="connsiteY82" fmla="*/ 234340 h 286228"/>
              <a:gd name="connsiteX83" fmla="*/ 116284 w 287512"/>
              <a:gd name="connsiteY83" fmla="*/ 230986 h 286228"/>
              <a:gd name="connsiteX84" fmla="*/ 58606 w 287512"/>
              <a:gd name="connsiteY84" fmla="*/ 178949 h 286228"/>
              <a:gd name="connsiteX85" fmla="*/ 52384 w 287512"/>
              <a:gd name="connsiteY85" fmla="*/ 148225 h 286228"/>
              <a:gd name="connsiteX86" fmla="*/ 56493 w 287512"/>
              <a:gd name="connsiteY86" fmla="*/ 148225 h 286228"/>
              <a:gd name="connsiteX87" fmla="*/ 56496 w 287512"/>
              <a:gd name="connsiteY87" fmla="*/ 148225 h 286228"/>
              <a:gd name="connsiteX88" fmla="*/ 61631 w 287512"/>
              <a:gd name="connsiteY88" fmla="*/ 143113 h 286228"/>
              <a:gd name="connsiteX89" fmla="*/ 56493 w 287512"/>
              <a:gd name="connsiteY89" fmla="*/ 138005 h 286228"/>
              <a:gd name="connsiteX90" fmla="*/ 52383 w 287512"/>
              <a:gd name="connsiteY90" fmla="*/ 138005 h 286228"/>
              <a:gd name="connsiteX91" fmla="*/ 58606 w 287512"/>
              <a:gd name="connsiteY91" fmla="*/ 107275 h 286228"/>
              <a:gd name="connsiteX92" fmla="*/ 116284 w 287512"/>
              <a:gd name="connsiteY92" fmla="*/ 55242 h 286228"/>
              <a:gd name="connsiteX93" fmla="*/ 269967 w 287512"/>
              <a:gd name="connsiteY93" fmla="*/ 35829 h 286228"/>
              <a:gd name="connsiteX94" fmla="*/ 259698 w 287512"/>
              <a:gd name="connsiteY94" fmla="*/ 46053 h 286228"/>
              <a:gd name="connsiteX95" fmla="*/ 248555 w 287512"/>
              <a:gd name="connsiteY95" fmla="*/ 46053 h 286228"/>
              <a:gd name="connsiteX96" fmla="*/ 258828 w 287512"/>
              <a:gd name="connsiteY96" fmla="*/ 35829 h 286228"/>
              <a:gd name="connsiteX97" fmla="*/ 251557 w 287512"/>
              <a:gd name="connsiteY97" fmla="*/ 17509 h 286228"/>
              <a:gd name="connsiteX98" fmla="*/ 251557 w 287512"/>
              <a:gd name="connsiteY98" fmla="*/ 28593 h 286228"/>
              <a:gd name="connsiteX99" fmla="*/ 241282 w 287512"/>
              <a:gd name="connsiteY99" fmla="*/ 38819 h 286228"/>
              <a:gd name="connsiteX100" fmla="*/ 241282 w 287512"/>
              <a:gd name="connsiteY100" fmla="*/ 27729 h 286228"/>
              <a:gd name="connsiteX101" fmla="*/ 148892 w 287512"/>
              <a:gd name="connsiteY101" fmla="*/ 11244 h 286228"/>
              <a:gd name="connsiteX102" fmla="*/ 195740 w 287512"/>
              <a:gd name="connsiteY102" fmla="*/ 20656 h 286228"/>
              <a:gd name="connsiteX103" fmla="*/ 231013 w 287512"/>
              <a:gd name="connsiteY103" fmla="*/ 44340 h 286228"/>
              <a:gd name="connsiteX104" fmla="*/ 231013 w 287512"/>
              <a:gd name="connsiteY104" fmla="*/ 49044 h 286228"/>
              <a:gd name="connsiteX105" fmla="*/ 212042 w 287512"/>
              <a:gd name="connsiteY105" fmla="*/ 67924 h 286228"/>
              <a:gd name="connsiteX106" fmla="*/ 183752 w 287512"/>
              <a:gd name="connsiteY106" fmla="*/ 48932 h 286228"/>
              <a:gd name="connsiteX107" fmla="*/ 143797 w 287512"/>
              <a:gd name="connsiteY107" fmla="*/ 40890 h 286228"/>
              <a:gd name="connsiteX108" fmla="*/ 41080 w 287512"/>
              <a:gd name="connsiteY108" fmla="*/ 143112 h 286228"/>
              <a:gd name="connsiteX109" fmla="*/ 143797 w 287512"/>
              <a:gd name="connsiteY109" fmla="*/ 245337 h 286228"/>
              <a:gd name="connsiteX110" fmla="*/ 246509 w 287512"/>
              <a:gd name="connsiteY110" fmla="*/ 143112 h 286228"/>
              <a:gd name="connsiteX111" fmla="*/ 238429 w 287512"/>
              <a:gd name="connsiteY111" fmla="*/ 103347 h 286228"/>
              <a:gd name="connsiteX112" fmla="*/ 219314 w 287512"/>
              <a:gd name="connsiteY112" fmla="*/ 75147 h 286228"/>
              <a:gd name="connsiteX113" fmla="*/ 238277 w 287512"/>
              <a:gd name="connsiteY113" fmla="*/ 56274 h 286228"/>
              <a:gd name="connsiteX114" fmla="*/ 242971 w 287512"/>
              <a:gd name="connsiteY114" fmla="*/ 56274 h 286228"/>
              <a:gd name="connsiteX115" fmla="*/ 266703 w 287512"/>
              <a:gd name="connsiteY115" fmla="*/ 91359 h 286228"/>
              <a:gd name="connsiteX116" fmla="*/ 276142 w 287512"/>
              <a:gd name="connsiteY116" fmla="*/ 138005 h 286228"/>
              <a:gd name="connsiteX117" fmla="*/ 272106 w 287512"/>
              <a:gd name="connsiteY117" fmla="*/ 138005 h 286228"/>
              <a:gd name="connsiteX118" fmla="*/ 266969 w 287512"/>
              <a:gd name="connsiteY118" fmla="*/ 143113 h 286228"/>
              <a:gd name="connsiteX119" fmla="*/ 266969 w 287512"/>
              <a:gd name="connsiteY119" fmla="*/ 143116 h 286228"/>
              <a:gd name="connsiteX120" fmla="*/ 272106 w 287512"/>
              <a:gd name="connsiteY120" fmla="*/ 148225 h 286228"/>
              <a:gd name="connsiteX121" fmla="*/ 276141 w 287512"/>
              <a:gd name="connsiteY121" fmla="*/ 148225 h 286228"/>
              <a:gd name="connsiteX122" fmla="*/ 266703 w 287512"/>
              <a:gd name="connsiteY122" fmla="*/ 194868 h 286228"/>
              <a:gd name="connsiteX123" fmla="*/ 195740 w 287512"/>
              <a:gd name="connsiteY123" fmla="*/ 265574 h 286228"/>
              <a:gd name="connsiteX124" fmla="*/ 148892 w 287512"/>
              <a:gd name="connsiteY124" fmla="*/ 274985 h 286228"/>
              <a:gd name="connsiteX125" fmla="*/ 148892 w 287512"/>
              <a:gd name="connsiteY125" fmla="*/ 270851 h 286228"/>
              <a:gd name="connsiteX126" fmla="*/ 143759 w 287512"/>
              <a:gd name="connsiteY126" fmla="*/ 265738 h 286228"/>
              <a:gd name="connsiteX127" fmla="*/ 143756 w 287512"/>
              <a:gd name="connsiteY127" fmla="*/ 265738 h 286228"/>
              <a:gd name="connsiteX128" fmla="*/ 138621 w 287512"/>
              <a:gd name="connsiteY128" fmla="*/ 270851 h 286228"/>
              <a:gd name="connsiteX129" fmla="*/ 138621 w 287512"/>
              <a:gd name="connsiteY129" fmla="*/ 274968 h 286228"/>
              <a:gd name="connsiteX130" fmla="*/ 91856 w 287512"/>
              <a:gd name="connsiteY130" fmla="*/ 265574 h 286228"/>
              <a:gd name="connsiteX131" fmla="*/ 20890 w 287512"/>
              <a:gd name="connsiteY131" fmla="*/ 194868 h 286228"/>
              <a:gd name="connsiteX132" fmla="*/ 11450 w 287512"/>
              <a:gd name="connsiteY132" fmla="*/ 148225 h 286228"/>
              <a:gd name="connsiteX133" fmla="*/ 15407 w 287512"/>
              <a:gd name="connsiteY133" fmla="*/ 148225 h 286228"/>
              <a:gd name="connsiteX134" fmla="*/ 15410 w 287512"/>
              <a:gd name="connsiteY134" fmla="*/ 148225 h 286228"/>
              <a:gd name="connsiteX135" fmla="*/ 20543 w 287512"/>
              <a:gd name="connsiteY135" fmla="*/ 143113 h 286228"/>
              <a:gd name="connsiteX136" fmla="*/ 15407 w 287512"/>
              <a:gd name="connsiteY136" fmla="*/ 138005 h 286228"/>
              <a:gd name="connsiteX137" fmla="*/ 11450 w 287512"/>
              <a:gd name="connsiteY137" fmla="*/ 138005 h 286228"/>
              <a:gd name="connsiteX138" fmla="*/ 20890 w 287512"/>
              <a:gd name="connsiteY138" fmla="*/ 91359 h 286228"/>
              <a:gd name="connsiteX139" fmla="*/ 91856 w 287512"/>
              <a:gd name="connsiteY139" fmla="*/ 20656 h 286228"/>
              <a:gd name="connsiteX140" fmla="*/ 138621 w 287512"/>
              <a:gd name="connsiteY140" fmla="*/ 11261 h 286228"/>
              <a:gd name="connsiteX141" fmla="*/ 138621 w 287512"/>
              <a:gd name="connsiteY141" fmla="*/ 15379 h 286228"/>
              <a:gd name="connsiteX142" fmla="*/ 138621 w 287512"/>
              <a:gd name="connsiteY142" fmla="*/ 15382 h 286228"/>
              <a:gd name="connsiteX143" fmla="*/ 143758 w 287512"/>
              <a:gd name="connsiteY143" fmla="*/ 20492 h 286228"/>
              <a:gd name="connsiteX144" fmla="*/ 148892 w 287512"/>
              <a:gd name="connsiteY144" fmla="*/ 15379 h 286228"/>
              <a:gd name="connsiteX145" fmla="*/ 143799 w 287512"/>
              <a:gd name="connsiteY145" fmla="*/ 0 h 286228"/>
              <a:gd name="connsiteX146" fmla="*/ 11444 w 287512"/>
              <a:gd name="connsiteY146" fmla="*/ 87433 h 286228"/>
              <a:gd name="connsiteX147" fmla="*/ 184 w 287512"/>
              <a:gd name="connsiteY147" fmla="*/ 142931 h 286228"/>
              <a:gd name="connsiteX148" fmla="*/ 0 w 287512"/>
              <a:gd name="connsiteY148" fmla="*/ 143113 h 286228"/>
              <a:gd name="connsiteX149" fmla="*/ 0 w 287512"/>
              <a:gd name="connsiteY149" fmla="*/ 143116 h 286228"/>
              <a:gd name="connsiteX150" fmla="*/ 184 w 287512"/>
              <a:gd name="connsiteY150" fmla="*/ 143298 h 286228"/>
              <a:gd name="connsiteX151" fmla="*/ 11444 w 287512"/>
              <a:gd name="connsiteY151" fmla="*/ 198792 h 286228"/>
              <a:gd name="connsiteX152" fmla="*/ 143799 w 287512"/>
              <a:gd name="connsiteY152" fmla="*/ 286228 h 286228"/>
              <a:gd name="connsiteX153" fmla="*/ 276154 w 287512"/>
              <a:gd name="connsiteY153" fmla="*/ 198792 h 286228"/>
              <a:gd name="connsiteX154" fmla="*/ 287436 w 287512"/>
              <a:gd name="connsiteY154" fmla="*/ 143188 h 286228"/>
              <a:gd name="connsiteX155" fmla="*/ 287512 w 287512"/>
              <a:gd name="connsiteY155" fmla="*/ 143113 h 286228"/>
              <a:gd name="connsiteX156" fmla="*/ 287436 w 287512"/>
              <a:gd name="connsiteY156" fmla="*/ 143037 h 286228"/>
              <a:gd name="connsiteX157" fmla="*/ 276154 w 287512"/>
              <a:gd name="connsiteY157" fmla="*/ 87433 h 286228"/>
              <a:gd name="connsiteX158" fmla="*/ 255059 w 287512"/>
              <a:gd name="connsiteY158" fmla="*/ 56274 h 286228"/>
              <a:gd name="connsiteX159" fmla="*/ 261821 w 287512"/>
              <a:gd name="connsiteY159" fmla="*/ 56274 h 286228"/>
              <a:gd name="connsiteX160" fmla="*/ 265454 w 287512"/>
              <a:gd name="connsiteY160" fmla="*/ 54779 h 286228"/>
              <a:gd name="connsiteX161" fmla="*/ 285999 w 287512"/>
              <a:gd name="connsiteY161" fmla="*/ 34335 h 286228"/>
              <a:gd name="connsiteX162" fmla="*/ 287501 w 287512"/>
              <a:gd name="connsiteY162" fmla="*/ 30718 h 286228"/>
              <a:gd name="connsiteX163" fmla="*/ 282363 w 287512"/>
              <a:gd name="connsiteY163" fmla="*/ 25609 h 286228"/>
              <a:gd name="connsiteX164" fmla="*/ 261826 w 287512"/>
              <a:gd name="connsiteY164" fmla="*/ 25609 h 286228"/>
              <a:gd name="connsiteX165" fmla="*/ 261826 w 287512"/>
              <a:gd name="connsiteY165" fmla="*/ 5171 h 286228"/>
              <a:gd name="connsiteX166" fmla="*/ 258655 w 287512"/>
              <a:gd name="connsiteY166" fmla="*/ 449 h 286228"/>
              <a:gd name="connsiteX167" fmla="*/ 253059 w 287512"/>
              <a:gd name="connsiteY167" fmla="*/ 1553 h 286228"/>
              <a:gd name="connsiteX168" fmla="*/ 232515 w 287512"/>
              <a:gd name="connsiteY168" fmla="*/ 21998 h 286228"/>
              <a:gd name="connsiteX169" fmla="*/ 231013 w 287512"/>
              <a:gd name="connsiteY169" fmla="*/ 25616 h 286228"/>
              <a:gd name="connsiteX170" fmla="*/ 231013 w 287512"/>
              <a:gd name="connsiteY170" fmla="*/ 32303 h 286228"/>
              <a:gd name="connsiteX171" fmla="*/ 199690 w 287512"/>
              <a:gd name="connsiteY171" fmla="*/ 11256 h 286228"/>
              <a:gd name="connsiteX172" fmla="*/ 143799 w 287512"/>
              <a:gd name="connsiteY172" fmla="*/ 0 h 28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</a:cxnLst>
            <a:rect l="l" t="t" r="r" b="b"/>
            <a:pathLst>
              <a:path w="287512" h="286228">
                <a:moveTo>
                  <a:pt x="143797" y="132891"/>
                </a:moveTo>
                <a:lnTo>
                  <a:pt x="145280" y="134367"/>
                </a:lnTo>
                <a:lnTo>
                  <a:pt x="140099" y="139523"/>
                </a:lnTo>
                <a:cubicBezTo>
                  <a:pt x="140099" y="139524"/>
                  <a:pt x="140097" y="139524"/>
                  <a:pt x="140097" y="139526"/>
                </a:cubicBezTo>
                <a:cubicBezTo>
                  <a:pt x="138091" y="141521"/>
                  <a:pt x="138093" y="144759"/>
                  <a:pt x="140099" y="146754"/>
                </a:cubicBezTo>
                <a:cubicBezTo>
                  <a:pt x="140099" y="146754"/>
                  <a:pt x="140100" y="146754"/>
                  <a:pt x="140100" y="146756"/>
                </a:cubicBezTo>
                <a:cubicBezTo>
                  <a:pt x="142106" y="148751"/>
                  <a:pt x="145358" y="148750"/>
                  <a:pt x="147364" y="146754"/>
                </a:cubicBezTo>
                <a:lnTo>
                  <a:pt x="152545" y="141597"/>
                </a:lnTo>
                <a:lnTo>
                  <a:pt x="154066" y="143111"/>
                </a:lnTo>
                <a:cubicBezTo>
                  <a:pt x="154066" y="148863"/>
                  <a:pt x="149578" y="153336"/>
                  <a:pt x="143797" y="153336"/>
                </a:cubicBezTo>
                <a:cubicBezTo>
                  <a:pt x="138019" y="153336"/>
                  <a:pt x="133524" y="148863"/>
                  <a:pt x="133524" y="143111"/>
                </a:cubicBezTo>
                <a:cubicBezTo>
                  <a:pt x="133524" y="137360"/>
                  <a:pt x="138019" y="132891"/>
                  <a:pt x="143797" y="132891"/>
                </a:cubicBezTo>
                <a:close/>
                <a:moveTo>
                  <a:pt x="148892" y="93011"/>
                </a:moveTo>
                <a:lnTo>
                  <a:pt x="163896" y="95996"/>
                </a:lnTo>
                <a:lnTo>
                  <a:pt x="175820" y="103972"/>
                </a:lnTo>
                <a:lnTo>
                  <a:pt x="153143" y="126541"/>
                </a:lnTo>
                <a:lnTo>
                  <a:pt x="143797" y="122670"/>
                </a:lnTo>
                <a:cubicBezTo>
                  <a:pt x="132506" y="122670"/>
                  <a:pt x="123255" y="131874"/>
                  <a:pt x="123255" y="143111"/>
                </a:cubicBezTo>
                <a:cubicBezTo>
                  <a:pt x="123255" y="154349"/>
                  <a:pt x="132506" y="163557"/>
                  <a:pt x="143797" y="163557"/>
                </a:cubicBezTo>
                <a:cubicBezTo>
                  <a:pt x="155090" y="163557"/>
                  <a:pt x="164336" y="154349"/>
                  <a:pt x="164336" y="143111"/>
                </a:cubicBezTo>
                <a:lnTo>
                  <a:pt x="160424" y="133756"/>
                </a:lnTo>
                <a:lnTo>
                  <a:pt x="182311" y="111973"/>
                </a:lnTo>
                <a:lnTo>
                  <a:pt x="193077" y="138005"/>
                </a:lnTo>
                <a:lnTo>
                  <a:pt x="189932" y="138005"/>
                </a:lnTo>
                <a:cubicBezTo>
                  <a:pt x="187096" y="138005"/>
                  <a:pt x="184797" y="140291"/>
                  <a:pt x="184796" y="143113"/>
                </a:cubicBezTo>
                <a:cubicBezTo>
                  <a:pt x="184796" y="143114"/>
                  <a:pt x="184796" y="143114"/>
                  <a:pt x="184796" y="143116"/>
                </a:cubicBezTo>
                <a:cubicBezTo>
                  <a:pt x="184796" y="145938"/>
                  <a:pt x="187096" y="148225"/>
                  <a:pt x="189932" y="148225"/>
                </a:cubicBezTo>
                <a:lnTo>
                  <a:pt x="193653" y="148225"/>
                </a:lnTo>
                <a:lnTo>
                  <a:pt x="186473" y="171808"/>
                </a:lnTo>
                <a:cubicBezTo>
                  <a:pt x="180955" y="179964"/>
                  <a:pt x="173129" y="186421"/>
                  <a:pt x="163896" y="190281"/>
                </a:cubicBezTo>
                <a:lnTo>
                  <a:pt x="148892" y="193266"/>
                </a:lnTo>
                <a:lnTo>
                  <a:pt x="148892" y="189070"/>
                </a:lnTo>
                <a:cubicBezTo>
                  <a:pt x="148892" y="186249"/>
                  <a:pt x="146594" y="183959"/>
                  <a:pt x="143759" y="183957"/>
                </a:cubicBezTo>
                <a:cubicBezTo>
                  <a:pt x="143759" y="183957"/>
                  <a:pt x="143757" y="183957"/>
                  <a:pt x="143756" y="183957"/>
                </a:cubicBezTo>
                <a:cubicBezTo>
                  <a:pt x="140920" y="183959"/>
                  <a:pt x="138621" y="186247"/>
                  <a:pt x="138621" y="189070"/>
                </a:cubicBezTo>
                <a:lnTo>
                  <a:pt x="138621" y="193240"/>
                </a:lnTo>
                <a:lnTo>
                  <a:pt x="123746" y="190281"/>
                </a:lnTo>
                <a:cubicBezTo>
                  <a:pt x="117590" y="187708"/>
                  <a:pt x="112059" y="183980"/>
                  <a:pt x="107421" y="179365"/>
                </a:cubicBezTo>
                <a:lnTo>
                  <a:pt x="94540" y="148225"/>
                </a:lnTo>
                <a:lnTo>
                  <a:pt x="97580" y="148225"/>
                </a:lnTo>
                <a:cubicBezTo>
                  <a:pt x="97582" y="148225"/>
                  <a:pt x="97582" y="148225"/>
                  <a:pt x="97583" y="148225"/>
                </a:cubicBezTo>
                <a:cubicBezTo>
                  <a:pt x="100419" y="148225"/>
                  <a:pt x="102718" y="145935"/>
                  <a:pt x="102718" y="143113"/>
                </a:cubicBezTo>
                <a:cubicBezTo>
                  <a:pt x="102715" y="140291"/>
                  <a:pt x="100416" y="138005"/>
                  <a:pt x="97580" y="138005"/>
                </a:cubicBezTo>
                <a:lnTo>
                  <a:pt x="94561" y="138005"/>
                </a:lnTo>
                <a:lnTo>
                  <a:pt x="107421" y="106915"/>
                </a:lnTo>
                <a:cubicBezTo>
                  <a:pt x="112059" y="102299"/>
                  <a:pt x="117590" y="98570"/>
                  <a:pt x="123746" y="95996"/>
                </a:cubicBezTo>
                <a:lnTo>
                  <a:pt x="138621" y="93037"/>
                </a:lnTo>
                <a:lnTo>
                  <a:pt x="138621" y="97161"/>
                </a:lnTo>
                <a:cubicBezTo>
                  <a:pt x="138621" y="97162"/>
                  <a:pt x="138621" y="97162"/>
                  <a:pt x="138621" y="97163"/>
                </a:cubicBezTo>
                <a:cubicBezTo>
                  <a:pt x="138623" y="99986"/>
                  <a:pt x="140923" y="102273"/>
                  <a:pt x="143759" y="102273"/>
                </a:cubicBezTo>
                <a:cubicBezTo>
                  <a:pt x="146594" y="102272"/>
                  <a:pt x="148892" y="99982"/>
                  <a:pt x="148892" y="97161"/>
                </a:cubicBezTo>
                <a:close/>
                <a:moveTo>
                  <a:pt x="138621" y="51889"/>
                </a:moveTo>
                <a:lnTo>
                  <a:pt x="138621" y="56271"/>
                </a:lnTo>
                <a:cubicBezTo>
                  <a:pt x="138621" y="56271"/>
                  <a:pt x="138621" y="56272"/>
                  <a:pt x="138621" y="56272"/>
                </a:cubicBezTo>
                <a:cubicBezTo>
                  <a:pt x="138623" y="59095"/>
                  <a:pt x="140923" y="61383"/>
                  <a:pt x="143759" y="61382"/>
                </a:cubicBezTo>
                <a:cubicBezTo>
                  <a:pt x="146594" y="61380"/>
                  <a:pt x="148892" y="59092"/>
                  <a:pt x="148892" y="56271"/>
                </a:cubicBezTo>
                <a:lnTo>
                  <a:pt x="148892" y="52133"/>
                </a:lnTo>
                <a:lnTo>
                  <a:pt x="179805" y="58333"/>
                </a:lnTo>
                <a:lnTo>
                  <a:pt x="204823" y="75109"/>
                </a:lnTo>
                <a:lnTo>
                  <a:pt x="183028" y="96799"/>
                </a:lnTo>
                <a:lnTo>
                  <a:pt x="167826" y="86601"/>
                </a:lnTo>
                <a:cubicBezTo>
                  <a:pt x="160450" y="83497"/>
                  <a:pt x="152338" y="81781"/>
                  <a:pt x="143821" y="81781"/>
                </a:cubicBezTo>
                <a:cubicBezTo>
                  <a:pt x="109754" y="81781"/>
                  <a:pt x="82168" y="109236"/>
                  <a:pt x="82168" y="143141"/>
                </a:cubicBezTo>
                <a:cubicBezTo>
                  <a:pt x="82168" y="177045"/>
                  <a:pt x="109754" y="204500"/>
                  <a:pt x="143821" y="204500"/>
                </a:cubicBezTo>
                <a:cubicBezTo>
                  <a:pt x="177888" y="204500"/>
                  <a:pt x="205475" y="177045"/>
                  <a:pt x="205475" y="143141"/>
                </a:cubicBezTo>
                <a:cubicBezTo>
                  <a:pt x="205475" y="134665"/>
                  <a:pt x="203750" y="126592"/>
                  <a:pt x="200632" y="119250"/>
                </a:cubicBezTo>
                <a:lnTo>
                  <a:pt x="190311" y="104011"/>
                </a:lnTo>
                <a:lnTo>
                  <a:pt x="212095" y="82331"/>
                </a:lnTo>
                <a:lnTo>
                  <a:pt x="228983" y="107275"/>
                </a:lnTo>
                <a:lnTo>
                  <a:pt x="235205" y="138005"/>
                </a:lnTo>
                <a:lnTo>
                  <a:pt x="231019" y="138005"/>
                </a:lnTo>
                <a:cubicBezTo>
                  <a:pt x="228183" y="138005"/>
                  <a:pt x="225884" y="140291"/>
                  <a:pt x="225881" y="143113"/>
                </a:cubicBezTo>
                <a:cubicBezTo>
                  <a:pt x="225881" y="143114"/>
                  <a:pt x="225881" y="143114"/>
                  <a:pt x="225881" y="143116"/>
                </a:cubicBezTo>
                <a:cubicBezTo>
                  <a:pt x="225883" y="145938"/>
                  <a:pt x="228183" y="148225"/>
                  <a:pt x="231019" y="148225"/>
                </a:cubicBezTo>
                <a:lnTo>
                  <a:pt x="235464" y="148225"/>
                </a:lnTo>
                <a:lnTo>
                  <a:pt x="232088" y="170493"/>
                </a:lnTo>
                <a:cubicBezTo>
                  <a:pt x="223995" y="196434"/>
                  <a:pt x="204696" y="217430"/>
                  <a:pt x="179805" y="227896"/>
                </a:cubicBezTo>
                <a:lnTo>
                  <a:pt x="148892" y="234096"/>
                </a:lnTo>
                <a:lnTo>
                  <a:pt x="148892" y="229960"/>
                </a:lnTo>
                <a:cubicBezTo>
                  <a:pt x="148892" y="227138"/>
                  <a:pt x="146594" y="224850"/>
                  <a:pt x="143759" y="224848"/>
                </a:cubicBezTo>
                <a:cubicBezTo>
                  <a:pt x="143759" y="224848"/>
                  <a:pt x="143757" y="224848"/>
                  <a:pt x="143756" y="224848"/>
                </a:cubicBezTo>
                <a:cubicBezTo>
                  <a:pt x="140920" y="224848"/>
                  <a:pt x="138621" y="227137"/>
                  <a:pt x="138621" y="229960"/>
                </a:cubicBezTo>
                <a:lnTo>
                  <a:pt x="138621" y="234340"/>
                </a:lnTo>
                <a:lnTo>
                  <a:pt x="116284" y="230986"/>
                </a:lnTo>
                <a:cubicBezTo>
                  <a:pt x="90219" y="222930"/>
                  <a:pt x="69121" y="203722"/>
                  <a:pt x="58606" y="178949"/>
                </a:cubicBezTo>
                <a:lnTo>
                  <a:pt x="52384" y="148225"/>
                </a:lnTo>
                <a:lnTo>
                  <a:pt x="56493" y="148225"/>
                </a:lnTo>
                <a:cubicBezTo>
                  <a:pt x="56495" y="148225"/>
                  <a:pt x="56496" y="148225"/>
                  <a:pt x="56496" y="148225"/>
                </a:cubicBezTo>
                <a:cubicBezTo>
                  <a:pt x="59333" y="148225"/>
                  <a:pt x="61632" y="145935"/>
                  <a:pt x="61631" y="143113"/>
                </a:cubicBezTo>
                <a:cubicBezTo>
                  <a:pt x="61629" y="140291"/>
                  <a:pt x="59329" y="138005"/>
                  <a:pt x="56493" y="138005"/>
                </a:cubicBezTo>
                <a:lnTo>
                  <a:pt x="52383" y="138005"/>
                </a:lnTo>
                <a:lnTo>
                  <a:pt x="58606" y="107275"/>
                </a:lnTo>
                <a:cubicBezTo>
                  <a:pt x="69121" y="82504"/>
                  <a:pt x="90219" y="63297"/>
                  <a:pt x="116284" y="55242"/>
                </a:cubicBezTo>
                <a:close/>
                <a:moveTo>
                  <a:pt x="269967" y="35829"/>
                </a:moveTo>
                <a:lnTo>
                  <a:pt x="259698" y="46053"/>
                </a:lnTo>
                <a:lnTo>
                  <a:pt x="248555" y="46053"/>
                </a:lnTo>
                <a:lnTo>
                  <a:pt x="258828" y="35829"/>
                </a:lnTo>
                <a:close/>
                <a:moveTo>
                  <a:pt x="251557" y="17509"/>
                </a:moveTo>
                <a:lnTo>
                  <a:pt x="251557" y="28593"/>
                </a:lnTo>
                <a:lnTo>
                  <a:pt x="241282" y="38819"/>
                </a:lnTo>
                <a:lnTo>
                  <a:pt x="241282" y="27729"/>
                </a:lnTo>
                <a:close/>
                <a:moveTo>
                  <a:pt x="148892" y="11244"/>
                </a:moveTo>
                <a:lnTo>
                  <a:pt x="195740" y="20656"/>
                </a:lnTo>
                <a:lnTo>
                  <a:pt x="231013" y="44340"/>
                </a:lnTo>
                <a:lnTo>
                  <a:pt x="231013" y="49044"/>
                </a:lnTo>
                <a:lnTo>
                  <a:pt x="212042" y="67924"/>
                </a:lnTo>
                <a:lnTo>
                  <a:pt x="183752" y="48932"/>
                </a:lnTo>
                <a:cubicBezTo>
                  <a:pt x="171467" y="43754"/>
                  <a:pt x="157964" y="40890"/>
                  <a:pt x="143797" y="40890"/>
                </a:cubicBezTo>
                <a:cubicBezTo>
                  <a:pt x="87129" y="40890"/>
                  <a:pt x="41080" y="86715"/>
                  <a:pt x="41080" y="143112"/>
                </a:cubicBezTo>
                <a:cubicBezTo>
                  <a:pt x="41080" y="199508"/>
                  <a:pt x="87129" y="245337"/>
                  <a:pt x="143797" y="245337"/>
                </a:cubicBezTo>
                <a:cubicBezTo>
                  <a:pt x="200464" y="245337"/>
                  <a:pt x="246509" y="199508"/>
                  <a:pt x="246509" y="143112"/>
                </a:cubicBezTo>
                <a:cubicBezTo>
                  <a:pt x="246509" y="129013"/>
                  <a:pt x="243631" y="115574"/>
                  <a:pt x="238429" y="103347"/>
                </a:cubicBezTo>
                <a:lnTo>
                  <a:pt x="219314" y="75147"/>
                </a:lnTo>
                <a:lnTo>
                  <a:pt x="238277" y="56274"/>
                </a:lnTo>
                <a:lnTo>
                  <a:pt x="242971" y="56274"/>
                </a:lnTo>
                <a:lnTo>
                  <a:pt x="266703" y="91359"/>
                </a:lnTo>
                <a:lnTo>
                  <a:pt x="276142" y="138005"/>
                </a:lnTo>
                <a:lnTo>
                  <a:pt x="272106" y="138005"/>
                </a:lnTo>
                <a:cubicBezTo>
                  <a:pt x="269270" y="138005"/>
                  <a:pt x="266970" y="140291"/>
                  <a:pt x="266969" y="143113"/>
                </a:cubicBezTo>
                <a:cubicBezTo>
                  <a:pt x="266969" y="143114"/>
                  <a:pt x="266969" y="143114"/>
                  <a:pt x="266969" y="143116"/>
                </a:cubicBezTo>
                <a:cubicBezTo>
                  <a:pt x="266969" y="145938"/>
                  <a:pt x="269269" y="148225"/>
                  <a:pt x="272106" y="148225"/>
                </a:cubicBezTo>
                <a:lnTo>
                  <a:pt x="276141" y="148225"/>
                </a:lnTo>
                <a:lnTo>
                  <a:pt x="266703" y="194868"/>
                </a:lnTo>
                <a:cubicBezTo>
                  <a:pt x="253213" y="226672"/>
                  <a:pt x="227659" y="252133"/>
                  <a:pt x="195740" y="265574"/>
                </a:cubicBezTo>
                <a:lnTo>
                  <a:pt x="148892" y="274985"/>
                </a:lnTo>
                <a:lnTo>
                  <a:pt x="148892" y="270851"/>
                </a:lnTo>
                <a:cubicBezTo>
                  <a:pt x="148892" y="268028"/>
                  <a:pt x="146594" y="265740"/>
                  <a:pt x="143759" y="265738"/>
                </a:cubicBezTo>
                <a:cubicBezTo>
                  <a:pt x="143759" y="265738"/>
                  <a:pt x="143757" y="265738"/>
                  <a:pt x="143756" y="265738"/>
                </a:cubicBezTo>
                <a:cubicBezTo>
                  <a:pt x="140920" y="265738"/>
                  <a:pt x="138621" y="268028"/>
                  <a:pt x="138621" y="270851"/>
                </a:cubicBezTo>
                <a:lnTo>
                  <a:pt x="138621" y="274968"/>
                </a:lnTo>
                <a:lnTo>
                  <a:pt x="91856" y="265574"/>
                </a:lnTo>
                <a:cubicBezTo>
                  <a:pt x="59935" y="252133"/>
                  <a:pt x="34380" y="226672"/>
                  <a:pt x="20890" y="194868"/>
                </a:cubicBezTo>
                <a:lnTo>
                  <a:pt x="11450" y="148225"/>
                </a:lnTo>
                <a:lnTo>
                  <a:pt x="15407" y="148225"/>
                </a:lnTo>
                <a:cubicBezTo>
                  <a:pt x="15407" y="148225"/>
                  <a:pt x="15409" y="148225"/>
                  <a:pt x="15410" y="148225"/>
                </a:cubicBezTo>
                <a:cubicBezTo>
                  <a:pt x="18246" y="148225"/>
                  <a:pt x="20545" y="145935"/>
                  <a:pt x="20543" y="143113"/>
                </a:cubicBezTo>
                <a:cubicBezTo>
                  <a:pt x="20542" y="140291"/>
                  <a:pt x="18243" y="138005"/>
                  <a:pt x="15407" y="138005"/>
                </a:cubicBezTo>
                <a:lnTo>
                  <a:pt x="11450" y="138005"/>
                </a:lnTo>
                <a:lnTo>
                  <a:pt x="20890" y="91359"/>
                </a:lnTo>
                <a:cubicBezTo>
                  <a:pt x="34380" y="59555"/>
                  <a:pt x="59935" y="34095"/>
                  <a:pt x="91856" y="20656"/>
                </a:cubicBezTo>
                <a:lnTo>
                  <a:pt x="138621" y="11261"/>
                </a:lnTo>
                <a:lnTo>
                  <a:pt x="138621" y="15379"/>
                </a:lnTo>
                <a:cubicBezTo>
                  <a:pt x="138621" y="15381"/>
                  <a:pt x="138621" y="15381"/>
                  <a:pt x="138621" y="15382"/>
                </a:cubicBezTo>
                <a:cubicBezTo>
                  <a:pt x="138623" y="18205"/>
                  <a:pt x="140923" y="20492"/>
                  <a:pt x="143758" y="20492"/>
                </a:cubicBezTo>
                <a:cubicBezTo>
                  <a:pt x="146594" y="20491"/>
                  <a:pt x="148892" y="18202"/>
                  <a:pt x="148892" y="15379"/>
                </a:cubicBezTo>
                <a:close/>
                <a:moveTo>
                  <a:pt x="143799" y="0"/>
                </a:moveTo>
                <a:cubicBezTo>
                  <a:pt x="84339" y="0"/>
                  <a:pt x="33264" y="36076"/>
                  <a:pt x="11444" y="87433"/>
                </a:cubicBezTo>
                <a:lnTo>
                  <a:pt x="184" y="142931"/>
                </a:lnTo>
                <a:lnTo>
                  <a:pt x="0" y="143113"/>
                </a:lnTo>
                <a:cubicBezTo>
                  <a:pt x="0" y="143114"/>
                  <a:pt x="0" y="143114"/>
                  <a:pt x="0" y="143116"/>
                </a:cubicBezTo>
                <a:lnTo>
                  <a:pt x="184" y="143298"/>
                </a:lnTo>
                <a:lnTo>
                  <a:pt x="11444" y="198792"/>
                </a:lnTo>
                <a:cubicBezTo>
                  <a:pt x="33264" y="250150"/>
                  <a:pt x="84339" y="286228"/>
                  <a:pt x="143799" y="286228"/>
                </a:cubicBezTo>
                <a:cubicBezTo>
                  <a:pt x="203258" y="286228"/>
                  <a:pt x="254333" y="250150"/>
                  <a:pt x="276154" y="198792"/>
                </a:cubicBezTo>
                <a:lnTo>
                  <a:pt x="287436" y="143188"/>
                </a:lnTo>
                <a:lnTo>
                  <a:pt x="287512" y="143113"/>
                </a:lnTo>
                <a:lnTo>
                  <a:pt x="287436" y="143037"/>
                </a:lnTo>
                <a:lnTo>
                  <a:pt x="276154" y="87433"/>
                </a:lnTo>
                <a:lnTo>
                  <a:pt x="255059" y="56274"/>
                </a:lnTo>
                <a:lnTo>
                  <a:pt x="261821" y="56274"/>
                </a:lnTo>
                <a:cubicBezTo>
                  <a:pt x="263184" y="56276"/>
                  <a:pt x="264491" y="55738"/>
                  <a:pt x="265454" y="54779"/>
                </a:cubicBezTo>
                <a:lnTo>
                  <a:pt x="285999" y="34335"/>
                </a:lnTo>
                <a:cubicBezTo>
                  <a:pt x="286961" y="33376"/>
                  <a:pt x="287502" y="32074"/>
                  <a:pt x="287501" y="30718"/>
                </a:cubicBezTo>
                <a:cubicBezTo>
                  <a:pt x="287501" y="27896"/>
                  <a:pt x="285201" y="25609"/>
                  <a:pt x="282363" y="25609"/>
                </a:cubicBezTo>
                <a:lnTo>
                  <a:pt x="261826" y="25609"/>
                </a:lnTo>
                <a:lnTo>
                  <a:pt x="261826" y="5171"/>
                </a:lnTo>
                <a:cubicBezTo>
                  <a:pt x="261825" y="3104"/>
                  <a:pt x="260574" y="1242"/>
                  <a:pt x="258655" y="449"/>
                </a:cubicBezTo>
                <a:cubicBezTo>
                  <a:pt x="256737" y="-343"/>
                  <a:pt x="254529" y="94"/>
                  <a:pt x="253059" y="1553"/>
                </a:cubicBezTo>
                <a:lnTo>
                  <a:pt x="232515" y="21998"/>
                </a:lnTo>
                <a:cubicBezTo>
                  <a:pt x="231553" y="22959"/>
                  <a:pt x="231011" y="24259"/>
                  <a:pt x="231013" y="25616"/>
                </a:cubicBezTo>
                <a:lnTo>
                  <a:pt x="231013" y="32303"/>
                </a:lnTo>
                <a:lnTo>
                  <a:pt x="199690" y="11256"/>
                </a:lnTo>
                <a:cubicBezTo>
                  <a:pt x="182506" y="4009"/>
                  <a:pt x="163618" y="0"/>
                  <a:pt x="143799" y="0"/>
                </a:cubicBezTo>
                <a:close/>
              </a:path>
            </a:pathLst>
          </a:custGeom>
          <a:solidFill>
            <a:schemeClr val="accent1"/>
          </a:solidFill>
          <a:ln w="9159" cap="rnd">
            <a:noFill/>
            <a:prstDash val="solid"/>
            <a:round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430D3E52-0D18-3125-0D21-5A212CE69076}"/>
              </a:ext>
            </a:extLst>
          </p:cNvPr>
          <p:cNvSpPr/>
          <p:nvPr/>
        </p:nvSpPr>
        <p:spPr>
          <a:xfrm>
            <a:off x="9172629" y="3392388"/>
            <a:ext cx="265441" cy="205781"/>
          </a:xfrm>
          <a:custGeom>
            <a:avLst/>
            <a:gdLst>
              <a:gd name="connsiteX0" fmla="*/ 143300 w 265441"/>
              <a:gd name="connsiteY0" fmla="*/ 165146 h 205781"/>
              <a:gd name="connsiteX1" fmla="*/ 123586 w 265441"/>
              <a:gd name="connsiteY1" fmla="*/ 196742 h 205781"/>
              <a:gd name="connsiteX2" fmla="*/ 134603 w 265441"/>
              <a:gd name="connsiteY2" fmla="*/ 193607 h 205781"/>
              <a:gd name="connsiteX3" fmla="*/ 134642 w 265441"/>
              <a:gd name="connsiteY3" fmla="*/ 193607 h 205781"/>
              <a:gd name="connsiteX4" fmla="*/ 142043 w 265441"/>
              <a:gd name="connsiteY4" fmla="*/ 190615 h 205781"/>
              <a:gd name="connsiteX5" fmla="*/ 142380 w 265441"/>
              <a:gd name="connsiteY5" fmla="*/ 190446 h 205781"/>
              <a:gd name="connsiteX6" fmla="*/ 154563 w 265441"/>
              <a:gd name="connsiteY6" fmla="*/ 183656 h 205781"/>
              <a:gd name="connsiteX7" fmla="*/ 157752 w 265441"/>
              <a:gd name="connsiteY7" fmla="*/ 181523 h 205781"/>
              <a:gd name="connsiteX8" fmla="*/ 161329 w 265441"/>
              <a:gd name="connsiteY8" fmla="*/ 178856 h 205781"/>
              <a:gd name="connsiteX9" fmla="*/ 161329 w 265441"/>
              <a:gd name="connsiteY9" fmla="*/ 178856 h 205781"/>
              <a:gd name="connsiteX10" fmla="*/ 162910 w 265441"/>
              <a:gd name="connsiteY10" fmla="*/ 177529 h 205781"/>
              <a:gd name="connsiteX11" fmla="*/ 143300 w 265441"/>
              <a:gd name="connsiteY11" fmla="*/ 165146 h 205781"/>
              <a:gd name="connsiteX12" fmla="*/ 61580 w 265441"/>
              <a:gd name="connsiteY12" fmla="*/ 165107 h 205781"/>
              <a:gd name="connsiteX13" fmla="*/ 41970 w 265441"/>
              <a:gd name="connsiteY13" fmla="*/ 177491 h 205781"/>
              <a:gd name="connsiteX14" fmla="*/ 43564 w 265441"/>
              <a:gd name="connsiteY14" fmla="*/ 178792 h 205781"/>
              <a:gd name="connsiteX15" fmla="*/ 47180 w 265441"/>
              <a:gd name="connsiteY15" fmla="*/ 181523 h 205781"/>
              <a:gd name="connsiteX16" fmla="*/ 50265 w 265441"/>
              <a:gd name="connsiteY16" fmla="*/ 183618 h 205781"/>
              <a:gd name="connsiteX17" fmla="*/ 70277 w 265441"/>
              <a:gd name="connsiteY17" fmla="*/ 193646 h 205781"/>
              <a:gd name="connsiteX18" fmla="*/ 70277 w 265441"/>
              <a:gd name="connsiteY18" fmla="*/ 193646 h 205781"/>
              <a:gd name="connsiteX19" fmla="*/ 81294 w 265441"/>
              <a:gd name="connsiteY19" fmla="*/ 196703 h 205781"/>
              <a:gd name="connsiteX20" fmla="*/ 61580 w 265441"/>
              <a:gd name="connsiteY20" fmla="*/ 165107 h 205781"/>
              <a:gd name="connsiteX21" fmla="*/ 99206 w 265441"/>
              <a:gd name="connsiteY21" fmla="*/ 156054 h 205781"/>
              <a:gd name="connsiteX22" fmla="*/ 67749 w 265441"/>
              <a:gd name="connsiteY22" fmla="*/ 162480 h 205781"/>
              <a:gd name="connsiteX23" fmla="*/ 99206 w 265441"/>
              <a:gd name="connsiteY23" fmla="*/ 198941 h 205781"/>
              <a:gd name="connsiteX24" fmla="*/ 105712 w 265441"/>
              <a:gd name="connsiteY24" fmla="*/ 156053 h 205781"/>
              <a:gd name="connsiteX25" fmla="*/ 105712 w 265441"/>
              <a:gd name="connsiteY25" fmla="*/ 198939 h 205781"/>
              <a:gd name="connsiteX26" fmla="*/ 137169 w 265441"/>
              <a:gd name="connsiteY26" fmla="*/ 162479 h 205781"/>
              <a:gd name="connsiteX27" fmla="*/ 105712 w 265441"/>
              <a:gd name="connsiteY27" fmla="*/ 156053 h 205781"/>
              <a:gd name="connsiteX28" fmla="*/ 152270 w 265441"/>
              <a:gd name="connsiteY28" fmla="*/ 125549 h 205781"/>
              <a:gd name="connsiteX29" fmla="*/ 145439 w 265441"/>
              <a:gd name="connsiteY29" fmla="*/ 159019 h 205781"/>
              <a:gd name="connsiteX30" fmla="*/ 167900 w 265441"/>
              <a:gd name="connsiteY30" fmla="*/ 173302 h 205781"/>
              <a:gd name="connsiteX31" fmla="*/ 167900 w 265441"/>
              <a:gd name="connsiteY31" fmla="*/ 173301 h 205781"/>
              <a:gd name="connsiteX32" fmla="*/ 188573 w 265441"/>
              <a:gd name="connsiteY32" fmla="*/ 145438 h 205781"/>
              <a:gd name="connsiteX33" fmla="*/ 185087 w 265441"/>
              <a:gd name="connsiteY33" fmla="*/ 141939 h 205781"/>
              <a:gd name="connsiteX34" fmla="*/ 165114 w 265441"/>
              <a:gd name="connsiteY34" fmla="*/ 141939 h 205781"/>
              <a:gd name="connsiteX35" fmla="*/ 160202 w 265441"/>
              <a:gd name="connsiteY35" fmla="*/ 137009 h 205781"/>
              <a:gd name="connsiteX36" fmla="*/ 160202 w 265441"/>
              <a:gd name="connsiteY36" fmla="*/ 125549 h 205781"/>
              <a:gd name="connsiteX37" fmla="*/ 59221 w 265441"/>
              <a:gd name="connsiteY37" fmla="*/ 125510 h 205781"/>
              <a:gd name="connsiteX38" fmla="*/ 65624 w 265441"/>
              <a:gd name="connsiteY38" fmla="*/ 156313 h 205781"/>
              <a:gd name="connsiteX39" fmla="*/ 99206 w 265441"/>
              <a:gd name="connsiteY39" fmla="*/ 149523 h 205781"/>
              <a:gd name="connsiteX40" fmla="*/ 99207 w 265441"/>
              <a:gd name="connsiteY40" fmla="*/ 125510 h 205781"/>
              <a:gd name="connsiteX41" fmla="*/ 9268 w 265441"/>
              <a:gd name="connsiteY41" fmla="*/ 125510 h 205781"/>
              <a:gd name="connsiteX42" fmla="*/ 37070 w 265441"/>
              <a:gd name="connsiteY42" fmla="*/ 173263 h 205781"/>
              <a:gd name="connsiteX43" fmla="*/ 37069 w 265441"/>
              <a:gd name="connsiteY43" fmla="*/ 173263 h 205781"/>
              <a:gd name="connsiteX44" fmla="*/ 37070 w 265441"/>
              <a:gd name="connsiteY44" fmla="*/ 173263 h 205781"/>
              <a:gd name="connsiteX45" fmla="*/ 37070 w 265441"/>
              <a:gd name="connsiteY45" fmla="*/ 173263 h 205781"/>
              <a:gd name="connsiteX46" fmla="*/ 59466 w 265441"/>
              <a:gd name="connsiteY46" fmla="*/ 158981 h 205781"/>
              <a:gd name="connsiteX47" fmla="*/ 52635 w 265441"/>
              <a:gd name="connsiteY47" fmla="*/ 125510 h 205781"/>
              <a:gd name="connsiteX48" fmla="*/ 105712 w 265441"/>
              <a:gd name="connsiteY48" fmla="*/ 125510 h 205781"/>
              <a:gd name="connsiteX49" fmla="*/ 105713 w 265441"/>
              <a:gd name="connsiteY49" fmla="*/ 149522 h 205781"/>
              <a:gd name="connsiteX50" fmla="*/ 139295 w 265441"/>
              <a:gd name="connsiteY50" fmla="*/ 156312 h 205781"/>
              <a:gd name="connsiteX51" fmla="*/ 145698 w 265441"/>
              <a:gd name="connsiteY51" fmla="*/ 125510 h 205781"/>
              <a:gd name="connsiteX52" fmla="*/ 182959 w 265441"/>
              <a:gd name="connsiteY52" fmla="*/ 113492 h 205781"/>
              <a:gd name="connsiteX53" fmla="*/ 242683 w 265441"/>
              <a:gd name="connsiteY53" fmla="*/ 113492 h 205781"/>
              <a:gd name="connsiteX54" fmla="*/ 245897 w 265441"/>
              <a:gd name="connsiteY54" fmla="*/ 116757 h 205781"/>
              <a:gd name="connsiteX55" fmla="*/ 242644 w 265441"/>
              <a:gd name="connsiteY55" fmla="*/ 120022 h 205781"/>
              <a:gd name="connsiteX56" fmla="*/ 182959 w 265441"/>
              <a:gd name="connsiteY56" fmla="*/ 120022 h 205781"/>
              <a:gd name="connsiteX57" fmla="*/ 179706 w 265441"/>
              <a:gd name="connsiteY57" fmla="*/ 116757 h 205781"/>
              <a:gd name="connsiteX58" fmla="*/ 182959 w 265441"/>
              <a:gd name="connsiteY58" fmla="*/ 113492 h 205781"/>
              <a:gd name="connsiteX59" fmla="*/ 182957 w 265441"/>
              <a:gd name="connsiteY59" fmla="*/ 97337 h 205781"/>
              <a:gd name="connsiteX60" fmla="*/ 242682 w 265441"/>
              <a:gd name="connsiteY60" fmla="*/ 97337 h 205781"/>
              <a:gd name="connsiteX61" fmla="*/ 245935 w 265441"/>
              <a:gd name="connsiteY61" fmla="*/ 100602 h 205781"/>
              <a:gd name="connsiteX62" fmla="*/ 242682 w 265441"/>
              <a:gd name="connsiteY62" fmla="*/ 103867 h 205781"/>
              <a:gd name="connsiteX63" fmla="*/ 182997 w 265441"/>
              <a:gd name="connsiteY63" fmla="*/ 103867 h 205781"/>
              <a:gd name="connsiteX64" fmla="*/ 179744 w 265441"/>
              <a:gd name="connsiteY64" fmla="*/ 100602 h 205781"/>
              <a:gd name="connsiteX65" fmla="*/ 179743 w 265441"/>
              <a:gd name="connsiteY65" fmla="*/ 100602 h 205781"/>
              <a:gd name="connsiteX66" fmla="*/ 182957 w 265441"/>
              <a:gd name="connsiteY66" fmla="*/ 97337 h 205781"/>
              <a:gd name="connsiteX67" fmla="*/ 182957 w 265441"/>
              <a:gd name="connsiteY67" fmla="*/ 81219 h 205781"/>
              <a:gd name="connsiteX68" fmla="*/ 216748 w 265441"/>
              <a:gd name="connsiteY68" fmla="*/ 81219 h 205781"/>
              <a:gd name="connsiteX69" fmla="*/ 220001 w 265441"/>
              <a:gd name="connsiteY69" fmla="*/ 84484 h 205781"/>
              <a:gd name="connsiteX70" fmla="*/ 216748 w 265441"/>
              <a:gd name="connsiteY70" fmla="*/ 87749 h 205781"/>
              <a:gd name="connsiteX71" fmla="*/ 182997 w 265441"/>
              <a:gd name="connsiteY71" fmla="*/ 87749 h 205781"/>
              <a:gd name="connsiteX72" fmla="*/ 179744 w 265441"/>
              <a:gd name="connsiteY72" fmla="*/ 84484 h 205781"/>
              <a:gd name="connsiteX73" fmla="*/ 179743 w 265441"/>
              <a:gd name="connsiteY73" fmla="*/ 84484 h 205781"/>
              <a:gd name="connsiteX74" fmla="*/ 182957 w 265441"/>
              <a:gd name="connsiteY74" fmla="*/ 81219 h 205781"/>
              <a:gd name="connsiteX75" fmla="*/ 9424 w 265441"/>
              <a:gd name="connsiteY75" fmla="*/ 79424 h 205781"/>
              <a:gd name="connsiteX76" fmla="*/ 6508 w 265441"/>
              <a:gd name="connsiteY76" fmla="*/ 102903 h 205781"/>
              <a:gd name="connsiteX77" fmla="*/ 7894 w 265441"/>
              <a:gd name="connsiteY77" fmla="*/ 118981 h 205781"/>
              <a:gd name="connsiteX78" fmla="*/ 52054 w 265441"/>
              <a:gd name="connsiteY78" fmla="*/ 118981 h 205781"/>
              <a:gd name="connsiteX79" fmla="*/ 51458 w 265441"/>
              <a:gd name="connsiteY79" fmla="*/ 102903 h 205781"/>
              <a:gd name="connsiteX80" fmla="*/ 52754 w 265441"/>
              <a:gd name="connsiteY80" fmla="*/ 79424 h 205781"/>
              <a:gd name="connsiteX81" fmla="*/ 59339 w 265441"/>
              <a:gd name="connsiteY81" fmla="*/ 79423 h 205781"/>
              <a:gd name="connsiteX82" fmla="*/ 57939 w 265441"/>
              <a:gd name="connsiteY82" fmla="*/ 102903 h 205781"/>
              <a:gd name="connsiteX83" fmla="*/ 58600 w 265441"/>
              <a:gd name="connsiteY83" fmla="*/ 118980 h 205781"/>
              <a:gd name="connsiteX84" fmla="*/ 99206 w 265441"/>
              <a:gd name="connsiteY84" fmla="*/ 118980 h 205781"/>
              <a:gd name="connsiteX85" fmla="*/ 99208 w 265441"/>
              <a:gd name="connsiteY85" fmla="*/ 79423 h 205781"/>
              <a:gd name="connsiteX86" fmla="*/ 105712 w 265441"/>
              <a:gd name="connsiteY86" fmla="*/ 79422 h 205781"/>
              <a:gd name="connsiteX87" fmla="*/ 105714 w 265441"/>
              <a:gd name="connsiteY87" fmla="*/ 118979 h 205781"/>
              <a:gd name="connsiteX88" fmla="*/ 146334 w 265441"/>
              <a:gd name="connsiteY88" fmla="*/ 118979 h 205781"/>
              <a:gd name="connsiteX89" fmla="*/ 146995 w 265441"/>
              <a:gd name="connsiteY89" fmla="*/ 102902 h 205781"/>
              <a:gd name="connsiteX90" fmla="*/ 145595 w 265441"/>
              <a:gd name="connsiteY90" fmla="*/ 79422 h 205781"/>
              <a:gd name="connsiteX91" fmla="*/ 152203 w 265441"/>
              <a:gd name="connsiteY91" fmla="*/ 79422 h 205781"/>
              <a:gd name="connsiteX92" fmla="*/ 152204 w 265441"/>
              <a:gd name="connsiteY92" fmla="*/ 79423 h 205781"/>
              <a:gd name="connsiteX93" fmla="*/ 153539 w 265441"/>
              <a:gd name="connsiteY93" fmla="*/ 102941 h 205781"/>
              <a:gd name="connsiteX94" fmla="*/ 152943 w 265441"/>
              <a:gd name="connsiteY94" fmla="*/ 119019 h 205781"/>
              <a:gd name="connsiteX95" fmla="*/ 160239 w 265441"/>
              <a:gd name="connsiteY95" fmla="*/ 119019 h 205781"/>
              <a:gd name="connsiteX96" fmla="*/ 160239 w 265441"/>
              <a:gd name="connsiteY96" fmla="*/ 79422 h 205781"/>
              <a:gd name="connsiteX97" fmla="*/ 166698 w 265441"/>
              <a:gd name="connsiteY97" fmla="*/ 65830 h 205781"/>
              <a:gd name="connsiteX98" fmla="*/ 166698 w 265441"/>
              <a:gd name="connsiteY98" fmla="*/ 76119 h 205781"/>
              <a:gd name="connsiteX99" fmla="*/ 166698 w 265441"/>
              <a:gd name="connsiteY99" fmla="*/ 76158 h 205781"/>
              <a:gd name="connsiteX100" fmla="*/ 166698 w 265441"/>
              <a:gd name="connsiteY100" fmla="*/ 76197 h 205781"/>
              <a:gd name="connsiteX101" fmla="*/ 166711 w 265441"/>
              <a:gd name="connsiteY101" fmla="*/ 122245 h 205781"/>
              <a:gd name="connsiteX102" fmla="*/ 166711 w 265441"/>
              <a:gd name="connsiteY102" fmla="*/ 122284 h 205781"/>
              <a:gd name="connsiteX103" fmla="*/ 166711 w 265441"/>
              <a:gd name="connsiteY103" fmla="*/ 122323 h 205781"/>
              <a:gd name="connsiteX104" fmla="*/ 166711 w 265441"/>
              <a:gd name="connsiteY104" fmla="*/ 135409 h 205781"/>
              <a:gd name="connsiteX105" fmla="*/ 185751 w 265441"/>
              <a:gd name="connsiteY105" fmla="*/ 135409 h 205781"/>
              <a:gd name="connsiteX106" fmla="*/ 189199 w 265441"/>
              <a:gd name="connsiteY106" fmla="*/ 136839 h 205781"/>
              <a:gd name="connsiteX107" fmla="*/ 209573 w 265441"/>
              <a:gd name="connsiteY107" fmla="*/ 157288 h 205781"/>
              <a:gd name="connsiteX108" fmla="*/ 209573 w 265441"/>
              <a:gd name="connsiteY108" fmla="*/ 140299 h 205781"/>
              <a:gd name="connsiteX109" fmla="*/ 214486 w 265441"/>
              <a:gd name="connsiteY109" fmla="*/ 135369 h 205781"/>
              <a:gd name="connsiteX110" fmla="*/ 258940 w 265441"/>
              <a:gd name="connsiteY110" fmla="*/ 135369 h 205781"/>
              <a:gd name="connsiteX111" fmla="*/ 258943 w 265441"/>
              <a:gd name="connsiteY111" fmla="*/ 65830 h 205781"/>
              <a:gd name="connsiteX112" fmla="*/ 260529 w 265441"/>
              <a:gd name="connsiteY112" fmla="*/ 59311 h 205781"/>
              <a:gd name="connsiteX113" fmla="*/ 260532 w 265441"/>
              <a:gd name="connsiteY113" fmla="*/ 59313 h 205781"/>
              <a:gd name="connsiteX114" fmla="*/ 260530 w 265441"/>
              <a:gd name="connsiteY114" fmla="*/ 59313 h 205781"/>
              <a:gd name="connsiteX115" fmla="*/ 137000 w 265441"/>
              <a:gd name="connsiteY115" fmla="*/ 42961 h 205781"/>
              <a:gd name="connsiteX116" fmla="*/ 105712 w 265441"/>
              <a:gd name="connsiteY116" fmla="*/ 48919 h 205781"/>
              <a:gd name="connsiteX117" fmla="*/ 105713 w 265441"/>
              <a:gd name="connsiteY117" fmla="*/ 72931 h 205781"/>
              <a:gd name="connsiteX118" fmla="*/ 144660 w 265441"/>
              <a:gd name="connsiteY118" fmla="*/ 72931 h 205781"/>
              <a:gd name="connsiteX119" fmla="*/ 137000 w 265441"/>
              <a:gd name="connsiteY119" fmla="*/ 42961 h 205781"/>
              <a:gd name="connsiteX120" fmla="*/ 67919 w 265441"/>
              <a:gd name="connsiteY120" fmla="*/ 42923 h 205781"/>
              <a:gd name="connsiteX121" fmla="*/ 60259 w 265441"/>
              <a:gd name="connsiteY121" fmla="*/ 72893 h 205781"/>
              <a:gd name="connsiteX122" fmla="*/ 99206 w 265441"/>
              <a:gd name="connsiteY122" fmla="*/ 72893 h 205781"/>
              <a:gd name="connsiteX123" fmla="*/ 99207 w 265441"/>
              <a:gd name="connsiteY123" fmla="*/ 48880 h 205781"/>
              <a:gd name="connsiteX124" fmla="*/ 67919 w 265441"/>
              <a:gd name="connsiteY124" fmla="*/ 42923 h 205781"/>
              <a:gd name="connsiteX125" fmla="*/ 41475 w 265441"/>
              <a:gd name="connsiteY125" fmla="*/ 28680 h 205781"/>
              <a:gd name="connsiteX126" fmla="*/ 11353 w 265441"/>
              <a:gd name="connsiteY126" fmla="*/ 72933 h 205781"/>
              <a:gd name="connsiteX127" fmla="*/ 53582 w 265441"/>
              <a:gd name="connsiteY127" fmla="*/ 72946 h 205781"/>
              <a:gd name="connsiteX128" fmla="*/ 61683 w 265441"/>
              <a:gd name="connsiteY128" fmla="*/ 40439 h 205781"/>
              <a:gd name="connsiteX129" fmla="*/ 41476 w 265441"/>
              <a:gd name="connsiteY129" fmla="*/ 28680 h 205781"/>
              <a:gd name="connsiteX130" fmla="*/ 163479 w 265441"/>
              <a:gd name="connsiteY130" fmla="*/ 28679 h 205781"/>
              <a:gd name="connsiteX131" fmla="*/ 163479 w 265441"/>
              <a:gd name="connsiteY131" fmla="*/ 28679 h 205781"/>
              <a:gd name="connsiteX132" fmla="*/ 143195 w 265441"/>
              <a:gd name="connsiteY132" fmla="*/ 40438 h 205781"/>
              <a:gd name="connsiteX133" fmla="*/ 151296 w 265441"/>
              <a:gd name="connsiteY133" fmla="*/ 72945 h 205781"/>
              <a:gd name="connsiteX134" fmla="*/ 160161 w 265441"/>
              <a:gd name="connsiteY134" fmla="*/ 72945 h 205781"/>
              <a:gd name="connsiteX135" fmla="*/ 160161 w 265441"/>
              <a:gd name="connsiteY135" fmla="*/ 64282 h 205781"/>
              <a:gd name="connsiteX136" fmla="*/ 165073 w 265441"/>
              <a:gd name="connsiteY136" fmla="*/ 59351 h 205781"/>
              <a:gd name="connsiteX137" fmla="*/ 188002 w 265441"/>
              <a:gd name="connsiteY137" fmla="*/ 59351 h 205781"/>
              <a:gd name="connsiteX138" fmla="*/ 163479 w 265441"/>
              <a:gd name="connsiteY138" fmla="*/ 28679 h 205781"/>
              <a:gd name="connsiteX139" fmla="*/ 81396 w 265441"/>
              <a:gd name="connsiteY139" fmla="*/ 8960 h 205781"/>
              <a:gd name="connsiteX140" fmla="*/ 79478 w 265441"/>
              <a:gd name="connsiteY140" fmla="*/ 9429 h 205781"/>
              <a:gd name="connsiteX141" fmla="*/ 78545 w 265441"/>
              <a:gd name="connsiteY141" fmla="*/ 9663 h 205781"/>
              <a:gd name="connsiteX142" fmla="*/ 74229 w 265441"/>
              <a:gd name="connsiteY142" fmla="*/ 10860 h 205781"/>
              <a:gd name="connsiteX143" fmla="*/ 73166 w 265441"/>
              <a:gd name="connsiteY143" fmla="*/ 11198 h 205781"/>
              <a:gd name="connsiteX144" fmla="*/ 71403 w 265441"/>
              <a:gd name="connsiteY144" fmla="*/ 11796 h 205781"/>
              <a:gd name="connsiteX145" fmla="*/ 67826 w 265441"/>
              <a:gd name="connsiteY145" fmla="*/ 13097 h 205781"/>
              <a:gd name="connsiteX146" fmla="*/ 66634 w 265441"/>
              <a:gd name="connsiteY146" fmla="*/ 13565 h 205781"/>
              <a:gd name="connsiteX147" fmla="*/ 64910 w 265441"/>
              <a:gd name="connsiteY147" fmla="*/ 14293 h 205781"/>
              <a:gd name="connsiteX148" fmla="*/ 60892 w 265441"/>
              <a:gd name="connsiteY148" fmla="*/ 16128 h 205781"/>
              <a:gd name="connsiteX149" fmla="*/ 58663 w 265441"/>
              <a:gd name="connsiteY149" fmla="*/ 17220 h 205781"/>
              <a:gd name="connsiteX150" fmla="*/ 58404 w 265441"/>
              <a:gd name="connsiteY150" fmla="*/ 17389 h 205781"/>
              <a:gd name="connsiteX151" fmla="*/ 53193 w 265441"/>
              <a:gd name="connsiteY151" fmla="*/ 20290 h 205781"/>
              <a:gd name="connsiteX152" fmla="*/ 52830 w 265441"/>
              <a:gd name="connsiteY152" fmla="*/ 20524 h 205781"/>
              <a:gd name="connsiteX153" fmla="*/ 52533 w 265441"/>
              <a:gd name="connsiteY153" fmla="*/ 20719 h 205781"/>
              <a:gd name="connsiteX154" fmla="*/ 51962 w 265441"/>
              <a:gd name="connsiteY154" fmla="*/ 21084 h 205781"/>
              <a:gd name="connsiteX155" fmla="*/ 47387 w 265441"/>
              <a:gd name="connsiteY155" fmla="*/ 24114 h 205781"/>
              <a:gd name="connsiteX156" fmla="*/ 46791 w 265441"/>
              <a:gd name="connsiteY156" fmla="*/ 24518 h 205781"/>
              <a:gd name="connsiteX157" fmla="*/ 46790 w 265441"/>
              <a:gd name="connsiteY157" fmla="*/ 24518 h 205781"/>
              <a:gd name="connsiteX158" fmla="*/ 46726 w 265441"/>
              <a:gd name="connsiteY158" fmla="*/ 24570 h 205781"/>
              <a:gd name="connsiteX159" fmla="*/ 64107 w 265441"/>
              <a:gd name="connsiteY159" fmla="*/ 34430 h 205781"/>
              <a:gd name="connsiteX160" fmla="*/ 81396 w 265441"/>
              <a:gd name="connsiteY160" fmla="*/ 8960 h 205781"/>
              <a:gd name="connsiteX161" fmla="*/ 123495 w 265441"/>
              <a:gd name="connsiteY161" fmla="*/ 8958 h 205781"/>
              <a:gd name="connsiteX162" fmla="*/ 140785 w 265441"/>
              <a:gd name="connsiteY162" fmla="*/ 34428 h 205781"/>
              <a:gd name="connsiteX163" fmla="*/ 158205 w 265441"/>
              <a:gd name="connsiteY163" fmla="*/ 24568 h 205781"/>
              <a:gd name="connsiteX164" fmla="*/ 158140 w 265441"/>
              <a:gd name="connsiteY164" fmla="*/ 24502 h 205781"/>
              <a:gd name="connsiteX165" fmla="*/ 157647 w 265441"/>
              <a:gd name="connsiteY165" fmla="*/ 24164 h 205781"/>
              <a:gd name="connsiteX166" fmla="*/ 153033 w 265441"/>
              <a:gd name="connsiteY166" fmla="*/ 21094 h 205781"/>
              <a:gd name="connsiteX167" fmla="*/ 152398 w 265441"/>
              <a:gd name="connsiteY167" fmla="*/ 20691 h 205781"/>
              <a:gd name="connsiteX168" fmla="*/ 151828 w 265441"/>
              <a:gd name="connsiteY168" fmla="*/ 20327 h 205781"/>
              <a:gd name="connsiteX169" fmla="*/ 151659 w 265441"/>
              <a:gd name="connsiteY169" fmla="*/ 20223 h 205781"/>
              <a:gd name="connsiteX170" fmla="*/ 146488 w 265441"/>
              <a:gd name="connsiteY170" fmla="*/ 17322 h 205781"/>
              <a:gd name="connsiteX171" fmla="*/ 146319 w 265441"/>
              <a:gd name="connsiteY171" fmla="*/ 17218 h 205781"/>
              <a:gd name="connsiteX172" fmla="*/ 144064 w 265441"/>
              <a:gd name="connsiteY172" fmla="*/ 16087 h 205781"/>
              <a:gd name="connsiteX173" fmla="*/ 140020 w 265441"/>
              <a:gd name="connsiteY173" fmla="*/ 14226 h 205781"/>
              <a:gd name="connsiteX174" fmla="*/ 138465 w 265441"/>
              <a:gd name="connsiteY174" fmla="*/ 13563 h 205781"/>
              <a:gd name="connsiteX175" fmla="*/ 137065 w 265441"/>
              <a:gd name="connsiteY175" fmla="*/ 13030 h 205781"/>
              <a:gd name="connsiteX176" fmla="*/ 133553 w 265441"/>
              <a:gd name="connsiteY176" fmla="*/ 11729 h 205781"/>
              <a:gd name="connsiteX177" fmla="*/ 131829 w 265441"/>
              <a:gd name="connsiteY177" fmla="*/ 11156 h 205781"/>
              <a:gd name="connsiteX178" fmla="*/ 130338 w 265441"/>
              <a:gd name="connsiteY178" fmla="*/ 10688 h 205781"/>
              <a:gd name="connsiteX179" fmla="*/ 126424 w 265441"/>
              <a:gd name="connsiteY179" fmla="*/ 9595 h 205781"/>
              <a:gd name="connsiteX180" fmla="*/ 125426 w 265441"/>
              <a:gd name="connsiteY180" fmla="*/ 9361 h 205781"/>
              <a:gd name="connsiteX181" fmla="*/ 125426 w 265441"/>
              <a:gd name="connsiteY181" fmla="*/ 9361 h 205781"/>
              <a:gd name="connsiteX182" fmla="*/ 123495 w 265441"/>
              <a:gd name="connsiteY182" fmla="*/ 8958 h 205781"/>
              <a:gd name="connsiteX183" fmla="*/ 99206 w 265441"/>
              <a:gd name="connsiteY183" fmla="*/ 6865 h 205781"/>
              <a:gd name="connsiteX184" fmla="*/ 70367 w 265441"/>
              <a:gd name="connsiteY184" fmla="*/ 36900 h 205781"/>
              <a:gd name="connsiteX185" fmla="*/ 99206 w 265441"/>
              <a:gd name="connsiteY185" fmla="*/ 42389 h 205781"/>
              <a:gd name="connsiteX186" fmla="*/ 105712 w 265441"/>
              <a:gd name="connsiteY186" fmla="*/ 6864 h 205781"/>
              <a:gd name="connsiteX187" fmla="*/ 105712 w 265441"/>
              <a:gd name="connsiteY187" fmla="*/ 42388 h 205781"/>
              <a:gd name="connsiteX188" fmla="*/ 134551 w 265441"/>
              <a:gd name="connsiteY188" fmla="*/ 36899 h 205781"/>
              <a:gd name="connsiteX189" fmla="*/ 105712 w 265441"/>
              <a:gd name="connsiteY189" fmla="*/ 6864 h 205781"/>
              <a:gd name="connsiteX190" fmla="*/ 101278 w 265441"/>
              <a:gd name="connsiteY190" fmla="*/ 49 h 205781"/>
              <a:gd name="connsiteX191" fmla="*/ 104000 w 265441"/>
              <a:gd name="connsiteY191" fmla="*/ 49 h 205781"/>
              <a:gd name="connsiteX192" fmla="*/ 107978 w 265441"/>
              <a:gd name="connsiteY192" fmla="*/ 179 h 205781"/>
              <a:gd name="connsiteX193" fmla="*/ 108575 w 265441"/>
              <a:gd name="connsiteY193" fmla="*/ 218 h 205781"/>
              <a:gd name="connsiteX194" fmla="*/ 109534 w 265441"/>
              <a:gd name="connsiteY194" fmla="*/ 283 h 205781"/>
              <a:gd name="connsiteX195" fmla="*/ 112282 w 265441"/>
              <a:gd name="connsiteY195" fmla="*/ 478 h 205781"/>
              <a:gd name="connsiteX196" fmla="*/ 112411 w 265441"/>
              <a:gd name="connsiteY196" fmla="*/ 478 h 205781"/>
              <a:gd name="connsiteX197" fmla="*/ 114239 w 265441"/>
              <a:gd name="connsiteY197" fmla="*/ 673 h 205781"/>
              <a:gd name="connsiteX198" fmla="*/ 116326 w 265441"/>
              <a:gd name="connsiteY198" fmla="*/ 933 h 205781"/>
              <a:gd name="connsiteX199" fmla="*/ 117855 w 265441"/>
              <a:gd name="connsiteY199" fmla="*/ 1129 h 205781"/>
              <a:gd name="connsiteX200" fmla="*/ 118192 w 265441"/>
              <a:gd name="connsiteY200" fmla="*/ 1193 h 205781"/>
              <a:gd name="connsiteX201" fmla="*/ 118361 w 265441"/>
              <a:gd name="connsiteY201" fmla="*/ 1233 h 205781"/>
              <a:gd name="connsiteX202" fmla="*/ 118658 w 265441"/>
              <a:gd name="connsiteY202" fmla="*/ 1298 h 205781"/>
              <a:gd name="connsiteX203" fmla="*/ 120914 w 265441"/>
              <a:gd name="connsiteY203" fmla="*/ 1701 h 205781"/>
              <a:gd name="connsiteX204" fmla="*/ 124193 w 265441"/>
              <a:gd name="connsiteY204" fmla="*/ 2338 h 205781"/>
              <a:gd name="connsiteX205" fmla="*/ 126085 w 265441"/>
              <a:gd name="connsiteY205" fmla="*/ 2807 h 205781"/>
              <a:gd name="connsiteX206" fmla="*/ 129066 w 265441"/>
              <a:gd name="connsiteY206" fmla="*/ 3535 h 205781"/>
              <a:gd name="connsiteX207" fmla="*/ 129261 w 265441"/>
              <a:gd name="connsiteY207" fmla="*/ 3574 h 205781"/>
              <a:gd name="connsiteX208" fmla="*/ 129494 w 265441"/>
              <a:gd name="connsiteY208" fmla="*/ 3639 h 205781"/>
              <a:gd name="connsiteX209" fmla="*/ 129792 w 265441"/>
              <a:gd name="connsiteY209" fmla="*/ 3704 h 205781"/>
              <a:gd name="connsiteX210" fmla="*/ 131710 w 265441"/>
              <a:gd name="connsiteY210" fmla="*/ 4277 h 205781"/>
              <a:gd name="connsiteX211" fmla="*/ 133836 w 265441"/>
              <a:gd name="connsiteY211" fmla="*/ 4940 h 205781"/>
              <a:gd name="connsiteX212" fmla="*/ 134264 w 265441"/>
              <a:gd name="connsiteY212" fmla="*/ 5070 h 205781"/>
              <a:gd name="connsiteX213" fmla="*/ 136947 w 265441"/>
              <a:gd name="connsiteY213" fmla="*/ 5967 h 205781"/>
              <a:gd name="connsiteX214" fmla="*/ 137011 w 265441"/>
              <a:gd name="connsiteY214" fmla="*/ 6007 h 205781"/>
              <a:gd name="connsiteX215" fmla="*/ 140757 w 265441"/>
              <a:gd name="connsiteY215" fmla="*/ 7438 h 205781"/>
              <a:gd name="connsiteX216" fmla="*/ 142481 w 265441"/>
              <a:gd name="connsiteY216" fmla="*/ 8166 h 205781"/>
              <a:gd name="connsiteX217" fmla="*/ 145371 w 265441"/>
              <a:gd name="connsiteY217" fmla="*/ 9466 h 205781"/>
              <a:gd name="connsiteX218" fmla="*/ 146628 w 265441"/>
              <a:gd name="connsiteY218" fmla="*/ 10065 h 205781"/>
              <a:gd name="connsiteX219" fmla="*/ 149376 w 265441"/>
              <a:gd name="connsiteY219" fmla="*/ 11431 h 205781"/>
              <a:gd name="connsiteX220" fmla="*/ 150076 w 265441"/>
              <a:gd name="connsiteY220" fmla="*/ 11834 h 205781"/>
              <a:gd name="connsiteX221" fmla="*/ 152500 w 265441"/>
              <a:gd name="connsiteY221" fmla="*/ 13161 h 205781"/>
              <a:gd name="connsiteX222" fmla="*/ 154949 w 265441"/>
              <a:gd name="connsiteY222" fmla="*/ 14566 h 205781"/>
              <a:gd name="connsiteX223" fmla="*/ 156038 w 265441"/>
              <a:gd name="connsiteY223" fmla="*/ 15294 h 205781"/>
              <a:gd name="connsiteX224" fmla="*/ 158060 w 265441"/>
              <a:gd name="connsiteY224" fmla="*/ 16556 h 205781"/>
              <a:gd name="connsiteX225" fmla="*/ 159188 w 265441"/>
              <a:gd name="connsiteY225" fmla="*/ 17284 h 205781"/>
              <a:gd name="connsiteX226" fmla="*/ 161780 w 265441"/>
              <a:gd name="connsiteY226" fmla="*/ 19080 h 205781"/>
              <a:gd name="connsiteX227" fmla="*/ 165461 w 265441"/>
              <a:gd name="connsiteY227" fmla="*/ 21837 h 205781"/>
              <a:gd name="connsiteX228" fmla="*/ 165629 w 265441"/>
              <a:gd name="connsiteY228" fmla="*/ 21941 h 205781"/>
              <a:gd name="connsiteX229" fmla="*/ 165668 w 265441"/>
              <a:gd name="connsiteY229" fmla="*/ 21980 h 205781"/>
              <a:gd name="connsiteX230" fmla="*/ 195233 w 265441"/>
              <a:gd name="connsiteY230" fmla="*/ 59313 h 205781"/>
              <a:gd name="connsiteX231" fmla="*/ 260530 w 265441"/>
              <a:gd name="connsiteY231" fmla="*/ 59313 h 205781"/>
              <a:gd name="connsiteX232" fmla="*/ 265441 w 265441"/>
              <a:gd name="connsiteY232" fmla="*/ 64242 h 205781"/>
              <a:gd name="connsiteX233" fmla="*/ 265390 w 265441"/>
              <a:gd name="connsiteY233" fmla="*/ 136996 h 205781"/>
              <a:gd name="connsiteX234" fmla="*/ 260477 w 265441"/>
              <a:gd name="connsiteY234" fmla="*/ 141926 h 205781"/>
              <a:gd name="connsiteX235" fmla="*/ 216022 w 265441"/>
              <a:gd name="connsiteY235" fmla="*/ 141926 h 205781"/>
              <a:gd name="connsiteX236" fmla="*/ 216022 w 265441"/>
              <a:gd name="connsiteY236" fmla="*/ 161138 h 205781"/>
              <a:gd name="connsiteX237" fmla="*/ 213002 w 265441"/>
              <a:gd name="connsiteY237" fmla="*/ 165704 h 205781"/>
              <a:gd name="connsiteX238" fmla="*/ 211110 w 265441"/>
              <a:gd name="connsiteY238" fmla="*/ 166069 h 205781"/>
              <a:gd name="connsiteX239" fmla="*/ 207662 w 265441"/>
              <a:gd name="connsiteY239" fmla="*/ 164638 h 205781"/>
              <a:gd name="connsiteX240" fmla="*/ 193392 w 265441"/>
              <a:gd name="connsiteY240" fmla="*/ 150316 h 205781"/>
              <a:gd name="connsiteX241" fmla="*/ 170127 w 265441"/>
              <a:gd name="connsiteY241" fmla="*/ 180117 h 205781"/>
              <a:gd name="connsiteX242" fmla="*/ 169932 w 265441"/>
              <a:gd name="connsiteY242" fmla="*/ 180286 h 205781"/>
              <a:gd name="connsiteX243" fmla="*/ 163763 w 265441"/>
              <a:gd name="connsiteY243" fmla="*/ 185320 h 205781"/>
              <a:gd name="connsiteX244" fmla="*/ 162972 w 265441"/>
              <a:gd name="connsiteY244" fmla="*/ 185918 h 205781"/>
              <a:gd name="connsiteX245" fmla="*/ 156505 w 265441"/>
              <a:gd name="connsiteY245" fmla="*/ 190315 h 205781"/>
              <a:gd name="connsiteX246" fmla="*/ 155805 w 265441"/>
              <a:gd name="connsiteY246" fmla="*/ 190783 h 205781"/>
              <a:gd name="connsiteX247" fmla="*/ 154275 w 265441"/>
              <a:gd name="connsiteY247" fmla="*/ 191720 h 205781"/>
              <a:gd name="connsiteX248" fmla="*/ 151891 w 265441"/>
              <a:gd name="connsiteY248" fmla="*/ 193086 h 205781"/>
              <a:gd name="connsiteX249" fmla="*/ 151320 w 265441"/>
              <a:gd name="connsiteY249" fmla="*/ 193385 h 205781"/>
              <a:gd name="connsiteX250" fmla="*/ 150387 w 265441"/>
              <a:gd name="connsiteY250" fmla="*/ 193879 h 205781"/>
              <a:gd name="connsiteX251" fmla="*/ 147562 w 265441"/>
              <a:gd name="connsiteY251" fmla="*/ 195349 h 205781"/>
              <a:gd name="connsiteX252" fmla="*/ 143609 w 265441"/>
              <a:gd name="connsiteY252" fmla="*/ 197209 h 205781"/>
              <a:gd name="connsiteX253" fmla="*/ 142973 w 265441"/>
              <a:gd name="connsiteY253" fmla="*/ 197469 h 205781"/>
              <a:gd name="connsiteX254" fmla="*/ 142675 w 265441"/>
              <a:gd name="connsiteY254" fmla="*/ 197600 h 205781"/>
              <a:gd name="connsiteX255" fmla="*/ 139759 w 265441"/>
              <a:gd name="connsiteY255" fmla="*/ 198835 h 205781"/>
              <a:gd name="connsiteX256" fmla="*/ 135482 w 265441"/>
              <a:gd name="connsiteY256" fmla="*/ 200396 h 205781"/>
              <a:gd name="connsiteX257" fmla="*/ 134756 w 265441"/>
              <a:gd name="connsiteY257" fmla="*/ 200630 h 205781"/>
              <a:gd name="connsiteX258" fmla="*/ 133862 w 265441"/>
              <a:gd name="connsiteY258" fmla="*/ 200930 h 205781"/>
              <a:gd name="connsiteX259" fmla="*/ 131438 w 265441"/>
              <a:gd name="connsiteY259" fmla="*/ 201658 h 205781"/>
              <a:gd name="connsiteX260" fmla="*/ 130609 w 265441"/>
              <a:gd name="connsiteY260" fmla="*/ 201892 h 205781"/>
              <a:gd name="connsiteX261" fmla="*/ 129520 w 265441"/>
              <a:gd name="connsiteY261" fmla="*/ 202191 h 205781"/>
              <a:gd name="connsiteX262" fmla="*/ 129053 w 265441"/>
              <a:gd name="connsiteY262" fmla="*/ 202321 h 205781"/>
              <a:gd name="connsiteX263" fmla="*/ 128327 w 265441"/>
              <a:gd name="connsiteY263" fmla="*/ 202516 h 205781"/>
              <a:gd name="connsiteX264" fmla="*/ 127757 w 265441"/>
              <a:gd name="connsiteY264" fmla="*/ 202646 h 205781"/>
              <a:gd name="connsiteX265" fmla="*/ 127420 w 265441"/>
              <a:gd name="connsiteY265" fmla="*/ 202712 h 205781"/>
              <a:gd name="connsiteX266" fmla="*/ 126422 w 265441"/>
              <a:gd name="connsiteY266" fmla="*/ 202946 h 205781"/>
              <a:gd name="connsiteX267" fmla="*/ 125722 w 265441"/>
              <a:gd name="connsiteY267" fmla="*/ 203115 h 205781"/>
              <a:gd name="connsiteX268" fmla="*/ 125087 w 265441"/>
              <a:gd name="connsiteY268" fmla="*/ 203245 h 205781"/>
              <a:gd name="connsiteX269" fmla="*/ 124789 w 265441"/>
              <a:gd name="connsiteY269" fmla="*/ 203310 h 205781"/>
              <a:gd name="connsiteX270" fmla="*/ 122236 w 265441"/>
              <a:gd name="connsiteY270" fmla="*/ 203843 h 205781"/>
              <a:gd name="connsiteX271" fmla="*/ 121108 w 265441"/>
              <a:gd name="connsiteY271" fmla="*/ 204039 h 205781"/>
              <a:gd name="connsiteX272" fmla="*/ 120745 w 265441"/>
              <a:gd name="connsiteY272" fmla="*/ 204103 h 205781"/>
              <a:gd name="connsiteX273" fmla="*/ 120019 w 265441"/>
              <a:gd name="connsiteY273" fmla="*/ 204233 h 205781"/>
              <a:gd name="connsiteX274" fmla="*/ 119760 w 265441"/>
              <a:gd name="connsiteY274" fmla="*/ 204273 h 205781"/>
              <a:gd name="connsiteX275" fmla="*/ 118827 w 265441"/>
              <a:gd name="connsiteY275" fmla="*/ 204442 h 205781"/>
              <a:gd name="connsiteX276" fmla="*/ 117038 w 265441"/>
              <a:gd name="connsiteY276" fmla="*/ 204702 h 205781"/>
              <a:gd name="connsiteX277" fmla="*/ 115677 w 265441"/>
              <a:gd name="connsiteY277" fmla="*/ 204897 h 205781"/>
              <a:gd name="connsiteX278" fmla="*/ 113085 w 265441"/>
              <a:gd name="connsiteY278" fmla="*/ 205196 h 205781"/>
              <a:gd name="connsiteX279" fmla="*/ 112321 w 265441"/>
              <a:gd name="connsiteY279" fmla="*/ 205261 h 205781"/>
              <a:gd name="connsiteX280" fmla="*/ 111621 w 265441"/>
              <a:gd name="connsiteY280" fmla="*/ 205326 h 205781"/>
              <a:gd name="connsiteX281" fmla="*/ 111517 w 265441"/>
              <a:gd name="connsiteY281" fmla="*/ 205326 h 205781"/>
              <a:gd name="connsiteX282" fmla="*/ 110947 w 265441"/>
              <a:gd name="connsiteY282" fmla="*/ 205365 h 205781"/>
              <a:gd name="connsiteX283" fmla="*/ 108691 w 265441"/>
              <a:gd name="connsiteY283" fmla="*/ 205495 h 205781"/>
              <a:gd name="connsiteX284" fmla="*/ 106631 w 265441"/>
              <a:gd name="connsiteY284" fmla="*/ 205626 h 205781"/>
              <a:gd name="connsiteX285" fmla="*/ 106203 w 265441"/>
              <a:gd name="connsiteY285" fmla="*/ 205664 h 205781"/>
              <a:gd name="connsiteX286" fmla="*/ 104310 w 265441"/>
              <a:gd name="connsiteY286" fmla="*/ 205703 h 205781"/>
              <a:gd name="connsiteX287" fmla="*/ 103416 w 265441"/>
              <a:gd name="connsiteY287" fmla="*/ 205743 h 205781"/>
              <a:gd name="connsiteX288" fmla="*/ 102625 w 265441"/>
              <a:gd name="connsiteY288" fmla="*/ 205781 h 205781"/>
              <a:gd name="connsiteX289" fmla="*/ 102431 w 265441"/>
              <a:gd name="connsiteY289" fmla="*/ 205781 h 205781"/>
              <a:gd name="connsiteX290" fmla="*/ 100137 w 265441"/>
              <a:gd name="connsiteY290" fmla="*/ 205716 h 205781"/>
              <a:gd name="connsiteX291" fmla="*/ 98646 w 265441"/>
              <a:gd name="connsiteY291" fmla="*/ 205716 h 205781"/>
              <a:gd name="connsiteX292" fmla="*/ 98219 w 265441"/>
              <a:gd name="connsiteY292" fmla="*/ 205677 h 205781"/>
              <a:gd name="connsiteX293" fmla="*/ 96197 w 265441"/>
              <a:gd name="connsiteY293" fmla="*/ 205547 h 205781"/>
              <a:gd name="connsiteX294" fmla="*/ 93669 w 265441"/>
              <a:gd name="connsiteY294" fmla="*/ 205378 h 205781"/>
              <a:gd name="connsiteX295" fmla="*/ 93371 w 265441"/>
              <a:gd name="connsiteY295" fmla="*/ 205339 h 205781"/>
              <a:gd name="connsiteX296" fmla="*/ 93268 w 265441"/>
              <a:gd name="connsiteY296" fmla="*/ 205339 h 205781"/>
              <a:gd name="connsiteX297" fmla="*/ 92503 w 265441"/>
              <a:gd name="connsiteY297" fmla="*/ 205274 h 205781"/>
              <a:gd name="connsiteX298" fmla="*/ 91712 w 265441"/>
              <a:gd name="connsiteY298" fmla="*/ 205170 h 205781"/>
              <a:gd name="connsiteX299" fmla="*/ 91116 w 265441"/>
              <a:gd name="connsiteY299" fmla="*/ 205105 h 205781"/>
              <a:gd name="connsiteX300" fmla="*/ 87759 w 265441"/>
              <a:gd name="connsiteY300" fmla="*/ 204676 h 205781"/>
              <a:gd name="connsiteX301" fmla="*/ 87694 w 265441"/>
              <a:gd name="connsiteY301" fmla="*/ 204676 h 205781"/>
              <a:gd name="connsiteX302" fmla="*/ 85906 w 265441"/>
              <a:gd name="connsiteY302" fmla="*/ 204416 h 205781"/>
              <a:gd name="connsiteX303" fmla="*/ 85115 w 265441"/>
              <a:gd name="connsiteY303" fmla="*/ 204286 h 205781"/>
              <a:gd name="connsiteX304" fmla="*/ 84856 w 265441"/>
              <a:gd name="connsiteY304" fmla="*/ 204246 h 205781"/>
              <a:gd name="connsiteX305" fmla="*/ 84130 w 265441"/>
              <a:gd name="connsiteY305" fmla="*/ 204116 h 205781"/>
              <a:gd name="connsiteX306" fmla="*/ 83664 w 265441"/>
              <a:gd name="connsiteY306" fmla="*/ 204012 h 205781"/>
              <a:gd name="connsiteX307" fmla="*/ 82640 w 265441"/>
              <a:gd name="connsiteY307" fmla="*/ 203817 h 205781"/>
              <a:gd name="connsiteX308" fmla="*/ 79983 w 265441"/>
              <a:gd name="connsiteY308" fmla="*/ 203245 h 205781"/>
              <a:gd name="connsiteX309" fmla="*/ 79684 w 265441"/>
              <a:gd name="connsiteY309" fmla="*/ 203180 h 205781"/>
              <a:gd name="connsiteX310" fmla="*/ 79192 w 265441"/>
              <a:gd name="connsiteY310" fmla="*/ 203076 h 205781"/>
              <a:gd name="connsiteX311" fmla="*/ 78298 w 265441"/>
              <a:gd name="connsiteY311" fmla="*/ 202881 h 205781"/>
              <a:gd name="connsiteX312" fmla="*/ 77701 w 265441"/>
              <a:gd name="connsiteY312" fmla="*/ 202751 h 205781"/>
              <a:gd name="connsiteX313" fmla="*/ 77209 w 265441"/>
              <a:gd name="connsiteY313" fmla="*/ 202621 h 205781"/>
              <a:gd name="connsiteX314" fmla="*/ 76483 w 265441"/>
              <a:gd name="connsiteY314" fmla="*/ 202425 h 205781"/>
              <a:gd name="connsiteX315" fmla="*/ 75615 w 265441"/>
              <a:gd name="connsiteY315" fmla="*/ 202165 h 205781"/>
              <a:gd name="connsiteX316" fmla="*/ 74526 w 265441"/>
              <a:gd name="connsiteY316" fmla="*/ 201866 h 205781"/>
              <a:gd name="connsiteX317" fmla="*/ 73697 w 265441"/>
              <a:gd name="connsiteY317" fmla="*/ 201632 h 205781"/>
              <a:gd name="connsiteX318" fmla="*/ 73333 w 265441"/>
              <a:gd name="connsiteY318" fmla="*/ 201502 h 205781"/>
              <a:gd name="connsiteX319" fmla="*/ 71740 w 265441"/>
              <a:gd name="connsiteY319" fmla="*/ 201008 h 205781"/>
              <a:gd name="connsiteX320" fmla="*/ 70379 w 265441"/>
              <a:gd name="connsiteY320" fmla="*/ 200578 h 205781"/>
              <a:gd name="connsiteX321" fmla="*/ 69355 w 265441"/>
              <a:gd name="connsiteY321" fmla="*/ 200240 h 205781"/>
              <a:gd name="connsiteX322" fmla="*/ 66801 w 265441"/>
              <a:gd name="connsiteY322" fmla="*/ 199304 h 205781"/>
              <a:gd name="connsiteX323" fmla="*/ 66205 w 265441"/>
              <a:gd name="connsiteY323" fmla="*/ 199069 h 205781"/>
              <a:gd name="connsiteX324" fmla="*/ 65376 w 265441"/>
              <a:gd name="connsiteY324" fmla="*/ 198770 h 205781"/>
              <a:gd name="connsiteX325" fmla="*/ 61267 w 265441"/>
              <a:gd name="connsiteY325" fmla="*/ 197066 h 205781"/>
              <a:gd name="connsiteX326" fmla="*/ 57456 w 265441"/>
              <a:gd name="connsiteY326" fmla="*/ 195271 h 205781"/>
              <a:gd name="connsiteX327" fmla="*/ 54838 w 265441"/>
              <a:gd name="connsiteY327" fmla="*/ 193905 h 205781"/>
              <a:gd name="connsiteX328" fmla="*/ 53581 w 265441"/>
              <a:gd name="connsiteY328" fmla="*/ 193242 h 205781"/>
              <a:gd name="connsiteX329" fmla="*/ 52946 w 265441"/>
              <a:gd name="connsiteY329" fmla="*/ 192904 h 205781"/>
              <a:gd name="connsiteX330" fmla="*/ 50691 w 265441"/>
              <a:gd name="connsiteY330" fmla="*/ 191603 h 205781"/>
              <a:gd name="connsiteX331" fmla="*/ 49071 w 265441"/>
              <a:gd name="connsiteY331" fmla="*/ 190640 h 205781"/>
              <a:gd name="connsiteX332" fmla="*/ 48280 w 265441"/>
              <a:gd name="connsiteY332" fmla="*/ 190107 h 205781"/>
              <a:gd name="connsiteX333" fmla="*/ 41942 w 265441"/>
              <a:gd name="connsiteY333" fmla="*/ 185814 h 205781"/>
              <a:gd name="connsiteX334" fmla="*/ 41073 w 265441"/>
              <a:gd name="connsiteY334" fmla="*/ 185151 h 205781"/>
              <a:gd name="connsiteX335" fmla="*/ 34969 w 265441"/>
              <a:gd name="connsiteY335" fmla="*/ 180195 h 205781"/>
              <a:gd name="connsiteX336" fmla="*/ 34774 w 265441"/>
              <a:gd name="connsiteY336" fmla="*/ 180026 h 205781"/>
              <a:gd name="connsiteX337" fmla="*/ 1996 w 265441"/>
              <a:gd name="connsiteY337" fmla="*/ 122883 h 205781"/>
              <a:gd name="connsiteX338" fmla="*/ 0 w 265441"/>
              <a:gd name="connsiteY338" fmla="*/ 102902 h 205781"/>
              <a:gd name="connsiteX339" fmla="*/ 3797 w 265441"/>
              <a:gd name="connsiteY339" fmla="*/ 75261 h 205781"/>
              <a:gd name="connsiteX340" fmla="*/ 39337 w 265441"/>
              <a:gd name="connsiteY340" fmla="*/ 21980 h 205781"/>
              <a:gd name="connsiteX341" fmla="*/ 39376 w 265441"/>
              <a:gd name="connsiteY341" fmla="*/ 21941 h 205781"/>
              <a:gd name="connsiteX342" fmla="*/ 39674 w 265441"/>
              <a:gd name="connsiteY342" fmla="*/ 21707 h 205781"/>
              <a:gd name="connsiteX343" fmla="*/ 43095 w 265441"/>
              <a:gd name="connsiteY343" fmla="*/ 19144 h 205781"/>
              <a:gd name="connsiteX344" fmla="*/ 45753 w 265441"/>
              <a:gd name="connsiteY344" fmla="*/ 17310 h 205781"/>
              <a:gd name="connsiteX345" fmla="*/ 47347 w 265441"/>
              <a:gd name="connsiteY345" fmla="*/ 16283 h 205781"/>
              <a:gd name="connsiteX346" fmla="*/ 49174 w 265441"/>
              <a:gd name="connsiteY346" fmla="*/ 15112 h 205781"/>
              <a:gd name="connsiteX347" fmla="*/ 49809 w 265441"/>
              <a:gd name="connsiteY347" fmla="*/ 14709 h 205781"/>
              <a:gd name="connsiteX348" fmla="*/ 52596 w 265441"/>
              <a:gd name="connsiteY348" fmla="*/ 13109 h 205781"/>
              <a:gd name="connsiteX349" fmla="*/ 54916 w 265441"/>
              <a:gd name="connsiteY349" fmla="*/ 11847 h 205781"/>
              <a:gd name="connsiteX350" fmla="*/ 55681 w 265441"/>
              <a:gd name="connsiteY350" fmla="*/ 11444 h 205781"/>
              <a:gd name="connsiteX351" fmla="*/ 58429 w 265441"/>
              <a:gd name="connsiteY351" fmla="*/ 10078 h 205781"/>
              <a:gd name="connsiteX352" fmla="*/ 59686 w 265441"/>
              <a:gd name="connsiteY352" fmla="*/ 9480 h 205781"/>
              <a:gd name="connsiteX353" fmla="*/ 62472 w 265441"/>
              <a:gd name="connsiteY353" fmla="*/ 8244 h 205781"/>
              <a:gd name="connsiteX354" fmla="*/ 64170 w 265441"/>
              <a:gd name="connsiteY354" fmla="*/ 7542 h 205781"/>
              <a:gd name="connsiteX355" fmla="*/ 68020 w 265441"/>
              <a:gd name="connsiteY355" fmla="*/ 6072 h 205781"/>
              <a:gd name="connsiteX356" fmla="*/ 68084 w 265441"/>
              <a:gd name="connsiteY356" fmla="*/ 6032 h 205781"/>
              <a:gd name="connsiteX357" fmla="*/ 70741 w 265441"/>
              <a:gd name="connsiteY357" fmla="*/ 5135 h 205781"/>
              <a:gd name="connsiteX358" fmla="*/ 71234 w 265441"/>
              <a:gd name="connsiteY358" fmla="*/ 4966 h 205781"/>
              <a:gd name="connsiteX359" fmla="*/ 73425 w 265441"/>
              <a:gd name="connsiteY359" fmla="*/ 4264 h 205781"/>
              <a:gd name="connsiteX360" fmla="*/ 75187 w 265441"/>
              <a:gd name="connsiteY360" fmla="*/ 3769 h 205781"/>
              <a:gd name="connsiteX361" fmla="*/ 75524 w 265441"/>
              <a:gd name="connsiteY361" fmla="*/ 3665 h 205781"/>
              <a:gd name="connsiteX362" fmla="*/ 75757 w 265441"/>
              <a:gd name="connsiteY362" fmla="*/ 3600 h 205781"/>
              <a:gd name="connsiteX363" fmla="*/ 75991 w 265441"/>
              <a:gd name="connsiteY363" fmla="*/ 3535 h 205781"/>
              <a:gd name="connsiteX364" fmla="*/ 78946 w 265441"/>
              <a:gd name="connsiteY364" fmla="*/ 2807 h 205781"/>
              <a:gd name="connsiteX365" fmla="*/ 80838 w 265441"/>
              <a:gd name="connsiteY365" fmla="*/ 2338 h 205781"/>
              <a:gd name="connsiteX366" fmla="*/ 83988 w 265441"/>
              <a:gd name="connsiteY366" fmla="*/ 1701 h 205781"/>
              <a:gd name="connsiteX367" fmla="*/ 86347 w 265441"/>
              <a:gd name="connsiteY367" fmla="*/ 1272 h 205781"/>
              <a:gd name="connsiteX368" fmla="*/ 86645 w 265441"/>
              <a:gd name="connsiteY368" fmla="*/ 1206 h 205781"/>
              <a:gd name="connsiteX369" fmla="*/ 86749 w 265441"/>
              <a:gd name="connsiteY369" fmla="*/ 1206 h 205781"/>
              <a:gd name="connsiteX370" fmla="*/ 86917 w 265441"/>
              <a:gd name="connsiteY370" fmla="*/ 1168 h 205781"/>
              <a:gd name="connsiteX371" fmla="*/ 88809 w 265441"/>
              <a:gd name="connsiteY371" fmla="*/ 908 h 205781"/>
              <a:gd name="connsiteX372" fmla="*/ 90702 w 265441"/>
              <a:gd name="connsiteY372" fmla="*/ 673 h 205781"/>
              <a:gd name="connsiteX373" fmla="*/ 92620 w 265441"/>
              <a:gd name="connsiteY373" fmla="*/ 478 h 205781"/>
              <a:gd name="connsiteX374" fmla="*/ 92723 w 265441"/>
              <a:gd name="connsiteY374" fmla="*/ 478 h 205781"/>
              <a:gd name="connsiteX375" fmla="*/ 95510 w 265441"/>
              <a:gd name="connsiteY375" fmla="*/ 283 h 205781"/>
              <a:gd name="connsiteX376" fmla="*/ 96469 w 265441"/>
              <a:gd name="connsiteY376" fmla="*/ 218 h 205781"/>
              <a:gd name="connsiteX377" fmla="*/ 97234 w 265441"/>
              <a:gd name="connsiteY377" fmla="*/ 179 h 205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</a:cxnLst>
            <a:rect l="l" t="t" r="r" b="b"/>
            <a:pathLst>
              <a:path w="265441" h="205781">
                <a:moveTo>
                  <a:pt x="143300" y="165146"/>
                </a:moveTo>
                <a:cubicBezTo>
                  <a:pt x="138219" y="178791"/>
                  <a:pt x="131454" y="189679"/>
                  <a:pt x="123586" y="196742"/>
                </a:cubicBezTo>
                <a:cubicBezTo>
                  <a:pt x="127332" y="195870"/>
                  <a:pt x="131026" y="194908"/>
                  <a:pt x="134603" y="193607"/>
                </a:cubicBezTo>
                <a:lnTo>
                  <a:pt x="134642" y="193607"/>
                </a:lnTo>
                <a:cubicBezTo>
                  <a:pt x="137131" y="192710"/>
                  <a:pt x="139619" y="191708"/>
                  <a:pt x="142043" y="190615"/>
                </a:cubicBezTo>
                <a:cubicBezTo>
                  <a:pt x="142185" y="190550"/>
                  <a:pt x="142276" y="190511"/>
                  <a:pt x="142380" y="190446"/>
                </a:cubicBezTo>
                <a:cubicBezTo>
                  <a:pt x="146606" y="188521"/>
                  <a:pt x="150649" y="186218"/>
                  <a:pt x="154563" y="183656"/>
                </a:cubicBezTo>
                <a:cubicBezTo>
                  <a:pt x="155665" y="182954"/>
                  <a:pt x="156728" y="182251"/>
                  <a:pt x="157752" y="181523"/>
                </a:cubicBezTo>
                <a:cubicBezTo>
                  <a:pt x="158970" y="180690"/>
                  <a:pt x="160163" y="179793"/>
                  <a:pt x="161329" y="178856"/>
                </a:cubicBezTo>
                <a:lnTo>
                  <a:pt x="161329" y="178856"/>
                </a:lnTo>
                <a:cubicBezTo>
                  <a:pt x="161886" y="178427"/>
                  <a:pt x="162418" y="177998"/>
                  <a:pt x="162910" y="177529"/>
                </a:cubicBezTo>
                <a:cubicBezTo>
                  <a:pt x="156910" y="172599"/>
                  <a:pt x="150338" y="168476"/>
                  <a:pt x="143300" y="165146"/>
                </a:cubicBezTo>
                <a:close/>
                <a:moveTo>
                  <a:pt x="61580" y="165107"/>
                </a:moveTo>
                <a:cubicBezTo>
                  <a:pt x="54581" y="168437"/>
                  <a:pt x="47971" y="172560"/>
                  <a:pt x="41970" y="177491"/>
                </a:cubicBezTo>
                <a:cubicBezTo>
                  <a:pt x="42501" y="177920"/>
                  <a:pt x="43033" y="178362"/>
                  <a:pt x="43564" y="178792"/>
                </a:cubicBezTo>
                <a:cubicBezTo>
                  <a:pt x="44757" y="179728"/>
                  <a:pt x="45949" y="180651"/>
                  <a:pt x="47180" y="181523"/>
                </a:cubicBezTo>
                <a:cubicBezTo>
                  <a:pt x="48204" y="182251"/>
                  <a:pt x="49241" y="182954"/>
                  <a:pt x="50265" y="183618"/>
                </a:cubicBezTo>
                <a:cubicBezTo>
                  <a:pt x="56577" y="187754"/>
                  <a:pt x="63239" y="191149"/>
                  <a:pt x="70277" y="193646"/>
                </a:cubicBezTo>
                <a:lnTo>
                  <a:pt x="70277" y="193646"/>
                </a:lnTo>
                <a:cubicBezTo>
                  <a:pt x="73867" y="194947"/>
                  <a:pt x="77574" y="195949"/>
                  <a:pt x="81294" y="196703"/>
                </a:cubicBezTo>
                <a:cubicBezTo>
                  <a:pt x="73427" y="189653"/>
                  <a:pt x="66661" y="178765"/>
                  <a:pt x="61580" y="165107"/>
                </a:cubicBezTo>
                <a:close/>
                <a:moveTo>
                  <a:pt x="99206" y="156054"/>
                </a:moveTo>
                <a:cubicBezTo>
                  <a:pt x="88357" y="156418"/>
                  <a:pt x="77833" y="158552"/>
                  <a:pt x="67749" y="162480"/>
                </a:cubicBezTo>
                <a:cubicBezTo>
                  <a:pt x="75344" y="182954"/>
                  <a:pt x="86634" y="196872"/>
                  <a:pt x="99206" y="198941"/>
                </a:cubicBezTo>
                <a:close/>
                <a:moveTo>
                  <a:pt x="105712" y="156053"/>
                </a:moveTo>
                <a:lnTo>
                  <a:pt x="105712" y="198939"/>
                </a:lnTo>
                <a:cubicBezTo>
                  <a:pt x="118285" y="196871"/>
                  <a:pt x="129574" y="182953"/>
                  <a:pt x="137169" y="162479"/>
                </a:cubicBezTo>
                <a:cubicBezTo>
                  <a:pt x="127085" y="158589"/>
                  <a:pt x="116535" y="156417"/>
                  <a:pt x="105712" y="156053"/>
                </a:cubicBezTo>
                <a:close/>
                <a:moveTo>
                  <a:pt x="152270" y="125549"/>
                </a:moveTo>
                <a:cubicBezTo>
                  <a:pt x="150987" y="137712"/>
                  <a:pt x="148627" y="148990"/>
                  <a:pt x="145439" y="159019"/>
                </a:cubicBezTo>
                <a:cubicBezTo>
                  <a:pt x="153566" y="162778"/>
                  <a:pt x="161070" y="167578"/>
                  <a:pt x="167900" y="173302"/>
                </a:cubicBezTo>
                <a:lnTo>
                  <a:pt x="167900" y="173301"/>
                </a:lnTo>
                <a:cubicBezTo>
                  <a:pt x="176494" y="165275"/>
                  <a:pt x="183428" y="155922"/>
                  <a:pt x="188573" y="145438"/>
                </a:cubicBezTo>
                <a:lnTo>
                  <a:pt x="185087" y="141939"/>
                </a:lnTo>
                <a:lnTo>
                  <a:pt x="165114" y="141939"/>
                </a:lnTo>
                <a:cubicBezTo>
                  <a:pt x="162392" y="141939"/>
                  <a:pt x="160202" y="139740"/>
                  <a:pt x="160202" y="137009"/>
                </a:cubicBezTo>
                <a:lnTo>
                  <a:pt x="160202" y="125549"/>
                </a:lnTo>
                <a:close/>
                <a:moveTo>
                  <a:pt x="59221" y="125510"/>
                </a:moveTo>
                <a:cubicBezTo>
                  <a:pt x="60517" y="136593"/>
                  <a:pt x="62708" y="147026"/>
                  <a:pt x="65624" y="156313"/>
                </a:cubicBezTo>
                <a:cubicBezTo>
                  <a:pt x="76382" y="152151"/>
                  <a:pt x="87657" y="149887"/>
                  <a:pt x="99206" y="149523"/>
                </a:cubicBezTo>
                <a:lnTo>
                  <a:pt x="99207" y="125510"/>
                </a:lnTo>
                <a:close/>
                <a:moveTo>
                  <a:pt x="9268" y="125510"/>
                </a:moveTo>
                <a:lnTo>
                  <a:pt x="37070" y="173263"/>
                </a:lnTo>
                <a:lnTo>
                  <a:pt x="37069" y="173263"/>
                </a:lnTo>
                <a:lnTo>
                  <a:pt x="37070" y="173263"/>
                </a:lnTo>
                <a:lnTo>
                  <a:pt x="37070" y="173263"/>
                </a:lnTo>
                <a:lnTo>
                  <a:pt x="59466" y="158981"/>
                </a:lnTo>
                <a:cubicBezTo>
                  <a:pt x="56290" y="148951"/>
                  <a:pt x="53931" y="137660"/>
                  <a:pt x="52635" y="125510"/>
                </a:cubicBezTo>
                <a:close/>
                <a:moveTo>
                  <a:pt x="105712" y="125510"/>
                </a:moveTo>
                <a:lnTo>
                  <a:pt x="105713" y="149522"/>
                </a:lnTo>
                <a:cubicBezTo>
                  <a:pt x="117300" y="149887"/>
                  <a:pt x="128550" y="152150"/>
                  <a:pt x="139295" y="156312"/>
                </a:cubicBezTo>
                <a:cubicBezTo>
                  <a:pt x="142211" y="146986"/>
                  <a:pt x="144402" y="136592"/>
                  <a:pt x="145698" y="125510"/>
                </a:cubicBezTo>
                <a:close/>
                <a:moveTo>
                  <a:pt x="182959" y="113492"/>
                </a:moveTo>
                <a:lnTo>
                  <a:pt x="242683" y="113492"/>
                </a:lnTo>
                <a:cubicBezTo>
                  <a:pt x="244471" y="113492"/>
                  <a:pt x="245897" y="114962"/>
                  <a:pt x="245897" y="116757"/>
                </a:cubicBezTo>
                <a:cubicBezTo>
                  <a:pt x="245897" y="118553"/>
                  <a:pt x="244432" y="120022"/>
                  <a:pt x="242644" y="120022"/>
                </a:cubicBezTo>
                <a:lnTo>
                  <a:pt x="182959" y="120022"/>
                </a:lnTo>
                <a:cubicBezTo>
                  <a:pt x="181171" y="120022"/>
                  <a:pt x="179706" y="118553"/>
                  <a:pt x="179706" y="116757"/>
                </a:cubicBezTo>
                <a:cubicBezTo>
                  <a:pt x="179706" y="114962"/>
                  <a:pt x="181171" y="113492"/>
                  <a:pt x="182959" y="113492"/>
                </a:cubicBezTo>
                <a:close/>
                <a:moveTo>
                  <a:pt x="182957" y="97337"/>
                </a:moveTo>
                <a:lnTo>
                  <a:pt x="242682" y="97337"/>
                </a:lnTo>
                <a:cubicBezTo>
                  <a:pt x="244471" y="97337"/>
                  <a:pt x="245935" y="98807"/>
                  <a:pt x="245935" y="100602"/>
                </a:cubicBezTo>
                <a:cubicBezTo>
                  <a:pt x="245935" y="102398"/>
                  <a:pt x="244471" y="103867"/>
                  <a:pt x="242682" y="103867"/>
                </a:cubicBezTo>
                <a:lnTo>
                  <a:pt x="182997" y="103867"/>
                </a:lnTo>
                <a:cubicBezTo>
                  <a:pt x="181209" y="103867"/>
                  <a:pt x="179744" y="102398"/>
                  <a:pt x="179744" y="100602"/>
                </a:cubicBezTo>
                <a:lnTo>
                  <a:pt x="179743" y="100602"/>
                </a:lnTo>
                <a:cubicBezTo>
                  <a:pt x="179743" y="98807"/>
                  <a:pt x="181169" y="97337"/>
                  <a:pt x="182957" y="97337"/>
                </a:cubicBezTo>
                <a:close/>
                <a:moveTo>
                  <a:pt x="182957" y="81219"/>
                </a:moveTo>
                <a:lnTo>
                  <a:pt x="216748" y="81219"/>
                </a:lnTo>
                <a:cubicBezTo>
                  <a:pt x="218537" y="81219"/>
                  <a:pt x="220001" y="82689"/>
                  <a:pt x="220001" y="84484"/>
                </a:cubicBezTo>
                <a:cubicBezTo>
                  <a:pt x="220001" y="86280"/>
                  <a:pt x="218537" y="87749"/>
                  <a:pt x="216748" y="87749"/>
                </a:cubicBezTo>
                <a:lnTo>
                  <a:pt x="182997" y="87749"/>
                </a:lnTo>
                <a:cubicBezTo>
                  <a:pt x="181209" y="87749"/>
                  <a:pt x="179744" y="86280"/>
                  <a:pt x="179744" y="84484"/>
                </a:cubicBezTo>
                <a:lnTo>
                  <a:pt x="179743" y="84484"/>
                </a:lnTo>
                <a:cubicBezTo>
                  <a:pt x="179743" y="82689"/>
                  <a:pt x="181169" y="81219"/>
                  <a:pt x="182957" y="81219"/>
                </a:cubicBezTo>
                <a:close/>
                <a:moveTo>
                  <a:pt x="9424" y="79424"/>
                </a:moveTo>
                <a:cubicBezTo>
                  <a:pt x="7532" y="86955"/>
                  <a:pt x="6508" y="94812"/>
                  <a:pt x="6508" y="102903"/>
                </a:cubicBezTo>
                <a:cubicBezTo>
                  <a:pt x="6508" y="108366"/>
                  <a:pt x="6974" y="113765"/>
                  <a:pt x="7894" y="118981"/>
                </a:cubicBezTo>
                <a:lnTo>
                  <a:pt x="52054" y="118981"/>
                </a:lnTo>
                <a:cubicBezTo>
                  <a:pt x="51652" y="113765"/>
                  <a:pt x="51458" y="108392"/>
                  <a:pt x="51458" y="102903"/>
                </a:cubicBezTo>
                <a:cubicBezTo>
                  <a:pt x="51458" y="94812"/>
                  <a:pt x="51925" y="86955"/>
                  <a:pt x="52754" y="79424"/>
                </a:cubicBezTo>
                <a:close/>
                <a:moveTo>
                  <a:pt x="59339" y="79423"/>
                </a:moveTo>
                <a:cubicBezTo>
                  <a:pt x="58431" y="86955"/>
                  <a:pt x="57939" y="94838"/>
                  <a:pt x="57939" y="102903"/>
                </a:cubicBezTo>
                <a:cubicBezTo>
                  <a:pt x="57939" y="108353"/>
                  <a:pt x="58172" y="113725"/>
                  <a:pt x="58600" y="118980"/>
                </a:cubicBezTo>
                <a:lnTo>
                  <a:pt x="99206" y="118980"/>
                </a:lnTo>
                <a:lnTo>
                  <a:pt x="99208" y="79423"/>
                </a:lnTo>
                <a:close/>
                <a:moveTo>
                  <a:pt x="105712" y="79422"/>
                </a:moveTo>
                <a:lnTo>
                  <a:pt x="105714" y="118979"/>
                </a:lnTo>
                <a:lnTo>
                  <a:pt x="146334" y="118979"/>
                </a:lnTo>
                <a:cubicBezTo>
                  <a:pt x="146762" y="113763"/>
                  <a:pt x="146995" y="108365"/>
                  <a:pt x="146995" y="102902"/>
                </a:cubicBezTo>
                <a:cubicBezTo>
                  <a:pt x="146995" y="94837"/>
                  <a:pt x="146489" y="86980"/>
                  <a:pt x="145595" y="79422"/>
                </a:cubicBezTo>
                <a:close/>
                <a:moveTo>
                  <a:pt x="152203" y="79422"/>
                </a:moveTo>
                <a:lnTo>
                  <a:pt x="152204" y="79423"/>
                </a:lnTo>
                <a:cubicBezTo>
                  <a:pt x="153033" y="86954"/>
                  <a:pt x="153500" y="94811"/>
                  <a:pt x="153539" y="102941"/>
                </a:cubicBezTo>
                <a:cubicBezTo>
                  <a:pt x="153539" y="108430"/>
                  <a:pt x="153344" y="113790"/>
                  <a:pt x="152943" y="119019"/>
                </a:cubicBezTo>
                <a:lnTo>
                  <a:pt x="160239" y="119019"/>
                </a:lnTo>
                <a:lnTo>
                  <a:pt x="160239" y="79422"/>
                </a:lnTo>
                <a:close/>
                <a:moveTo>
                  <a:pt x="166698" y="65830"/>
                </a:moveTo>
                <a:lnTo>
                  <a:pt x="166698" y="76119"/>
                </a:lnTo>
                <a:lnTo>
                  <a:pt x="166698" y="76158"/>
                </a:lnTo>
                <a:lnTo>
                  <a:pt x="166698" y="76197"/>
                </a:lnTo>
                <a:lnTo>
                  <a:pt x="166711" y="122245"/>
                </a:lnTo>
                <a:lnTo>
                  <a:pt x="166711" y="122284"/>
                </a:lnTo>
                <a:lnTo>
                  <a:pt x="166711" y="122323"/>
                </a:lnTo>
                <a:lnTo>
                  <a:pt x="166711" y="135409"/>
                </a:lnTo>
                <a:lnTo>
                  <a:pt x="185751" y="135409"/>
                </a:lnTo>
                <a:cubicBezTo>
                  <a:pt x="187047" y="135409"/>
                  <a:pt x="188265" y="135903"/>
                  <a:pt x="189199" y="136839"/>
                </a:cubicBezTo>
                <a:lnTo>
                  <a:pt x="209573" y="157288"/>
                </a:lnTo>
                <a:lnTo>
                  <a:pt x="209573" y="140299"/>
                </a:lnTo>
                <a:cubicBezTo>
                  <a:pt x="209573" y="137568"/>
                  <a:pt x="211764" y="135369"/>
                  <a:pt x="214486" y="135369"/>
                </a:cubicBezTo>
                <a:lnTo>
                  <a:pt x="258940" y="135369"/>
                </a:lnTo>
                <a:lnTo>
                  <a:pt x="258943" y="65830"/>
                </a:lnTo>
                <a:close/>
                <a:moveTo>
                  <a:pt x="260529" y="59311"/>
                </a:moveTo>
                <a:lnTo>
                  <a:pt x="260532" y="59313"/>
                </a:lnTo>
                <a:lnTo>
                  <a:pt x="260530" y="59313"/>
                </a:lnTo>
                <a:close/>
                <a:moveTo>
                  <a:pt x="137000" y="42961"/>
                </a:moveTo>
                <a:cubicBezTo>
                  <a:pt x="127020" y="46590"/>
                  <a:pt x="116496" y="48581"/>
                  <a:pt x="105712" y="48919"/>
                </a:cubicBezTo>
                <a:lnTo>
                  <a:pt x="105713" y="72931"/>
                </a:lnTo>
                <a:lnTo>
                  <a:pt x="144660" y="72931"/>
                </a:lnTo>
                <a:cubicBezTo>
                  <a:pt x="142936" y="61978"/>
                  <a:pt x="140318" y="51858"/>
                  <a:pt x="137000" y="42961"/>
                </a:cubicBezTo>
                <a:close/>
                <a:moveTo>
                  <a:pt x="67919" y="42923"/>
                </a:moveTo>
                <a:cubicBezTo>
                  <a:pt x="64601" y="51820"/>
                  <a:pt x="61983" y="61940"/>
                  <a:pt x="60259" y="72893"/>
                </a:cubicBezTo>
                <a:lnTo>
                  <a:pt x="99206" y="72893"/>
                </a:lnTo>
                <a:lnTo>
                  <a:pt x="99207" y="48880"/>
                </a:lnTo>
                <a:cubicBezTo>
                  <a:pt x="88423" y="48555"/>
                  <a:pt x="77938" y="46552"/>
                  <a:pt x="67919" y="42923"/>
                </a:cubicBezTo>
                <a:close/>
                <a:moveTo>
                  <a:pt x="41475" y="28680"/>
                </a:moveTo>
                <a:cubicBezTo>
                  <a:pt x="27503" y="40231"/>
                  <a:pt x="16991" y="55710"/>
                  <a:pt x="11353" y="72933"/>
                </a:cubicBezTo>
                <a:lnTo>
                  <a:pt x="53582" y="72946"/>
                </a:lnTo>
                <a:cubicBezTo>
                  <a:pt x="55306" y="60992"/>
                  <a:pt x="58105" y="50026"/>
                  <a:pt x="61683" y="40439"/>
                </a:cubicBezTo>
                <a:cubicBezTo>
                  <a:pt x="54515" y="37343"/>
                  <a:pt x="47750" y="33415"/>
                  <a:pt x="41476" y="28680"/>
                </a:cubicBezTo>
                <a:close/>
                <a:moveTo>
                  <a:pt x="163479" y="28679"/>
                </a:moveTo>
                <a:lnTo>
                  <a:pt x="163479" y="28679"/>
                </a:lnTo>
                <a:cubicBezTo>
                  <a:pt x="157206" y="33375"/>
                  <a:pt x="150440" y="37329"/>
                  <a:pt x="143195" y="40438"/>
                </a:cubicBezTo>
                <a:cubicBezTo>
                  <a:pt x="146785" y="50064"/>
                  <a:pt x="149533" y="61030"/>
                  <a:pt x="151296" y="72945"/>
                </a:cubicBezTo>
                <a:lnTo>
                  <a:pt x="160161" y="72945"/>
                </a:lnTo>
                <a:lnTo>
                  <a:pt x="160161" y="64282"/>
                </a:lnTo>
                <a:cubicBezTo>
                  <a:pt x="160161" y="61550"/>
                  <a:pt x="162352" y="59351"/>
                  <a:pt x="165073" y="59351"/>
                </a:cubicBezTo>
                <a:lnTo>
                  <a:pt x="188002" y="59351"/>
                </a:lnTo>
                <a:cubicBezTo>
                  <a:pt x="182066" y="47566"/>
                  <a:pt x="173667" y="37069"/>
                  <a:pt x="163479" y="28679"/>
                </a:cubicBezTo>
                <a:close/>
                <a:moveTo>
                  <a:pt x="81396" y="8960"/>
                </a:moveTo>
                <a:cubicBezTo>
                  <a:pt x="80735" y="9129"/>
                  <a:pt x="80113" y="9259"/>
                  <a:pt x="79478" y="9429"/>
                </a:cubicBezTo>
                <a:lnTo>
                  <a:pt x="78545" y="9663"/>
                </a:lnTo>
                <a:cubicBezTo>
                  <a:pt x="77080" y="10027"/>
                  <a:pt x="75655" y="10430"/>
                  <a:pt x="74229" y="10860"/>
                </a:cubicBezTo>
                <a:cubicBezTo>
                  <a:pt x="73866" y="10964"/>
                  <a:pt x="73503" y="11094"/>
                  <a:pt x="73166" y="11198"/>
                </a:cubicBezTo>
                <a:cubicBezTo>
                  <a:pt x="72570" y="11393"/>
                  <a:pt x="72000" y="11601"/>
                  <a:pt x="71403" y="11796"/>
                </a:cubicBezTo>
                <a:cubicBezTo>
                  <a:pt x="70211" y="12199"/>
                  <a:pt x="69019" y="12628"/>
                  <a:pt x="67826" y="13097"/>
                </a:cubicBezTo>
                <a:cubicBezTo>
                  <a:pt x="67424" y="13266"/>
                  <a:pt x="67035" y="13396"/>
                  <a:pt x="66634" y="13565"/>
                </a:cubicBezTo>
                <a:cubicBezTo>
                  <a:pt x="66077" y="13799"/>
                  <a:pt x="65480" y="14059"/>
                  <a:pt x="64910" y="14293"/>
                </a:cubicBezTo>
                <a:cubicBezTo>
                  <a:pt x="63549" y="14866"/>
                  <a:pt x="62214" y="15490"/>
                  <a:pt x="60892" y="16128"/>
                </a:cubicBezTo>
                <a:cubicBezTo>
                  <a:pt x="60089" y="16492"/>
                  <a:pt x="59363" y="16856"/>
                  <a:pt x="58663" y="17220"/>
                </a:cubicBezTo>
                <a:cubicBezTo>
                  <a:pt x="58572" y="17285"/>
                  <a:pt x="58507" y="17324"/>
                  <a:pt x="58404" y="17389"/>
                </a:cubicBezTo>
                <a:cubicBezTo>
                  <a:pt x="56641" y="18287"/>
                  <a:pt x="54891" y="19263"/>
                  <a:pt x="53193" y="20290"/>
                </a:cubicBezTo>
                <a:cubicBezTo>
                  <a:pt x="53025" y="20394"/>
                  <a:pt x="52895" y="20459"/>
                  <a:pt x="52830" y="20524"/>
                </a:cubicBezTo>
                <a:cubicBezTo>
                  <a:pt x="52727" y="20589"/>
                  <a:pt x="52636" y="20654"/>
                  <a:pt x="52533" y="20719"/>
                </a:cubicBezTo>
                <a:cubicBezTo>
                  <a:pt x="52364" y="20824"/>
                  <a:pt x="52156" y="20954"/>
                  <a:pt x="51962" y="21084"/>
                </a:cubicBezTo>
                <a:cubicBezTo>
                  <a:pt x="50407" y="22046"/>
                  <a:pt x="48877" y="23048"/>
                  <a:pt x="47387" y="24114"/>
                </a:cubicBezTo>
                <a:cubicBezTo>
                  <a:pt x="47192" y="24257"/>
                  <a:pt x="46985" y="24387"/>
                  <a:pt x="46791" y="24518"/>
                </a:cubicBezTo>
                <a:lnTo>
                  <a:pt x="46790" y="24518"/>
                </a:lnTo>
                <a:cubicBezTo>
                  <a:pt x="46752" y="24518"/>
                  <a:pt x="46752" y="24544"/>
                  <a:pt x="46726" y="24570"/>
                </a:cubicBezTo>
                <a:cubicBezTo>
                  <a:pt x="52131" y="28498"/>
                  <a:pt x="57963" y="31763"/>
                  <a:pt x="64107" y="34430"/>
                </a:cubicBezTo>
                <a:cubicBezTo>
                  <a:pt x="68850" y="23607"/>
                  <a:pt x="74722" y="14918"/>
                  <a:pt x="81396" y="8960"/>
                </a:cubicBezTo>
                <a:close/>
                <a:moveTo>
                  <a:pt x="123495" y="8958"/>
                </a:moveTo>
                <a:cubicBezTo>
                  <a:pt x="130170" y="14916"/>
                  <a:pt x="136041" y="23605"/>
                  <a:pt x="140785" y="34428"/>
                </a:cubicBezTo>
                <a:cubicBezTo>
                  <a:pt x="146955" y="31761"/>
                  <a:pt x="152800" y="28496"/>
                  <a:pt x="158205" y="24568"/>
                </a:cubicBezTo>
                <a:cubicBezTo>
                  <a:pt x="158205" y="24542"/>
                  <a:pt x="158179" y="24542"/>
                  <a:pt x="158140" y="24502"/>
                </a:cubicBezTo>
                <a:cubicBezTo>
                  <a:pt x="157984" y="24398"/>
                  <a:pt x="157816" y="24294"/>
                  <a:pt x="157647" y="24164"/>
                </a:cubicBezTo>
                <a:cubicBezTo>
                  <a:pt x="156157" y="23098"/>
                  <a:pt x="154589" y="22057"/>
                  <a:pt x="153033" y="21094"/>
                </a:cubicBezTo>
                <a:cubicBezTo>
                  <a:pt x="152826" y="20951"/>
                  <a:pt x="152593" y="20821"/>
                  <a:pt x="152398" y="20691"/>
                </a:cubicBezTo>
                <a:cubicBezTo>
                  <a:pt x="152061" y="20457"/>
                  <a:pt x="151932" y="20392"/>
                  <a:pt x="151828" y="20327"/>
                </a:cubicBezTo>
                <a:cubicBezTo>
                  <a:pt x="151763" y="20288"/>
                  <a:pt x="151724" y="20262"/>
                  <a:pt x="151659" y="20223"/>
                </a:cubicBezTo>
                <a:cubicBezTo>
                  <a:pt x="149974" y="19182"/>
                  <a:pt x="148251" y="18220"/>
                  <a:pt x="146488" y="17322"/>
                </a:cubicBezTo>
                <a:cubicBezTo>
                  <a:pt x="146423" y="17283"/>
                  <a:pt x="146384" y="17257"/>
                  <a:pt x="146319" y="17218"/>
                </a:cubicBezTo>
                <a:cubicBezTo>
                  <a:pt x="145555" y="16789"/>
                  <a:pt x="144829" y="16451"/>
                  <a:pt x="144064" y="16087"/>
                </a:cubicBezTo>
                <a:cubicBezTo>
                  <a:pt x="142742" y="15423"/>
                  <a:pt x="141381" y="14825"/>
                  <a:pt x="140020" y="14226"/>
                </a:cubicBezTo>
                <a:cubicBezTo>
                  <a:pt x="139489" y="13992"/>
                  <a:pt x="138957" y="13758"/>
                  <a:pt x="138465" y="13563"/>
                </a:cubicBezTo>
                <a:cubicBezTo>
                  <a:pt x="137959" y="13368"/>
                  <a:pt x="137531" y="13199"/>
                  <a:pt x="137065" y="13030"/>
                </a:cubicBezTo>
                <a:cubicBezTo>
                  <a:pt x="135912" y="12561"/>
                  <a:pt x="134719" y="12132"/>
                  <a:pt x="133553" y="11729"/>
                </a:cubicBezTo>
                <a:cubicBezTo>
                  <a:pt x="132995" y="11521"/>
                  <a:pt x="132425" y="11326"/>
                  <a:pt x="131829" y="11156"/>
                </a:cubicBezTo>
                <a:cubicBezTo>
                  <a:pt x="131336" y="10987"/>
                  <a:pt x="130831" y="10818"/>
                  <a:pt x="130338" y="10688"/>
                </a:cubicBezTo>
                <a:cubicBezTo>
                  <a:pt x="129042" y="10298"/>
                  <a:pt x="127746" y="9934"/>
                  <a:pt x="126424" y="9595"/>
                </a:cubicBezTo>
                <a:lnTo>
                  <a:pt x="125426" y="9361"/>
                </a:lnTo>
                <a:lnTo>
                  <a:pt x="125426" y="9361"/>
                </a:lnTo>
                <a:cubicBezTo>
                  <a:pt x="124791" y="9231"/>
                  <a:pt x="124169" y="9088"/>
                  <a:pt x="123495" y="8958"/>
                </a:cubicBezTo>
                <a:close/>
                <a:moveTo>
                  <a:pt x="99206" y="6865"/>
                </a:moveTo>
                <a:cubicBezTo>
                  <a:pt x="88020" y="8699"/>
                  <a:pt x="77833" y="19951"/>
                  <a:pt x="70367" y="36900"/>
                </a:cubicBezTo>
                <a:cubicBezTo>
                  <a:pt x="79596" y="40230"/>
                  <a:pt x="89252" y="42051"/>
                  <a:pt x="99206" y="42389"/>
                </a:cubicBezTo>
                <a:close/>
                <a:moveTo>
                  <a:pt x="105712" y="6864"/>
                </a:moveTo>
                <a:lnTo>
                  <a:pt x="105712" y="42388"/>
                </a:lnTo>
                <a:cubicBezTo>
                  <a:pt x="115641" y="42063"/>
                  <a:pt x="125322" y="40229"/>
                  <a:pt x="134551" y="36899"/>
                </a:cubicBezTo>
                <a:cubicBezTo>
                  <a:pt x="127111" y="19989"/>
                  <a:pt x="116898" y="8698"/>
                  <a:pt x="105712" y="6864"/>
                </a:cubicBezTo>
                <a:close/>
                <a:moveTo>
                  <a:pt x="101278" y="49"/>
                </a:moveTo>
                <a:cubicBezTo>
                  <a:pt x="101770" y="-16"/>
                  <a:pt x="102976" y="-16"/>
                  <a:pt x="104000" y="49"/>
                </a:cubicBezTo>
                <a:lnTo>
                  <a:pt x="107978" y="179"/>
                </a:lnTo>
                <a:cubicBezTo>
                  <a:pt x="108004" y="179"/>
                  <a:pt x="108238" y="179"/>
                  <a:pt x="108575" y="218"/>
                </a:cubicBezTo>
                <a:cubicBezTo>
                  <a:pt x="108899" y="218"/>
                  <a:pt x="109197" y="244"/>
                  <a:pt x="109534" y="283"/>
                </a:cubicBezTo>
                <a:cubicBezTo>
                  <a:pt x="110428" y="309"/>
                  <a:pt x="111349" y="374"/>
                  <a:pt x="112282" y="478"/>
                </a:cubicBezTo>
                <a:lnTo>
                  <a:pt x="112411" y="478"/>
                </a:lnTo>
                <a:lnTo>
                  <a:pt x="114239" y="673"/>
                </a:lnTo>
                <a:cubicBezTo>
                  <a:pt x="114964" y="765"/>
                  <a:pt x="115665" y="829"/>
                  <a:pt x="116326" y="933"/>
                </a:cubicBezTo>
                <a:lnTo>
                  <a:pt x="117855" y="1129"/>
                </a:lnTo>
                <a:cubicBezTo>
                  <a:pt x="117959" y="1155"/>
                  <a:pt x="118088" y="1155"/>
                  <a:pt x="118192" y="1193"/>
                </a:cubicBezTo>
                <a:cubicBezTo>
                  <a:pt x="118257" y="1233"/>
                  <a:pt x="118296" y="1233"/>
                  <a:pt x="118361" y="1233"/>
                </a:cubicBezTo>
                <a:cubicBezTo>
                  <a:pt x="118464" y="1259"/>
                  <a:pt x="118555" y="1298"/>
                  <a:pt x="118658" y="1298"/>
                </a:cubicBezTo>
                <a:cubicBezTo>
                  <a:pt x="119423" y="1441"/>
                  <a:pt x="120149" y="1571"/>
                  <a:pt x="120914" y="1701"/>
                </a:cubicBezTo>
                <a:cubicBezTo>
                  <a:pt x="121963" y="1870"/>
                  <a:pt x="123065" y="2104"/>
                  <a:pt x="124193" y="2338"/>
                </a:cubicBezTo>
                <a:cubicBezTo>
                  <a:pt x="124789" y="2469"/>
                  <a:pt x="125450" y="2637"/>
                  <a:pt x="126085" y="2807"/>
                </a:cubicBezTo>
                <a:cubicBezTo>
                  <a:pt x="127070" y="3041"/>
                  <a:pt x="128068" y="3275"/>
                  <a:pt x="129066" y="3535"/>
                </a:cubicBezTo>
                <a:lnTo>
                  <a:pt x="129261" y="3574"/>
                </a:lnTo>
                <a:cubicBezTo>
                  <a:pt x="129364" y="3600"/>
                  <a:pt x="129429" y="3600"/>
                  <a:pt x="129494" y="3639"/>
                </a:cubicBezTo>
                <a:lnTo>
                  <a:pt x="129792" y="3704"/>
                </a:lnTo>
                <a:cubicBezTo>
                  <a:pt x="130453" y="3912"/>
                  <a:pt x="131075" y="4081"/>
                  <a:pt x="131710" y="4277"/>
                </a:cubicBezTo>
                <a:cubicBezTo>
                  <a:pt x="132371" y="4446"/>
                  <a:pt x="133110" y="4706"/>
                  <a:pt x="133836" y="4940"/>
                </a:cubicBezTo>
                <a:cubicBezTo>
                  <a:pt x="133966" y="4966"/>
                  <a:pt x="134134" y="5031"/>
                  <a:pt x="134264" y="5070"/>
                </a:cubicBezTo>
                <a:cubicBezTo>
                  <a:pt x="135158" y="5369"/>
                  <a:pt x="136052" y="5629"/>
                  <a:pt x="136947" y="5967"/>
                </a:cubicBezTo>
                <a:cubicBezTo>
                  <a:pt x="136972" y="6007"/>
                  <a:pt x="136972" y="6007"/>
                  <a:pt x="137011" y="6007"/>
                </a:cubicBezTo>
                <a:cubicBezTo>
                  <a:pt x="138307" y="6475"/>
                  <a:pt x="139526" y="6943"/>
                  <a:pt x="140757" y="7438"/>
                </a:cubicBezTo>
                <a:cubicBezTo>
                  <a:pt x="141314" y="7672"/>
                  <a:pt x="141911" y="7932"/>
                  <a:pt x="142481" y="8166"/>
                </a:cubicBezTo>
                <a:cubicBezTo>
                  <a:pt x="143453" y="8569"/>
                  <a:pt x="144412" y="9037"/>
                  <a:pt x="145371" y="9466"/>
                </a:cubicBezTo>
                <a:cubicBezTo>
                  <a:pt x="145799" y="9662"/>
                  <a:pt x="146162" y="9831"/>
                  <a:pt x="146628" y="10065"/>
                </a:cubicBezTo>
                <a:cubicBezTo>
                  <a:pt x="147549" y="10494"/>
                  <a:pt x="148482" y="10937"/>
                  <a:pt x="149376" y="11431"/>
                </a:cubicBezTo>
                <a:cubicBezTo>
                  <a:pt x="149609" y="11574"/>
                  <a:pt x="149843" y="11704"/>
                  <a:pt x="150076" y="11834"/>
                </a:cubicBezTo>
                <a:cubicBezTo>
                  <a:pt x="150906" y="12263"/>
                  <a:pt x="151709" y="12693"/>
                  <a:pt x="152500" y="13161"/>
                </a:cubicBezTo>
                <a:cubicBezTo>
                  <a:pt x="153291" y="13603"/>
                  <a:pt x="154120" y="14071"/>
                  <a:pt x="154949" y="14566"/>
                </a:cubicBezTo>
                <a:cubicBezTo>
                  <a:pt x="155468" y="14891"/>
                  <a:pt x="155779" y="15099"/>
                  <a:pt x="156038" y="15294"/>
                </a:cubicBezTo>
                <a:cubicBezTo>
                  <a:pt x="156595" y="15619"/>
                  <a:pt x="157334" y="16088"/>
                  <a:pt x="158060" y="16556"/>
                </a:cubicBezTo>
                <a:cubicBezTo>
                  <a:pt x="158423" y="16790"/>
                  <a:pt x="158825" y="17024"/>
                  <a:pt x="159188" y="17284"/>
                </a:cubicBezTo>
                <a:cubicBezTo>
                  <a:pt x="160056" y="17883"/>
                  <a:pt x="160912" y="18481"/>
                  <a:pt x="161780" y="19080"/>
                </a:cubicBezTo>
                <a:cubicBezTo>
                  <a:pt x="163102" y="20042"/>
                  <a:pt x="164294" y="20901"/>
                  <a:pt x="165461" y="21837"/>
                </a:cubicBezTo>
                <a:cubicBezTo>
                  <a:pt x="165526" y="21876"/>
                  <a:pt x="165565" y="21902"/>
                  <a:pt x="165629" y="21941"/>
                </a:cubicBezTo>
                <a:lnTo>
                  <a:pt x="165668" y="21980"/>
                </a:lnTo>
                <a:cubicBezTo>
                  <a:pt x="178280" y="31879"/>
                  <a:pt x="188428" y="44757"/>
                  <a:pt x="195233" y="59313"/>
                </a:cubicBezTo>
                <a:lnTo>
                  <a:pt x="260530" y="59313"/>
                </a:lnTo>
                <a:lnTo>
                  <a:pt x="265441" y="64242"/>
                </a:lnTo>
                <a:lnTo>
                  <a:pt x="265390" y="136996"/>
                </a:lnTo>
                <a:cubicBezTo>
                  <a:pt x="265390" y="139728"/>
                  <a:pt x="263199" y="141926"/>
                  <a:pt x="260477" y="141926"/>
                </a:cubicBezTo>
                <a:lnTo>
                  <a:pt x="216022" y="141926"/>
                </a:lnTo>
                <a:lnTo>
                  <a:pt x="216022" y="161138"/>
                </a:lnTo>
                <a:cubicBezTo>
                  <a:pt x="216022" y="163142"/>
                  <a:pt x="214855" y="164937"/>
                  <a:pt x="213002" y="165704"/>
                </a:cubicBezTo>
                <a:cubicBezTo>
                  <a:pt x="212367" y="165939"/>
                  <a:pt x="211745" y="166069"/>
                  <a:pt x="211110" y="166069"/>
                </a:cubicBezTo>
                <a:cubicBezTo>
                  <a:pt x="209852" y="166069"/>
                  <a:pt x="208595" y="165574"/>
                  <a:pt x="207662" y="164638"/>
                </a:cubicBezTo>
                <a:lnTo>
                  <a:pt x="193392" y="150316"/>
                </a:lnTo>
                <a:cubicBezTo>
                  <a:pt x="187547" y="161633"/>
                  <a:pt x="179744" y="171662"/>
                  <a:pt x="170127" y="180117"/>
                </a:cubicBezTo>
                <a:cubicBezTo>
                  <a:pt x="170062" y="180182"/>
                  <a:pt x="169997" y="180221"/>
                  <a:pt x="169932" y="180286"/>
                </a:cubicBezTo>
                <a:cubicBezTo>
                  <a:pt x="167949" y="182055"/>
                  <a:pt x="165889" y="183720"/>
                  <a:pt x="163763" y="185320"/>
                </a:cubicBezTo>
                <a:cubicBezTo>
                  <a:pt x="163504" y="185515"/>
                  <a:pt x="163231" y="185724"/>
                  <a:pt x="162972" y="185918"/>
                </a:cubicBezTo>
                <a:cubicBezTo>
                  <a:pt x="160886" y="187479"/>
                  <a:pt x="158695" y="188949"/>
                  <a:pt x="156505" y="190315"/>
                </a:cubicBezTo>
                <a:cubicBezTo>
                  <a:pt x="156271" y="190484"/>
                  <a:pt x="156038" y="190653"/>
                  <a:pt x="155805" y="190783"/>
                </a:cubicBezTo>
                <a:lnTo>
                  <a:pt x="154275" y="191720"/>
                </a:lnTo>
                <a:cubicBezTo>
                  <a:pt x="153446" y="192214"/>
                  <a:pt x="152681" y="192657"/>
                  <a:pt x="151891" y="193086"/>
                </a:cubicBezTo>
                <a:cubicBezTo>
                  <a:pt x="151722" y="193190"/>
                  <a:pt x="151515" y="193281"/>
                  <a:pt x="151320" y="193385"/>
                </a:cubicBezTo>
                <a:cubicBezTo>
                  <a:pt x="151022" y="193541"/>
                  <a:pt x="150685" y="193710"/>
                  <a:pt x="150387" y="193879"/>
                </a:cubicBezTo>
                <a:cubicBezTo>
                  <a:pt x="149454" y="194387"/>
                  <a:pt x="148521" y="194881"/>
                  <a:pt x="147562" y="195349"/>
                </a:cubicBezTo>
                <a:cubicBezTo>
                  <a:pt x="146162" y="196039"/>
                  <a:pt x="144905" y="196637"/>
                  <a:pt x="143609" y="197209"/>
                </a:cubicBezTo>
                <a:cubicBezTo>
                  <a:pt x="143401" y="197300"/>
                  <a:pt x="143168" y="197365"/>
                  <a:pt x="142973" y="197469"/>
                </a:cubicBezTo>
                <a:cubicBezTo>
                  <a:pt x="142870" y="197534"/>
                  <a:pt x="142779" y="197560"/>
                  <a:pt x="142675" y="197600"/>
                </a:cubicBezTo>
                <a:cubicBezTo>
                  <a:pt x="141716" y="198042"/>
                  <a:pt x="140757" y="198432"/>
                  <a:pt x="139759" y="198835"/>
                </a:cubicBezTo>
                <a:cubicBezTo>
                  <a:pt x="138230" y="199434"/>
                  <a:pt x="136882" y="199928"/>
                  <a:pt x="135482" y="200396"/>
                </a:cubicBezTo>
                <a:cubicBezTo>
                  <a:pt x="135287" y="200461"/>
                  <a:pt x="135015" y="200565"/>
                  <a:pt x="134756" y="200630"/>
                </a:cubicBezTo>
                <a:cubicBezTo>
                  <a:pt x="134458" y="200734"/>
                  <a:pt x="134160" y="200825"/>
                  <a:pt x="133862" y="200930"/>
                </a:cubicBezTo>
                <a:cubicBezTo>
                  <a:pt x="133136" y="201164"/>
                  <a:pt x="132306" y="201424"/>
                  <a:pt x="131438" y="201658"/>
                </a:cubicBezTo>
                <a:lnTo>
                  <a:pt x="130609" y="201892"/>
                </a:lnTo>
                <a:cubicBezTo>
                  <a:pt x="130245" y="201996"/>
                  <a:pt x="129883" y="202087"/>
                  <a:pt x="129520" y="202191"/>
                </a:cubicBezTo>
                <a:lnTo>
                  <a:pt x="129053" y="202321"/>
                </a:lnTo>
                <a:cubicBezTo>
                  <a:pt x="129027" y="202348"/>
                  <a:pt x="128664" y="202451"/>
                  <a:pt x="128327" y="202516"/>
                </a:cubicBezTo>
                <a:cubicBezTo>
                  <a:pt x="128185" y="202542"/>
                  <a:pt x="127990" y="202608"/>
                  <a:pt x="127757" y="202646"/>
                </a:cubicBezTo>
                <a:lnTo>
                  <a:pt x="127420" y="202712"/>
                </a:lnTo>
                <a:cubicBezTo>
                  <a:pt x="126915" y="202842"/>
                  <a:pt x="126655" y="202907"/>
                  <a:pt x="126422" y="202946"/>
                </a:cubicBezTo>
                <a:lnTo>
                  <a:pt x="125722" y="203115"/>
                </a:lnTo>
                <a:cubicBezTo>
                  <a:pt x="125489" y="203141"/>
                  <a:pt x="125281" y="203206"/>
                  <a:pt x="125087" y="203245"/>
                </a:cubicBezTo>
                <a:lnTo>
                  <a:pt x="124789" y="203310"/>
                </a:lnTo>
                <a:cubicBezTo>
                  <a:pt x="123998" y="203505"/>
                  <a:pt x="123130" y="203674"/>
                  <a:pt x="122236" y="203843"/>
                </a:cubicBezTo>
                <a:lnTo>
                  <a:pt x="121108" y="204039"/>
                </a:lnTo>
                <a:cubicBezTo>
                  <a:pt x="120978" y="204065"/>
                  <a:pt x="120875" y="204065"/>
                  <a:pt x="120745" y="204103"/>
                </a:cubicBezTo>
                <a:lnTo>
                  <a:pt x="120019" y="204233"/>
                </a:lnTo>
                <a:cubicBezTo>
                  <a:pt x="119929" y="204233"/>
                  <a:pt x="119864" y="204273"/>
                  <a:pt x="119760" y="204273"/>
                </a:cubicBezTo>
                <a:cubicBezTo>
                  <a:pt x="119462" y="204377"/>
                  <a:pt x="119164" y="204403"/>
                  <a:pt x="118827" y="204442"/>
                </a:cubicBezTo>
                <a:cubicBezTo>
                  <a:pt x="118334" y="204533"/>
                  <a:pt x="117673" y="204637"/>
                  <a:pt x="117038" y="204702"/>
                </a:cubicBezTo>
                <a:cubicBezTo>
                  <a:pt x="116572" y="204767"/>
                  <a:pt x="116144" y="204832"/>
                  <a:pt x="115677" y="204897"/>
                </a:cubicBezTo>
                <a:cubicBezTo>
                  <a:pt x="114848" y="205001"/>
                  <a:pt x="113979" y="205092"/>
                  <a:pt x="113085" y="205196"/>
                </a:cubicBezTo>
                <a:lnTo>
                  <a:pt x="112321" y="205261"/>
                </a:lnTo>
                <a:cubicBezTo>
                  <a:pt x="112087" y="205261"/>
                  <a:pt x="111854" y="205287"/>
                  <a:pt x="111621" y="205326"/>
                </a:cubicBezTo>
                <a:lnTo>
                  <a:pt x="111517" y="205326"/>
                </a:lnTo>
                <a:cubicBezTo>
                  <a:pt x="111309" y="205326"/>
                  <a:pt x="111076" y="205365"/>
                  <a:pt x="110947" y="205365"/>
                </a:cubicBezTo>
                <a:cubicBezTo>
                  <a:pt x="110350" y="205391"/>
                  <a:pt x="109521" y="205456"/>
                  <a:pt x="108691" y="205495"/>
                </a:cubicBezTo>
                <a:cubicBezTo>
                  <a:pt x="107991" y="205560"/>
                  <a:pt x="107330" y="205586"/>
                  <a:pt x="106631" y="205626"/>
                </a:cubicBezTo>
                <a:cubicBezTo>
                  <a:pt x="106501" y="205664"/>
                  <a:pt x="106371" y="205664"/>
                  <a:pt x="106203" y="205664"/>
                </a:cubicBezTo>
                <a:lnTo>
                  <a:pt x="104310" y="205703"/>
                </a:lnTo>
                <a:cubicBezTo>
                  <a:pt x="104012" y="205743"/>
                  <a:pt x="103714" y="205743"/>
                  <a:pt x="103416" y="205743"/>
                </a:cubicBezTo>
                <a:cubicBezTo>
                  <a:pt x="103196" y="205781"/>
                  <a:pt x="102924" y="205781"/>
                  <a:pt x="102625" y="205781"/>
                </a:cubicBezTo>
                <a:lnTo>
                  <a:pt x="102431" y="205781"/>
                </a:lnTo>
                <a:cubicBezTo>
                  <a:pt x="101666" y="205781"/>
                  <a:pt x="100902" y="205756"/>
                  <a:pt x="100137" y="205716"/>
                </a:cubicBezTo>
                <a:lnTo>
                  <a:pt x="98646" y="205716"/>
                </a:lnTo>
                <a:cubicBezTo>
                  <a:pt x="98556" y="205716"/>
                  <a:pt x="98387" y="205677"/>
                  <a:pt x="98219" y="205677"/>
                </a:cubicBezTo>
                <a:cubicBezTo>
                  <a:pt x="97558" y="205651"/>
                  <a:pt x="96858" y="205586"/>
                  <a:pt x="96197" y="205547"/>
                </a:cubicBezTo>
                <a:cubicBezTo>
                  <a:pt x="95367" y="205508"/>
                  <a:pt x="94499" y="205443"/>
                  <a:pt x="93669" y="205378"/>
                </a:cubicBezTo>
                <a:cubicBezTo>
                  <a:pt x="93605" y="205378"/>
                  <a:pt x="93475" y="205339"/>
                  <a:pt x="93371" y="205339"/>
                </a:cubicBezTo>
                <a:lnTo>
                  <a:pt x="93268" y="205339"/>
                </a:lnTo>
                <a:cubicBezTo>
                  <a:pt x="92995" y="205339"/>
                  <a:pt x="92762" y="205313"/>
                  <a:pt x="92503" y="205274"/>
                </a:cubicBezTo>
                <a:lnTo>
                  <a:pt x="91712" y="205170"/>
                </a:lnTo>
                <a:cubicBezTo>
                  <a:pt x="91518" y="205170"/>
                  <a:pt x="91310" y="205144"/>
                  <a:pt x="91116" y="205105"/>
                </a:cubicBezTo>
                <a:cubicBezTo>
                  <a:pt x="89989" y="204975"/>
                  <a:pt x="88848" y="204845"/>
                  <a:pt x="87759" y="204676"/>
                </a:cubicBezTo>
                <a:lnTo>
                  <a:pt x="87694" y="204676"/>
                </a:lnTo>
                <a:cubicBezTo>
                  <a:pt x="87202" y="204611"/>
                  <a:pt x="86541" y="204520"/>
                  <a:pt x="85906" y="204416"/>
                </a:cubicBezTo>
                <a:cubicBezTo>
                  <a:pt x="85711" y="204390"/>
                  <a:pt x="85413" y="204350"/>
                  <a:pt x="85115" y="204286"/>
                </a:cubicBezTo>
                <a:cubicBezTo>
                  <a:pt x="85025" y="204286"/>
                  <a:pt x="84960" y="204246"/>
                  <a:pt x="84856" y="204246"/>
                </a:cubicBezTo>
                <a:lnTo>
                  <a:pt x="84130" y="204116"/>
                </a:lnTo>
                <a:cubicBezTo>
                  <a:pt x="83962" y="204077"/>
                  <a:pt x="83832" y="204052"/>
                  <a:pt x="83664" y="204012"/>
                </a:cubicBezTo>
                <a:lnTo>
                  <a:pt x="82640" y="203817"/>
                </a:lnTo>
                <a:cubicBezTo>
                  <a:pt x="81706" y="203648"/>
                  <a:pt x="80851" y="203440"/>
                  <a:pt x="79983" y="203245"/>
                </a:cubicBezTo>
                <a:lnTo>
                  <a:pt x="79684" y="203180"/>
                </a:lnTo>
                <a:cubicBezTo>
                  <a:pt x="79529" y="203141"/>
                  <a:pt x="79361" y="203115"/>
                  <a:pt x="79192" y="203076"/>
                </a:cubicBezTo>
                <a:lnTo>
                  <a:pt x="78298" y="202881"/>
                </a:lnTo>
                <a:cubicBezTo>
                  <a:pt x="78194" y="202881"/>
                  <a:pt x="77935" y="202816"/>
                  <a:pt x="77701" y="202751"/>
                </a:cubicBezTo>
                <a:cubicBezTo>
                  <a:pt x="77637" y="202725"/>
                  <a:pt x="77274" y="202659"/>
                  <a:pt x="77209" y="202621"/>
                </a:cubicBezTo>
                <a:cubicBezTo>
                  <a:pt x="76885" y="202555"/>
                  <a:pt x="76678" y="202491"/>
                  <a:pt x="76483" y="202425"/>
                </a:cubicBezTo>
                <a:cubicBezTo>
                  <a:pt x="76250" y="202361"/>
                  <a:pt x="75913" y="202269"/>
                  <a:pt x="75615" y="202165"/>
                </a:cubicBezTo>
                <a:cubicBezTo>
                  <a:pt x="75252" y="202061"/>
                  <a:pt x="74889" y="201970"/>
                  <a:pt x="74526" y="201866"/>
                </a:cubicBezTo>
                <a:lnTo>
                  <a:pt x="73697" y="201632"/>
                </a:lnTo>
                <a:cubicBezTo>
                  <a:pt x="73671" y="201606"/>
                  <a:pt x="73372" y="201502"/>
                  <a:pt x="73333" y="201502"/>
                </a:cubicBezTo>
                <a:cubicBezTo>
                  <a:pt x="72828" y="201372"/>
                  <a:pt x="72271" y="201177"/>
                  <a:pt x="71740" y="201008"/>
                </a:cubicBezTo>
                <a:cubicBezTo>
                  <a:pt x="71312" y="200877"/>
                  <a:pt x="70845" y="200747"/>
                  <a:pt x="70379" y="200578"/>
                </a:cubicBezTo>
                <a:cubicBezTo>
                  <a:pt x="70145" y="200539"/>
                  <a:pt x="69756" y="200370"/>
                  <a:pt x="69355" y="200240"/>
                </a:cubicBezTo>
                <a:cubicBezTo>
                  <a:pt x="68525" y="199967"/>
                  <a:pt x="67669" y="199642"/>
                  <a:pt x="66801" y="199304"/>
                </a:cubicBezTo>
                <a:cubicBezTo>
                  <a:pt x="66607" y="199200"/>
                  <a:pt x="66399" y="199134"/>
                  <a:pt x="66205" y="199069"/>
                </a:cubicBezTo>
                <a:cubicBezTo>
                  <a:pt x="65907" y="198965"/>
                  <a:pt x="65635" y="198874"/>
                  <a:pt x="65376" y="198770"/>
                </a:cubicBezTo>
                <a:cubicBezTo>
                  <a:pt x="63820" y="198198"/>
                  <a:pt x="62563" y="197639"/>
                  <a:pt x="61267" y="197066"/>
                </a:cubicBezTo>
                <a:cubicBezTo>
                  <a:pt x="60010" y="196533"/>
                  <a:pt x="58752" y="195908"/>
                  <a:pt x="57456" y="195271"/>
                </a:cubicBezTo>
                <a:cubicBezTo>
                  <a:pt x="56536" y="194842"/>
                  <a:pt x="55707" y="194374"/>
                  <a:pt x="54838" y="193905"/>
                </a:cubicBezTo>
                <a:cubicBezTo>
                  <a:pt x="54410" y="193671"/>
                  <a:pt x="53983" y="193476"/>
                  <a:pt x="53581" y="193242"/>
                </a:cubicBezTo>
                <a:cubicBezTo>
                  <a:pt x="53374" y="193099"/>
                  <a:pt x="53140" y="193008"/>
                  <a:pt x="52946" y="192904"/>
                </a:cubicBezTo>
                <a:cubicBezTo>
                  <a:pt x="52220" y="192500"/>
                  <a:pt x="51456" y="192071"/>
                  <a:pt x="50691" y="191603"/>
                </a:cubicBezTo>
                <a:lnTo>
                  <a:pt x="49071" y="190640"/>
                </a:lnTo>
                <a:cubicBezTo>
                  <a:pt x="48811" y="190471"/>
                  <a:pt x="48539" y="190276"/>
                  <a:pt x="48280" y="190107"/>
                </a:cubicBezTo>
                <a:cubicBezTo>
                  <a:pt x="46128" y="188741"/>
                  <a:pt x="44003" y="187349"/>
                  <a:pt x="41942" y="185814"/>
                </a:cubicBezTo>
                <a:cubicBezTo>
                  <a:pt x="41644" y="185580"/>
                  <a:pt x="41372" y="185346"/>
                  <a:pt x="41073" y="185151"/>
                </a:cubicBezTo>
                <a:cubicBezTo>
                  <a:pt x="38987" y="183590"/>
                  <a:pt x="36965" y="181925"/>
                  <a:pt x="34969" y="180195"/>
                </a:cubicBezTo>
                <a:cubicBezTo>
                  <a:pt x="34904" y="180130"/>
                  <a:pt x="34839" y="180091"/>
                  <a:pt x="34774" y="180026"/>
                </a:cubicBezTo>
                <a:cubicBezTo>
                  <a:pt x="17925" y="165210"/>
                  <a:pt x="6273" y="144892"/>
                  <a:pt x="1996" y="122883"/>
                </a:cubicBezTo>
                <a:cubicBezTo>
                  <a:pt x="661" y="116418"/>
                  <a:pt x="0" y="109692"/>
                  <a:pt x="0" y="102902"/>
                </a:cubicBezTo>
                <a:cubicBezTo>
                  <a:pt x="0" y="93380"/>
                  <a:pt x="1257" y="84054"/>
                  <a:pt x="3797" y="75261"/>
                </a:cubicBezTo>
                <a:cubicBezTo>
                  <a:pt x="9604" y="54318"/>
                  <a:pt x="22254" y="35404"/>
                  <a:pt x="39337" y="21980"/>
                </a:cubicBezTo>
                <a:cubicBezTo>
                  <a:pt x="39376" y="21980"/>
                  <a:pt x="39376" y="21941"/>
                  <a:pt x="39376" y="21941"/>
                </a:cubicBezTo>
                <a:cubicBezTo>
                  <a:pt x="39479" y="21837"/>
                  <a:pt x="39570" y="21772"/>
                  <a:pt x="39674" y="21707"/>
                </a:cubicBezTo>
                <a:cubicBezTo>
                  <a:pt x="40776" y="20848"/>
                  <a:pt x="41903" y="19977"/>
                  <a:pt x="43095" y="19144"/>
                </a:cubicBezTo>
                <a:cubicBezTo>
                  <a:pt x="43990" y="18507"/>
                  <a:pt x="44858" y="17909"/>
                  <a:pt x="45753" y="17310"/>
                </a:cubicBezTo>
                <a:cubicBezTo>
                  <a:pt x="46284" y="16946"/>
                  <a:pt x="46815" y="16621"/>
                  <a:pt x="47347" y="16283"/>
                </a:cubicBezTo>
                <a:cubicBezTo>
                  <a:pt x="47943" y="15879"/>
                  <a:pt x="48578" y="15476"/>
                  <a:pt x="49174" y="15112"/>
                </a:cubicBezTo>
                <a:cubicBezTo>
                  <a:pt x="49239" y="15073"/>
                  <a:pt x="49550" y="14878"/>
                  <a:pt x="49809" y="14709"/>
                </a:cubicBezTo>
                <a:cubicBezTo>
                  <a:pt x="50872" y="14071"/>
                  <a:pt x="51727" y="13577"/>
                  <a:pt x="52596" y="13109"/>
                </a:cubicBezTo>
                <a:cubicBezTo>
                  <a:pt x="53361" y="12680"/>
                  <a:pt x="54151" y="12250"/>
                  <a:pt x="54916" y="11847"/>
                </a:cubicBezTo>
                <a:cubicBezTo>
                  <a:pt x="55188" y="11704"/>
                  <a:pt x="55421" y="11574"/>
                  <a:pt x="55681" y="11444"/>
                </a:cubicBezTo>
                <a:cubicBezTo>
                  <a:pt x="56536" y="10976"/>
                  <a:pt x="57469" y="10546"/>
                  <a:pt x="58429" y="10078"/>
                </a:cubicBezTo>
                <a:cubicBezTo>
                  <a:pt x="58895" y="9844"/>
                  <a:pt x="59258" y="9675"/>
                  <a:pt x="59686" y="9480"/>
                </a:cubicBezTo>
                <a:cubicBezTo>
                  <a:pt x="60619" y="9076"/>
                  <a:pt x="61539" y="8647"/>
                  <a:pt x="62472" y="8244"/>
                </a:cubicBezTo>
                <a:cubicBezTo>
                  <a:pt x="63043" y="8010"/>
                  <a:pt x="63639" y="7776"/>
                  <a:pt x="64170" y="7542"/>
                </a:cubicBezTo>
                <a:cubicBezTo>
                  <a:pt x="65531" y="7008"/>
                  <a:pt x="66762" y="6540"/>
                  <a:pt x="68020" y="6072"/>
                </a:cubicBezTo>
                <a:cubicBezTo>
                  <a:pt x="68046" y="6032"/>
                  <a:pt x="68046" y="6032"/>
                  <a:pt x="68084" y="6032"/>
                </a:cubicBezTo>
                <a:cubicBezTo>
                  <a:pt x="68953" y="5707"/>
                  <a:pt x="69847" y="5434"/>
                  <a:pt x="70741" y="5135"/>
                </a:cubicBezTo>
                <a:cubicBezTo>
                  <a:pt x="70897" y="5070"/>
                  <a:pt x="71066" y="5031"/>
                  <a:pt x="71234" y="4966"/>
                </a:cubicBezTo>
                <a:cubicBezTo>
                  <a:pt x="71895" y="4732"/>
                  <a:pt x="72660" y="4459"/>
                  <a:pt x="73425" y="4264"/>
                </a:cubicBezTo>
                <a:cubicBezTo>
                  <a:pt x="73930" y="4107"/>
                  <a:pt x="74552" y="3938"/>
                  <a:pt x="75187" y="3769"/>
                </a:cubicBezTo>
                <a:lnTo>
                  <a:pt x="75524" y="3665"/>
                </a:lnTo>
                <a:cubicBezTo>
                  <a:pt x="75628" y="3639"/>
                  <a:pt x="75693" y="3639"/>
                  <a:pt x="75757" y="3600"/>
                </a:cubicBezTo>
                <a:lnTo>
                  <a:pt x="75991" y="3535"/>
                </a:lnTo>
                <a:cubicBezTo>
                  <a:pt x="76950" y="3275"/>
                  <a:pt x="77948" y="3041"/>
                  <a:pt x="78946" y="2807"/>
                </a:cubicBezTo>
                <a:cubicBezTo>
                  <a:pt x="79581" y="2637"/>
                  <a:pt x="80203" y="2469"/>
                  <a:pt x="80838" y="2338"/>
                </a:cubicBezTo>
                <a:cubicBezTo>
                  <a:pt x="81862" y="2104"/>
                  <a:pt x="82925" y="1896"/>
                  <a:pt x="83988" y="1701"/>
                </a:cubicBezTo>
                <a:cubicBezTo>
                  <a:pt x="84791" y="1532"/>
                  <a:pt x="85556" y="1402"/>
                  <a:pt x="86347" y="1272"/>
                </a:cubicBezTo>
                <a:cubicBezTo>
                  <a:pt x="86450" y="1246"/>
                  <a:pt x="86541" y="1206"/>
                  <a:pt x="86645" y="1206"/>
                </a:cubicBezTo>
                <a:lnTo>
                  <a:pt x="86749" y="1206"/>
                </a:lnTo>
                <a:cubicBezTo>
                  <a:pt x="86813" y="1168"/>
                  <a:pt x="86878" y="1168"/>
                  <a:pt x="86917" y="1168"/>
                </a:cubicBezTo>
                <a:lnTo>
                  <a:pt x="88809" y="908"/>
                </a:lnTo>
                <a:cubicBezTo>
                  <a:pt x="89380" y="803"/>
                  <a:pt x="90041" y="738"/>
                  <a:pt x="90702" y="673"/>
                </a:cubicBezTo>
                <a:lnTo>
                  <a:pt x="92620" y="478"/>
                </a:lnTo>
                <a:lnTo>
                  <a:pt x="92723" y="478"/>
                </a:lnTo>
                <a:cubicBezTo>
                  <a:pt x="93657" y="413"/>
                  <a:pt x="94577" y="348"/>
                  <a:pt x="95510" y="283"/>
                </a:cubicBezTo>
                <a:cubicBezTo>
                  <a:pt x="95834" y="283"/>
                  <a:pt x="96132" y="218"/>
                  <a:pt x="96469" y="218"/>
                </a:cubicBezTo>
                <a:cubicBezTo>
                  <a:pt x="96806" y="179"/>
                  <a:pt x="97065" y="179"/>
                  <a:pt x="97234" y="179"/>
                </a:cubicBezTo>
                <a:close/>
              </a:path>
            </a:pathLst>
          </a:custGeom>
          <a:solidFill>
            <a:schemeClr val="accent1"/>
          </a:solidFill>
          <a:ln w="943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:a16="http://schemas.microsoft.com/office/drawing/2014/main" id="{0F5EE6C8-B6E7-44FA-FC16-2AB34080D3A2}"/>
              </a:ext>
            </a:extLst>
          </p:cNvPr>
          <p:cNvSpPr/>
          <p:nvPr/>
        </p:nvSpPr>
        <p:spPr>
          <a:xfrm>
            <a:off x="9168671" y="4430589"/>
            <a:ext cx="236249" cy="275363"/>
          </a:xfrm>
          <a:custGeom>
            <a:avLst/>
            <a:gdLst>
              <a:gd name="connsiteX0" fmla="*/ 159814 w 259874"/>
              <a:gd name="connsiteY0" fmla="*/ 271986 h 302899"/>
              <a:gd name="connsiteX1" fmla="*/ 155266 w 259874"/>
              <a:gd name="connsiteY1" fmla="*/ 276562 h 302899"/>
              <a:gd name="connsiteX2" fmla="*/ 159814 w 259874"/>
              <a:gd name="connsiteY2" fmla="*/ 281138 h 302899"/>
              <a:gd name="connsiteX3" fmla="*/ 164363 w 259874"/>
              <a:gd name="connsiteY3" fmla="*/ 276562 h 302899"/>
              <a:gd name="connsiteX4" fmla="*/ 159814 w 259874"/>
              <a:gd name="connsiteY4" fmla="*/ 271986 h 302899"/>
              <a:gd name="connsiteX5" fmla="*/ 159814 w 259874"/>
              <a:gd name="connsiteY5" fmla="*/ 262785 h 302899"/>
              <a:gd name="connsiteX6" fmla="*/ 173508 w 259874"/>
              <a:gd name="connsiteY6" fmla="*/ 276562 h 302899"/>
              <a:gd name="connsiteX7" fmla="*/ 159814 w 259874"/>
              <a:gd name="connsiteY7" fmla="*/ 290339 h 302899"/>
              <a:gd name="connsiteX8" fmla="*/ 146122 w 259874"/>
              <a:gd name="connsiteY8" fmla="*/ 276562 h 302899"/>
              <a:gd name="connsiteX9" fmla="*/ 159814 w 259874"/>
              <a:gd name="connsiteY9" fmla="*/ 262785 h 302899"/>
              <a:gd name="connsiteX10" fmla="*/ 68803 w 259874"/>
              <a:gd name="connsiteY10" fmla="*/ 259426 h 302899"/>
              <a:gd name="connsiteX11" fmla="*/ 68803 w 259874"/>
              <a:gd name="connsiteY11" fmla="*/ 279970 h 302899"/>
              <a:gd name="connsiteX12" fmla="*/ 82496 w 259874"/>
              <a:gd name="connsiteY12" fmla="*/ 293747 h 302899"/>
              <a:gd name="connsiteX13" fmla="*/ 237085 w 259874"/>
              <a:gd name="connsiteY13" fmla="*/ 293747 h 302899"/>
              <a:gd name="connsiteX14" fmla="*/ 250778 w 259874"/>
              <a:gd name="connsiteY14" fmla="*/ 279970 h 302899"/>
              <a:gd name="connsiteX15" fmla="*/ 250778 w 259874"/>
              <a:gd name="connsiteY15" fmla="*/ 259426 h 302899"/>
              <a:gd name="connsiteX16" fmla="*/ 100447 w 259874"/>
              <a:gd name="connsiteY16" fmla="*/ 199743 h 302899"/>
              <a:gd name="connsiteX17" fmla="*/ 100447 w 259874"/>
              <a:gd name="connsiteY17" fmla="*/ 227297 h 302899"/>
              <a:gd name="connsiteX18" fmla="*/ 127833 w 259874"/>
              <a:gd name="connsiteY18" fmla="*/ 227297 h 302899"/>
              <a:gd name="connsiteX19" fmla="*/ 127833 w 259874"/>
              <a:gd name="connsiteY19" fmla="*/ 199743 h 302899"/>
              <a:gd name="connsiteX20" fmla="*/ 161943 w 259874"/>
              <a:gd name="connsiteY20" fmla="*/ 199742 h 302899"/>
              <a:gd name="connsiteX21" fmla="*/ 161943 w 259874"/>
              <a:gd name="connsiteY21" fmla="*/ 227296 h 302899"/>
              <a:gd name="connsiteX22" fmla="*/ 189329 w 259874"/>
              <a:gd name="connsiteY22" fmla="*/ 227296 h 302899"/>
              <a:gd name="connsiteX23" fmla="*/ 189329 w 259874"/>
              <a:gd name="connsiteY23" fmla="*/ 199742 h 302899"/>
              <a:gd name="connsiteX24" fmla="*/ 157395 w 259874"/>
              <a:gd name="connsiteY24" fmla="*/ 190590 h 302899"/>
              <a:gd name="connsiteX25" fmla="*/ 193877 w 259874"/>
              <a:gd name="connsiteY25" fmla="*/ 190590 h 302899"/>
              <a:gd name="connsiteX26" fmla="*/ 198425 w 259874"/>
              <a:gd name="connsiteY26" fmla="*/ 195166 h 302899"/>
              <a:gd name="connsiteX27" fmla="*/ 198425 w 259874"/>
              <a:gd name="connsiteY27" fmla="*/ 231872 h 302899"/>
              <a:gd name="connsiteX28" fmla="*/ 193877 w 259874"/>
              <a:gd name="connsiteY28" fmla="*/ 236448 h 302899"/>
              <a:gd name="connsiteX29" fmla="*/ 157395 w 259874"/>
              <a:gd name="connsiteY29" fmla="*/ 236448 h 302899"/>
              <a:gd name="connsiteX30" fmla="*/ 152847 w 259874"/>
              <a:gd name="connsiteY30" fmla="*/ 231872 h 302899"/>
              <a:gd name="connsiteX31" fmla="*/ 152847 w 259874"/>
              <a:gd name="connsiteY31" fmla="*/ 195166 h 302899"/>
              <a:gd name="connsiteX32" fmla="*/ 157395 w 259874"/>
              <a:gd name="connsiteY32" fmla="*/ 190590 h 302899"/>
              <a:gd name="connsiteX33" fmla="*/ 95947 w 259874"/>
              <a:gd name="connsiteY33" fmla="*/ 190542 h 302899"/>
              <a:gd name="connsiteX34" fmla="*/ 132429 w 259874"/>
              <a:gd name="connsiteY34" fmla="*/ 190542 h 302899"/>
              <a:gd name="connsiteX35" fmla="*/ 136977 w 259874"/>
              <a:gd name="connsiteY35" fmla="*/ 195118 h 302899"/>
              <a:gd name="connsiteX36" fmla="*/ 136977 w 259874"/>
              <a:gd name="connsiteY36" fmla="*/ 231824 h 302899"/>
              <a:gd name="connsiteX37" fmla="*/ 132429 w 259874"/>
              <a:gd name="connsiteY37" fmla="*/ 236400 h 302899"/>
              <a:gd name="connsiteX38" fmla="*/ 95947 w 259874"/>
              <a:gd name="connsiteY38" fmla="*/ 236400 h 302899"/>
              <a:gd name="connsiteX39" fmla="*/ 91399 w 259874"/>
              <a:gd name="connsiteY39" fmla="*/ 231824 h 302899"/>
              <a:gd name="connsiteX40" fmla="*/ 91399 w 259874"/>
              <a:gd name="connsiteY40" fmla="*/ 195118 h 302899"/>
              <a:gd name="connsiteX41" fmla="*/ 95947 w 259874"/>
              <a:gd name="connsiteY41" fmla="*/ 190542 h 302899"/>
              <a:gd name="connsiteX42" fmla="*/ 161943 w 259874"/>
              <a:gd name="connsiteY42" fmla="*/ 138890 h 302899"/>
              <a:gd name="connsiteX43" fmla="*/ 161943 w 259874"/>
              <a:gd name="connsiteY43" fmla="*/ 166444 h 302899"/>
              <a:gd name="connsiteX44" fmla="*/ 189329 w 259874"/>
              <a:gd name="connsiteY44" fmla="*/ 166444 h 302899"/>
              <a:gd name="connsiteX45" fmla="*/ 189329 w 259874"/>
              <a:gd name="connsiteY45" fmla="*/ 138890 h 302899"/>
              <a:gd name="connsiteX46" fmla="*/ 157395 w 259874"/>
              <a:gd name="connsiteY46" fmla="*/ 129738 h 302899"/>
              <a:gd name="connsiteX47" fmla="*/ 193877 w 259874"/>
              <a:gd name="connsiteY47" fmla="*/ 129738 h 302899"/>
              <a:gd name="connsiteX48" fmla="*/ 198425 w 259874"/>
              <a:gd name="connsiteY48" fmla="*/ 134314 h 302899"/>
              <a:gd name="connsiteX49" fmla="*/ 198425 w 259874"/>
              <a:gd name="connsiteY49" fmla="*/ 171020 h 302899"/>
              <a:gd name="connsiteX50" fmla="*/ 193877 w 259874"/>
              <a:gd name="connsiteY50" fmla="*/ 175596 h 302899"/>
              <a:gd name="connsiteX51" fmla="*/ 157395 w 259874"/>
              <a:gd name="connsiteY51" fmla="*/ 175596 h 302899"/>
              <a:gd name="connsiteX52" fmla="*/ 152847 w 259874"/>
              <a:gd name="connsiteY52" fmla="*/ 171020 h 302899"/>
              <a:gd name="connsiteX53" fmla="*/ 152847 w 259874"/>
              <a:gd name="connsiteY53" fmla="*/ 134314 h 302899"/>
              <a:gd name="connsiteX54" fmla="*/ 157395 w 259874"/>
              <a:gd name="connsiteY54" fmla="*/ 129738 h 302899"/>
              <a:gd name="connsiteX55" fmla="*/ 54674 w 259874"/>
              <a:gd name="connsiteY55" fmla="*/ 102962 h 302899"/>
              <a:gd name="connsiteX56" fmla="*/ 53368 w 259874"/>
              <a:gd name="connsiteY56" fmla="*/ 103352 h 302899"/>
              <a:gd name="connsiteX57" fmla="*/ 52158 w 259874"/>
              <a:gd name="connsiteY57" fmla="*/ 105445 h 302899"/>
              <a:gd name="connsiteX58" fmla="*/ 52158 w 259874"/>
              <a:gd name="connsiteY58" fmla="*/ 140156 h 302899"/>
              <a:gd name="connsiteX59" fmla="*/ 53368 w 259874"/>
              <a:gd name="connsiteY59" fmla="*/ 142249 h 302899"/>
              <a:gd name="connsiteX60" fmla="*/ 55787 w 259874"/>
              <a:gd name="connsiteY60" fmla="*/ 142298 h 302899"/>
              <a:gd name="connsiteX61" fmla="*/ 83366 w 259874"/>
              <a:gd name="connsiteY61" fmla="*/ 125064 h 302899"/>
              <a:gd name="connsiteX62" fmla="*/ 83560 w 259874"/>
              <a:gd name="connsiteY62" fmla="*/ 124967 h 302899"/>
              <a:gd name="connsiteX63" fmla="*/ 84818 w 259874"/>
              <a:gd name="connsiteY63" fmla="*/ 122825 h 302899"/>
              <a:gd name="connsiteX64" fmla="*/ 83560 w 259874"/>
              <a:gd name="connsiteY64" fmla="*/ 120683 h 302899"/>
              <a:gd name="connsiteX65" fmla="*/ 55594 w 259874"/>
              <a:gd name="connsiteY65" fmla="*/ 103206 h 302899"/>
              <a:gd name="connsiteX66" fmla="*/ 54674 w 259874"/>
              <a:gd name="connsiteY66" fmla="*/ 102962 h 302899"/>
              <a:gd name="connsiteX67" fmla="*/ 60238 w 259874"/>
              <a:gd name="connsiteY67" fmla="*/ 95271 h 302899"/>
              <a:gd name="connsiteX68" fmla="*/ 88156 w 259874"/>
              <a:gd name="connsiteY68" fmla="*/ 112747 h 302899"/>
              <a:gd name="connsiteX69" fmla="*/ 93963 w 259874"/>
              <a:gd name="connsiteY69" fmla="*/ 122776 h 302899"/>
              <a:gd name="connsiteX70" fmla="*/ 88108 w 259874"/>
              <a:gd name="connsiteY70" fmla="*/ 132902 h 302899"/>
              <a:gd name="connsiteX71" fmla="*/ 60432 w 259874"/>
              <a:gd name="connsiteY71" fmla="*/ 150184 h 302899"/>
              <a:gd name="connsiteX72" fmla="*/ 54578 w 259874"/>
              <a:gd name="connsiteY72" fmla="*/ 151791 h 302899"/>
              <a:gd name="connsiteX73" fmla="*/ 48771 w 259874"/>
              <a:gd name="connsiteY73" fmla="*/ 150184 h 302899"/>
              <a:gd name="connsiteX74" fmla="*/ 43062 w 259874"/>
              <a:gd name="connsiteY74" fmla="*/ 140156 h 302899"/>
              <a:gd name="connsiteX75" fmla="*/ 43062 w 259874"/>
              <a:gd name="connsiteY75" fmla="*/ 105445 h 302899"/>
              <a:gd name="connsiteX76" fmla="*/ 48771 w 259874"/>
              <a:gd name="connsiteY76" fmla="*/ 95417 h 302899"/>
              <a:gd name="connsiteX77" fmla="*/ 60238 w 259874"/>
              <a:gd name="connsiteY77" fmla="*/ 95271 h 302899"/>
              <a:gd name="connsiteX78" fmla="*/ 13693 w 259874"/>
              <a:gd name="connsiteY78" fmla="*/ 80423 h 302899"/>
              <a:gd name="connsiteX79" fmla="*/ 9145 w 259874"/>
              <a:gd name="connsiteY79" fmla="*/ 84999 h 302899"/>
              <a:gd name="connsiteX80" fmla="*/ 9145 w 259874"/>
              <a:gd name="connsiteY80" fmla="*/ 160651 h 302899"/>
              <a:gd name="connsiteX81" fmla="*/ 13693 w 259874"/>
              <a:gd name="connsiteY81" fmla="*/ 165227 h 302899"/>
              <a:gd name="connsiteX82" fmla="*/ 123285 w 259874"/>
              <a:gd name="connsiteY82" fmla="*/ 165227 h 302899"/>
              <a:gd name="connsiteX83" fmla="*/ 127833 w 259874"/>
              <a:gd name="connsiteY83" fmla="*/ 160651 h 302899"/>
              <a:gd name="connsiteX84" fmla="*/ 127833 w 259874"/>
              <a:gd name="connsiteY84" fmla="*/ 84999 h 302899"/>
              <a:gd name="connsiteX85" fmla="*/ 123285 w 259874"/>
              <a:gd name="connsiteY85" fmla="*/ 80423 h 302899"/>
              <a:gd name="connsiteX86" fmla="*/ 161943 w 259874"/>
              <a:gd name="connsiteY86" fmla="*/ 76820 h 302899"/>
              <a:gd name="connsiteX87" fmla="*/ 161943 w 259874"/>
              <a:gd name="connsiteY87" fmla="*/ 104374 h 302899"/>
              <a:gd name="connsiteX88" fmla="*/ 189329 w 259874"/>
              <a:gd name="connsiteY88" fmla="*/ 104374 h 302899"/>
              <a:gd name="connsiteX89" fmla="*/ 189329 w 259874"/>
              <a:gd name="connsiteY89" fmla="*/ 76820 h 302899"/>
              <a:gd name="connsiteX90" fmla="*/ 13693 w 259874"/>
              <a:gd name="connsiteY90" fmla="*/ 71222 h 302899"/>
              <a:gd name="connsiteX91" fmla="*/ 123285 w 259874"/>
              <a:gd name="connsiteY91" fmla="*/ 71222 h 302899"/>
              <a:gd name="connsiteX92" fmla="*/ 136978 w 259874"/>
              <a:gd name="connsiteY92" fmla="*/ 84999 h 302899"/>
              <a:gd name="connsiteX93" fmla="*/ 136978 w 259874"/>
              <a:gd name="connsiteY93" fmla="*/ 160651 h 302899"/>
              <a:gd name="connsiteX94" fmla="*/ 123285 w 259874"/>
              <a:gd name="connsiteY94" fmla="*/ 174428 h 302899"/>
              <a:gd name="connsiteX95" fmla="*/ 13693 w 259874"/>
              <a:gd name="connsiteY95" fmla="*/ 174428 h 302899"/>
              <a:gd name="connsiteX96" fmla="*/ 0 w 259874"/>
              <a:gd name="connsiteY96" fmla="*/ 160651 h 302899"/>
              <a:gd name="connsiteX97" fmla="*/ 0 w 259874"/>
              <a:gd name="connsiteY97" fmla="*/ 84999 h 302899"/>
              <a:gd name="connsiteX98" fmla="*/ 13693 w 259874"/>
              <a:gd name="connsiteY98" fmla="*/ 71222 h 302899"/>
              <a:gd name="connsiteX99" fmla="*/ 157395 w 259874"/>
              <a:gd name="connsiteY99" fmla="*/ 67668 h 302899"/>
              <a:gd name="connsiteX100" fmla="*/ 193877 w 259874"/>
              <a:gd name="connsiteY100" fmla="*/ 67668 h 302899"/>
              <a:gd name="connsiteX101" fmla="*/ 198425 w 259874"/>
              <a:gd name="connsiteY101" fmla="*/ 72244 h 302899"/>
              <a:gd name="connsiteX102" fmla="*/ 198425 w 259874"/>
              <a:gd name="connsiteY102" fmla="*/ 108950 h 302899"/>
              <a:gd name="connsiteX103" fmla="*/ 193877 w 259874"/>
              <a:gd name="connsiteY103" fmla="*/ 113526 h 302899"/>
              <a:gd name="connsiteX104" fmla="*/ 157395 w 259874"/>
              <a:gd name="connsiteY104" fmla="*/ 113526 h 302899"/>
              <a:gd name="connsiteX105" fmla="*/ 152847 w 259874"/>
              <a:gd name="connsiteY105" fmla="*/ 108950 h 302899"/>
              <a:gd name="connsiteX106" fmla="*/ 152847 w 259874"/>
              <a:gd name="connsiteY106" fmla="*/ 72244 h 302899"/>
              <a:gd name="connsiteX107" fmla="*/ 157395 w 259874"/>
              <a:gd name="connsiteY107" fmla="*/ 67668 h 302899"/>
              <a:gd name="connsiteX108" fmla="*/ 151105 w 259874"/>
              <a:gd name="connsiteY108" fmla="*/ 21761 h 302899"/>
              <a:gd name="connsiteX109" fmla="*/ 195764 w 259874"/>
              <a:gd name="connsiteY109" fmla="*/ 21761 h 302899"/>
              <a:gd name="connsiteX110" fmla="*/ 200313 w 259874"/>
              <a:gd name="connsiteY110" fmla="*/ 26337 h 302899"/>
              <a:gd name="connsiteX111" fmla="*/ 195764 w 259874"/>
              <a:gd name="connsiteY111" fmla="*/ 30913 h 302899"/>
              <a:gd name="connsiteX112" fmla="*/ 151105 w 259874"/>
              <a:gd name="connsiteY112" fmla="*/ 30913 h 302899"/>
              <a:gd name="connsiteX113" fmla="*/ 146557 w 259874"/>
              <a:gd name="connsiteY113" fmla="*/ 26337 h 302899"/>
              <a:gd name="connsiteX114" fmla="*/ 151105 w 259874"/>
              <a:gd name="connsiteY114" fmla="*/ 21761 h 302899"/>
              <a:gd name="connsiteX115" fmla="*/ 123865 w 259874"/>
              <a:gd name="connsiteY115" fmla="*/ 21761 h 302899"/>
              <a:gd name="connsiteX116" fmla="*/ 132865 w 259874"/>
              <a:gd name="connsiteY116" fmla="*/ 21761 h 302899"/>
              <a:gd name="connsiteX117" fmla="*/ 137414 w 259874"/>
              <a:gd name="connsiteY117" fmla="*/ 26337 h 302899"/>
              <a:gd name="connsiteX118" fmla="*/ 132865 w 259874"/>
              <a:gd name="connsiteY118" fmla="*/ 30913 h 302899"/>
              <a:gd name="connsiteX119" fmla="*/ 123865 w 259874"/>
              <a:gd name="connsiteY119" fmla="*/ 30913 h 302899"/>
              <a:gd name="connsiteX120" fmla="*/ 119317 w 259874"/>
              <a:gd name="connsiteY120" fmla="*/ 26337 h 302899"/>
              <a:gd name="connsiteX121" fmla="*/ 123865 w 259874"/>
              <a:gd name="connsiteY121" fmla="*/ 21761 h 302899"/>
              <a:gd name="connsiteX122" fmla="*/ 82496 w 259874"/>
              <a:gd name="connsiteY122" fmla="*/ 9152 h 302899"/>
              <a:gd name="connsiteX123" fmla="*/ 68803 w 259874"/>
              <a:gd name="connsiteY123" fmla="*/ 22929 h 302899"/>
              <a:gd name="connsiteX124" fmla="*/ 68803 w 259874"/>
              <a:gd name="connsiteY124" fmla="*/ 43473 h 302899"/>
              <a:gd name="connsiteX125" fmla="*/ 250778 w 259874"/>
              <a:gd name="connsiteY125" fmla="*/ 43473 h 302899"/>
              <a:gd name="connsiteX126" fmla="*/ 250778 w 259874"/>
              <a:gd name="connsiteY126" fmla="*/ 22929 h 302899"/>
              <a:gd name="connsiteX127" fmla="*/ 237085 w 259874"/>
              <a:gd name="connsiteY127" fmla="*/ 9152 h 302899"/>
              <a:gd name="connsiteX128" fmla="*/ 82496 w 259874"/>
              <a:gd name="connsiteY128" fmla="*/ 0 h 302899"/>
              <a:gd name="connsiteX129" fmla="*/ 237085 w 259874"/>
              <a:gd name="connsiteY129" fmla="*/ 0 h 302899"/>
              <a:gd name="connsiteX130" fmla="*/ 259874 w 259874"/>
              <a:gd name="connsiteY130" fmla="*/ 22929 h 302899"/>
              <a:gd name="connsiteX131" fmla="*/ 259874 w 259874"/>
              <a:gd name="connsiteY131" fmla="*/ 48098 h 302899"/>
              <a:gd name="connsiteX132" fmla="*/ 259874 w 259874"/>
              <a:gd name="connsiteY132" fmla="*/ 254801 h 302899"/>
              <a:gd name="connsiteX133" fmla="*/ 259874 w 259874"/>
              <a:gd name="connsiteY133" fmla="*/ 279970 h 302899"/>
              <a:gd name="connsiteX134" fmla="*/ 237085 w 259874"/>
              <a:gd name="connsiteY134" fmla="*/ 302899 h 302899"/>
              <a:gd name="connsiteX135" fmla="*/ 82496 w 259874"/>
              <a:gd name="connsiteY135" fmla="*/ 302899 h 302899"/>
              <a:gd name="connsiteX136" fmla="*/ 59707 w 259874"/>
              <a:gd name="connsiteY136" fmla="*/ 279970 h 302899"/>
              <a:gd name="connsiteX137" fmla="*/ 59707 w 259874"/>
              <a:gd name="connsiteY137" fmla="*/ 254801 h 302899"/>
              <a:gd name="connsiteX138" fmla="*/ 59707 w 259874"/>
              <a:gd name="connsiteY138" fmla="*/ 188156 h 302899"/>
              <a:gd name="connsiteX139" fmla="*/ 64255 w 259874"/>
              <a:gd name="connsiteY139" fmla="*/ 183580 h 302899"/>
              <a:gd name="connsiteX140" fmla="*/ 68803 w 259874"/>
              <a:gd name="connsiteY140" fmla="*/ 188156 h 302899"/>
              <a:gd name="connsiteX141" fmla="*/ 68803 w 259874"/>
              <a:gd name="connsiteY141" fmla="*/ 250226 h 302899"/>
              <a:gd name="connsiteX142" fmla="*/ 250778 w 259874"/>
              <a:gd name="connsiteY142" fmla="*/ 250226 h 302899"/>
              <a:gd name="connsiteX143" fmla="*/ 250778 w 259874"/>
              <a:gd name="connsiteY143" fmla="*/ 52674 h 302899"/>
              <a:gd name="connsiteX144" fmla="*/ 68803 w 259874"/>
              <a:gd name="connsiteY144" fmla="*/ 52674 h 302899"/>
              <a:gd name="connsiteX145" fmla="*/ 68803 w 259874"/>
              <a:gd name="connsiteY145" fmla="*/ 57445 h 302899"/>
              <a:gd name="connsiteX146" fmla="*/ 64255 w 259874"/>
              <a:gd name="connsiteY146" fmla="*/ 62021 h 302899"/>
              <a:gd name="connsiteX147" fmla="*/ 59707 w 259874"/>
              <a:gd name="connsiteY147" fmla="*/ 57445 h 302899"/>
              <a:gd name="connsiteX148" fmla="*/ 59707 w 259874"/>
              <a:gd name="connsiteY148" fmla="*/ 48098 h 302899"/>
              <a:gd name="connsiteX149" fmla="*/ 59707 w 259874"/>
              <a:gd name="connsiteY149" fmla="*/ 22929 h 302899"/>
              <a:gd name="connsiteX150" fmla="*/ 82496 w 259874"/>
              <a:gd name="connsiteY150" fmla="*/ 0 h 302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259874" h="302899">
                <a:moveTo>
                  <a:pt x="159814" y="271986"/>
                </a:moveTo>
                <a:cubicBezTo>
                  <a:pt x="157299" y="271986"/>
                  <a:pt x="155218" y="274030"/>
                  <a:pt x="155266" y="276562"/>
                </a:cubicBezTo>
                <a:cubicBezTo>
                  <a:pt x="155266" y="279094"/>
                  <a:pt x="157299" y="281138"/>
                  <a:pt x="159814" y="281138"/>
                </a:cubicBezTo>
                <a:cubicBezTo>
                  <a:pt x="162330" y="281138"/>
                  <a:pt x="164363" y="279094"/>
                  <a:pt x="164363" y="276562"/>
                </a:cubicBezTo>
                <a:cubicBezTo>
                  <a:pt x="164363" y="274030"/>
                  <a:pt x="162330" y="271986"/>
                  <a:pt x="159814" y="271986"/>
                </a:cubicBezTo>
                <a:close/>
                <a:moveTo>
                  <a:pt x="159814" y="262785"/>
                </a:moveTo>
                <a:cubicBezTo>
                  <a:pt x="167362" y="262785"/>
                  <a:pt x="173508" y="268968"/>
                  <a:pt x="173508" y="276562"/>
                </a:cubicBezTo>
                <a:cubicBezTo>
                  <a:pt x="173508" y="284156"/>
                  <a:pt x="167362" y="290339"/>
                  <a:pt x="159814" y="290339"/>
                </a:cubicBezTo>
                <a:cubicBezTo>
                  <a:pt x="152267" y="290339"/>
                  <a:pt x="146122" y="284156"/>
                  <a:pt x="146122" y="276562"/>
                </a:cubicBezTo>
                <a:cubicBezTo>
                  <a:pt x="146122" y="268968"/>
                  <a:pt x="152267" y="262785"/>
                  <a:pt x="159814" y="262785"/>
                </a:cubicBezTo>
                <a:close/>
                <a:moveTo>
                  <a:pt x="68803" y="259426"/>
                </a:moveTo>
                <a:lnTo>
                  <a:pt x="68803" y="279970"/>
                </a:lnTo>
                <a:cubicBezTo>
                  <a:pt x="68803" y="287564"/>
                  <a:pt x="74948" y="293747"/>
                  <a:pt x="82496" y="293747"/>
                </a:cubicBezTo>
                <a:lnTo>
                  <a:pt x="237085" y="293747"/>
                </a:lnTo>
                <a:cubicBezTo>
                  <a:pt x="244633" y="293747"/>
                  <a:pt x="250778" y="287564"/>
                  <a:pt x="250778" y="279970"/>
                </a:cubicBezTo>
                <a:lnTo>
                  <a:pt x="250778" y="259426"/>
                </a:lnTo>
                <a:close/>
                <a:moveTo>
                  <a:pt x="100447" y="199743"/>
                </a:moveTo>
                <a:lnTo>
                  <a:pt x="100447" y="227297"/>
                </a:lnTo>
                <a:lnTo>
                  <a:pt x="127833" y="227297"/>
                </a:lnTo>
                <a:lnTo>
                  <a:pt x="127833" y="199743"/>
                </a:lnTo>
                <a:close/>
                <a:moveTo>
                  <a:pt x="161943" y="199742"/>
                </a:moveTo>
                <a:lnTo>
                  <a:pt x="161943" y="227296"/>
                </a:lnTo>
                <a:lnTo>
                  <a:pt x="189329" y="227296"/>
                </a:lnTo>
                <a:lnTo>
                  <a:pt x="189329" y="199742"/>
                </a:lnTo>
                <a:close/>
                <a:moveTo>
                  <a:pt x="157395" y="190590"/>
                </a:moveTo>
                <a:lnTo>
                  <a:pt x="193877" y="190590"/>
                </a:lnTo>
                <a:cubicBezTo>
                  <a:pt x="196393" y="190590"/>
                  <a:pt x="198425" y="192635"/>
                  <a:pt x="198425" y="195166"/>
                </a:cubicBezTo>
                <a:lnTo>
                  <a:pt x="198425" y="231872"/>
                </a:lnTo>
                <a:cubicBezTo>
                  <a:pt x="198425" y="234404"/>
                  <a:pt x="196393" y="236448"/>
                  <a:pt x="193877" y="236448"/>
                </a:cubicBezTo>
                <a:lnTo>
                  <a:pt x="157395" y="236448"/>
                </a:lnTo>
                <a:cubicBezTo>
                  <a:pt x="154879" y="236448"/>
                  <a:pt x="152847" y="234404"/>
                  <a:pt x="152847" y="231872"/>
                </a:cubicBezTo>
                <a:lnTo>
                  <a:pt x="152847" y="195166"/>
                </a:lnTo>
                <a:cubicBezTo>
                  <a:pt x="152847" y="192635"/>
                  <a:pt x="154879" y="190590"/>
                  <a:pt x="157395" y="190590"/>
                </a:cubicBezTo>
                <a:close/>
                <a:moveTo>
                  <a:pt x="95947" y="190542"/>
                </a:moveTo>
                <a:lnTo>
                  <a:pt x="132429" y="190542"/>
                </a:lnTo>
                <a:cubicBezTo>
                  <a:pt x="134945" y="190542"/>
                  <a:pt x="136977" y="192635"/>
                  <a:pt x="136977" y="195118"/>
                </a:cubicBezTo>
                <a:lnTo>
                  <a:pt x="136977" y="231824"/>
                </a:lnTo>
                <a:cubicBezTo>
                  <a:pt x="136977" y="234356"/>
                  <a:pt x="134945" y="236400"/>
                  <a:pt x="132429" y="236400"/>
                </a:cubicBezTo>
                <a:lnTo>
                  <a:pt x="95947" y="236400"/>
                </a:lnTo>
                <a:cubicBezTo>
                  <a:pt x="93431" y="236400"/>
                  <a:pt x="91399" y="234356"/>
                  <a:pt x="91399" y="231824"/>
                </a:cubicBezTo>
                <a:lnTo>
                  <a:pt x="91399" y="195118"/>
                </a:lnTo>
                <a:cubicBezTo>
                  <a:pt x="91399" y="192587"/>
                  <a:pt x="93431" y="190542"/>
                  <a:pt x="95947" y="190542"/>
                </a:cubicBezTo>
                <a:close/>
                <a:moveTo>
                  <a:pt x="161943" y="138890"/>
                </a:moveTo>
                <a:lnTo>
                  <a:pt x="161943" y="166444"/>
                </a:lnTo>
                <a:lnTo>
                  <a:pt x="189329" y="166444"/>
                </a:lnTo>
                <a:lnTo>
                  <a:pt x="189329" y="138890"/>
                </a:lnTo>
                <a:close/>
                <a:moveTo>
                  <a:pt x="157395" y="129738"/>
                </a:moveTo>
                <a:lnTo>
                  <a:pt x="193877" y="129738"/>
                </a:lnTo>
                <a:cubicBezTo>
                  <a:pt x="196393" y="129738"/>
                  <a:pt x="198425" y="131783"/>
                  <a:pt x="198425" y="134314"/>
                </a:cubicBezTo>
                <a:lnTo>
                  <a:pt x="198425" y="171020"/>
                </a:lnTo>
                <a:cubicBezTo>
                  <a:pt x="198425" y="173552"/>
                  <a:pt x="196393" y="175596"/>
                  <a:pt x="193877" y="175596"/>
                </a:cubicBezTo>
                <a:lnTo>
                  <a:pt x="157395" y="175596"/>
                </a:lnTo>
                <a:cubicBezTo>
                  <a:pt x="154879" y="175596"/>
                  <a:pt x="152847" y="173552"/>
                  <a:pt x="152847" y="171020"/>
                </a:cubicBezTo>
                <a:lnTo>
                  <a:pt x="152847" y="134314"/>
                </a:lnTo>
                <a:cubicBezTo>
                  <a:pt x="152847" y="131783"/>
                  <a:pt x="154879" y="129738"/>
                  <a:pt x="157395" y="129738"/>
                </a:cubicBezTo>
                <a:close/>
                <a:moveTo>
                  <a:pt x="54674" y="102962"/>
                </a:moveTo>
                <a:cubicBezTo>
                  <a:pt x="54094" y="102962"/>
                  <a:pt x="53610" y="103206"/>
                  <a:pt x="53368" y="103352"/>
                </a:cubicBezTo>
                <a:cubicBezTo>
                  <a:pt x="52981" y="103546"/>
                  <a:pt x="52158" y="104180"/>
                  <a:pt x="52158" y="105445"/>
                </a:cubicBezTo>
                <a:lnTo>
                  <a:pt x="52158" y="140156"/>
                </a:lnTo>
                <a:cubicBezTo>
                  <a:pt x="52158" y="141421"/>
                  <a:pt x="52981" y="142054"/>
                  <a:pt x="53368" y="142249"/>
                </a:cubicBezTo>
                <a:cubicBezTo>
                  <a:pt x="53755" y="142492"/>
                  <a:pt x="54722" y="142930"/>
                  <a:pt x="55787" y="142298"/>
                </a:cubicBezTo>
                <a:lnTo>
                  <a:pt x="83366" y="125064"/>
                </a:lnTo>
                <a:cubicBezTo>
                  <a:pt x="83415" y="125064"/>
                  <a:pt x="83512" y="125015"/>
                  <a:pt x="83560" y="124967"/>
                </a:cubicBezTo>
                <a:cubicBezTo>
                  <a:pt x="84673" y="124334"/>
                  <a:pt x="84818" y="123263"/>
                  <a:pt x="84818" y="122825"/>
                </a:cubicBezTo>
                <a:cubicBezTo>
                  <a:pt x="84818" y="122386"/>
                  <a:pt x="84673" y="121316"/>
                  <a:pt x="83560" y="120683"/>
                </a:cubicBezTo>
                <a:lnTo>
                  <a:pt x="55594" y="103206"/>
                </a:lnTo>
                <a:cubicBezTo>
                  <a:pt x="55303" y="103011"/>
                  <a:pt x="54965" y="102962"/>
                  <a:pt x="54674" y="102962"/>
                </a:cubicBezTo>
                <a:close/>
                <a:moveTo>
                  <a:pt x="60238" y="95271"/>
                </a:moveTo>
                <a:lnTo>
                  <a:pt x="88156" y="112747"/>
                </a:lnTo>
                <a:cubicBezTo>
                  <a:pt x="91640" y="114695"/>
                  <a:pt x="93914" y="118589"/>
                  <a:pt x="93963" y="122776"/>
                </a:cubicBezTo>
                <a:cubicBezTo>
                  <a:pt x="93963" y="126963"/>
                  <a:pt x="91688" y="130857"/>
                  <a:pt x="88108" y="132902"/>
                </a:cubicBezTo>
                <a:lnTo>
                  <a:pt x="60432" y="150184"/>
                </a:lnTo>
                <a:cubicBezTo>
                  <a:pt x="58545" y="151255"/>
                  <a:pt x="56561" y="151791"/>
                  <a:pt x="54578" y="151791"/>
                </a:cubicBezTo>
                <a:cubicBezTo>
                  <a:pt x="52545" y="151791"/>
                  <a:pt x="50562" y="151255"/>
                  <a:pt x="48771" y="150184"/>
                </a:cubicBezTo>
                <a:cubicBezTo>
                  <a:pt x="45191" y="148091"/>
                  <a:pt x="43062" y="144342"/>
                  <a:pt x="43062" y="140156"/>
                </a:cubicBezTo>
                <a:lnTo>
                  <a:pt x="43062" y="105445"/>
                </a:lnTo>
                <a:cubicBezTo>
                  <a:pt x="43062" y="101259"/>
                  <a:pt x="45191" y="97510"/>
                  <a:pt x="48771" y="95417"/>
                </a:cubicBezTo>
                <a:cubicBezTo>
                  <a:pt x="52352" y="93275"/>
                  <a:pt x="56610" y="93226"/>
                  <a:pt x="60238" y="95271"/>
                </a:cubicBezTo>
                <a:close/>
                <a:moveTo>
                  <a:pt x="13693" y="80423"/>
                </a:moveTo>
                <a:cubicBezTo>
                  <a:pt x="11177" y="80423"/>
                  <a:pt x="9145" y="82467"/>
                  <a:pt x="9145" y="84999"/>
                </a:cubicBezTo>
                <a:lnTo>
                  <a:pt x="9145" y="160651"/>
                </a:lnTo>
                <a:cubicBezTo>
                  <a:pt x="9145" y="163183"/>
                  <a:pt x="11177" y="165227"/>
                  <a:pt x="13693" y="165227"/>
                </a:cubicBezTo>
                <a:lnTo>
                  <a:pt x="123285" y="165227"/>
                </a:lnTo>
                <a:cubicBezTo>
                  <a:pt x="125800" y="165227"/>
                  <a:pt x="127833" y="163183"/>
                  <a:pt x="127833" y="160651"/>
                </a:cubicBezTo>
                <a:lnTo>
                  <a:pt x="127833" y="84999"/>
                </a:lnTo>
                <a:cubicBezTo>
                  <a:pt x="127833" y="82467"/>
                  <a:pt x="125800" y="80423"/>
                  <a:pt x="123285" y="80423"/>
                </a:cubicBezTo>
                <a:close/>
                <a:moveTo>
                  <a:pt x="161943" y="76820"/>
                </a:moveTo>
                <a:lnTo>
                  <a:pt x="161943" y="104374"/>
                </a:lnTo>
                <a:lnTo>
                  <a:pt x="189329" y="104374"/>
                </a:lnTo>
                <a:lnTo>
                  <a:pt x="189329" y="76820"/>
                </a:lnTo>
                <a:close/>
                <a:moveTo>
                  <a:pt x="13693" y="71222"/>
                </a:moveTo>
                <a:lnTo>
                  <a:pt x="123285" y="71222"/>
                </a:lnTo>
                <a:cubicBezTo>
                  <a:pt x="130832" y="71222"/>
                  <a:pt x="136978" y="77404"/>
                  <a:pt x="136978" y="84999"/>
                </a:cubicBezTo>
                <a:lnTo>
                  <a:pt x="136978" y="160651"/>
                </a:lnTo>
                <a:cubicBezTo>
                  <a:pt x="136978" y="168246"/>
                  <a:pt x="130832" y="174379"/>
                  <a:pt x="123285" y="174428"/>
                </a:cubicBezTo>
                <a:lnTo>
                  <a:pt x="13693" y="174428"/>
                </a:lnTo>
                <a:cubicBezTo>
                  <a:pt x="6145" y="174428"/>
                  <a:pt x="0" y="168246"/>
                  <a:pt x="0" y="160651"/>
                </a:cubicBezTo>
                <a:lnTo>
                  <a:pt x="0" y="84999"/>
                </a:lnTo>
                <a:cubicBezTo>
                  <a:pt x="0" y="77404"/>
                  <a:pt x="6145" y="71222"/>
                  <a:pt x="13693" y="71222"/>
                </a:cubicBezTo>
                <a:close/>
                <a:moveTo>
                  <a:pt x="157395" y="67668"/>
                </a:moveTo>
                <a:lnTo>
                  <a:pt x="193877" y="67668"/>
                </a:lnTo>
                <a:cubicBezTo>
                  <a:pt x="196393" y="67668"/>
                  <a:pt x="198425" y="69712"/>
                  <a:pt x="198425" y="72244"/>
                </a:cubicBezTo>
                <a:lnTo>
                  <a:pt x="198425" y="108950"/>
                </a:lnTo>
                <a:cubicBezTo>
                  <a:pt x="198425" y="111481"/>
                  <a:pt x="196393" y="113526"/>
                  <a:pt x="193877" y="113526"/>
                </a:cubicBezTo>
                <a:lnTo>
                  <a:pt x="157395" y="113526"/>
                </a:lnTo>
                <a:cubicBezTo>
                  <a:pt x="154879" y="113526"/>
                  <a:pt x="152847" y="111481"/>
                  <a:pt x="152847" y="108950"/>
                </a:cubicBezTo>
                <a:lnTo>
                  <a:pt x="152847" y="72244"/>
                </a:lnTo>
                <a:cubicBezTo>
                  <a:pt x="152847" y="69712"/>
                  <a:pt x="154879" y="67668"/>
                  <a:pt x="157395" y="67668"/>
                </a:cubicBezTo>
                <a:close/>
                <a:moveTo>
                  <a:pt x="151105" y="21761"/>
                </a:moveTo>
                <a:lnTo>
                  <a:pt x="195764" y="21761"/>
                </a:lnTo>
                <a:cubicBezTo>
                  <a:pt x="198280" y="21761"/>
                  <a:pt x="200313" y="23805"/>
                  <a:pt x="200313" y="26337"/>
                </a:cubicBezTo>
                <a:cubicBezTo>
                  <a:pt x="200313" y="28868"/>
                  <a:pt x="198280" y="30913"/>
                  <a:pt x="195764" y="30913"/>
                </a:cubicBezTo>
                <a:lnTo>
                  <a:pt x="151105" y="30913"/>
                </a:lnTo>
                <a:cubicBezTo>
                  <a:pt x="148589" y="30913"/>
                  <a:pt x="146557" y="28868"/>
                  <a:pt x="146557" y="26337"/>
                </a:cubicBezTo>
                <a:cubicBezTo>
                  <a:pt x="146557" y="23805"/>
                  <a:pt x="148589" y="21761"/>
                  <a:pt x="151105" y="21761"/>
                </a:cubicBezTo>
                <a:close/>
                <a:moveTo>
                  <a:pt x="123865" y="21761"/>
                </a:moveTo>
                <a:lnTo>
                  <a:pt x="132865" y="21761"/>
                </a:lnTo>
                <a:cubicBezTo>
                  <a:pt x="135381" y="21761"/>
                  <a:pt x="137414" y="23805"/>
                  <a:pt x="137414" y="26337"/>
                </a:cubicBezTo>
                <a:cubicBezTo>
                  <a:pt x="137414" y="28868"/>
                  <a:pt x="135381" y="30913"/>
                  <a:pt x="132865" y="30913"/>
                </a:cubicBezTo>
                <a:lnTo>
                  <a:pt x="123865" y="30913"/>
                </a:lnTo>
                <a:cubicBezTo>
                  <a:pt x="121349" y="30913"/>
                  <a:pt x="119317" y="28868"/>
                  <a:pt x="119317" y="26337"/>
                </a:cubicBezTo>
                <a:cubicBezTo>
                  <a:pt x="119317" y="23805"/>
                  <a:pt x="121349" y="21761"/>
                  <a:pt x="123865" y="21761"/>
                </a:cubicBezTo>
                <a:close/>
                <a:moveTo>
                  <a:pt x="82496" y="9152"/>
                </a:moveTo>
                <a:cubicBezTo>
                  <a:pt x="74948" y="9152"/>
                  <a:pt x="68803" y="15335"/>
                  <a:pt x="68803" y="22929"/>
                </a:cubicBezTo>
                <a:lnTo>
                  <a:pt x="68803" y="43473"/>
                </a:lnTo>
                <a:lnTo>
                  <a:pt x="250778" y="43473"/>
                </a:lnTo>
                <a:lnTo>
                  <a:pt x="250778" y="22929"/>
                </a:lnTo>
                <a:cubicBezTo>
                  <a:pt x="250778" y="15335"/>
                  <a:pt x="244633" y="9152"/>
                  <a:pt x="237085" y="9152"/>
                </a:cubicBezTo>
                <a:close/>
                <a:moveTo>
                  <a:pt x="82496" y="0"/>
                </a:moveTo>
                <a:lnTo>
                  <a:pt x="237085" y="0"/>
                </a:lnTo>
                <a:cubicBezTo>
                  <a:pt x="249665" y="0"/>
                  <a:pt x="259922" y="10272"/>
                  <a:pt x="259874" y="22929"/>
                </a:cubicBezTo>
                <a:lnTo>
                  <a:pt x="259874" y="48098"/>
                </a:lnTo>
                <a:lnTo>
                  <a:pt x="259874" y="254801"/>
                </a:lnTo>
                <a:lnTo>
                  <a:pt x="259874" y="279970"/>
                </a:lnTo>
                <a:cubicBezTo>
                  <a:pt x="259874" y="292627"/>
                  <a:pt x="249665" y="302899"/>
                  <a:pt x="237085" y="302899"/>
                </a:cubicBezTo>
                <a:lnTo>
                  <a:pt x="82496" y="302899"/>
                </a:lnTo>
                <a:cubicBezTo>
                  <a:pt x="69916" y="302899"/>
                  <a:pt x="59707" y="292627"/>
                  <a:pt x="59707" y="279970"/>
                </a:cubicBezTo>
                <a:lnTo>
                  <a:pt x="59707" y="254801"/>
                </a:lnTo>
                <a:lnTo>
                  <a:pt x="59707" y="188156"/>
                </a:lnTo>
                <a:cubicBezTo>
                  <a:pt x="59707" y="185625"/>
                  <a:pt x="61739" y="183580"/>
                  <a:pt x="64255" y="183580"/>
                </a:cubicBezTo>
                <a:cubicBezTo>
                  <a:pt x="66771" y="183580"/>
                  <a:pt x="68803" y="185625"/>
                  <a:pt x="68803" y="188156"/>
                </a:cubicBezTo>
                <a:lnTo>
                  <a:pt x="68803" y="250226"/>
                </a:lnTo>
                <a:lnTo>
                  <a:pt x="250778" y="250226"/>
                </a:lnTo>
                <a:lnTo>
                  <a:pt x="250778" y="52674"/>
                </a:lnTo>
                <a:lnTo>
                  <a:pt x="68803" y="52674"/>
                </a:lnTo>
                <a:lnTo>
                  <a:pt x="68803" y="57445"/>
                </a:lnTo>
                <a:cubicBezTo>
                  <a:pt x="68803" y="59976"/>
                  <a:pt x="66771" y="62021"/>
                  <a:pt x="64255" y="62021"/>
                </a:cubicBezTo>
                <a:cubicBezTo>
                  <a:pt x="61739" y="62021"/>
                  <a:pt x="59707" y="59976"/>
                  <a:pt x="59707" y="57445"/>
                </a:cubicBezTo>
                <a:lnTo>
                  <a:pt x="59707" y="48098"/>
                </a:lnTo>
                <a:lnTo>
                  <a:pt x="59707" y="22929"/>
                </a:lnTo>
                <a:cubicBezTo>
                  <a:pt x="59707" y="10272"/>
                  <a:pt x="69916" y="0"/>
                  <a:pt x="82496" y="0"/>
                </a:cubicBezTo>
                <a:close/>
              </a:path>
            </a:pathLst>
          </a:custGeom>
          <a:solidFill>
            <a:schemeClr val="accent1"/>
          </a:solidFill>
          <a:ln w="93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15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53ECF3C-12F3-1A7A-17E4-413DC90E14B4}"/>
              </a:ext>
            </a:extLst>
          </p:cNvPr>
          <p:cNvSpPr/>
          <p:nvPr/>
        </p:nvSpPr>
        <p:spPr>
          <a:xfrm rot="5400000" flipV="1">
            <a:off x="7889761" y="20939"/>
            <a:ext cx="1997115" cy="5423281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1">
                  <a:lumMod val="10000"/>
                  <a:lumOff val="9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0CF6C35D-48E9-E3A0-F4D4-B3C2FB84BCF0}"/>
              </a:ext>
            </a:extLst>
          </p:cNvPr>
          <p:cNvSpPr/>
          <p:nvPr/>
        </p:nvSpPr>
        <p:spPr>
          <a:xfrm rot="5400000" flipV="1">
            <a:off x="7889761" y="2143775"/>
            <a:ext cx="1997115" cy="5423281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CA0255C-221F-ABBA-A123-1F2C797C6D74}"/>
              </a:ext>
            </a:extLst>
          </p:cNvPr>
          <p:cNvSpPr/>
          <p:nvPr/>
        </p:nvSpPr>
        <p:spPr>
          <a:xfrm rot="16200000" flipH="1" flipV="1">
            <a:off x="2322682" y="20939"/>
            <a:ext cx="1997115" cy="5423281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1E6147B-2EA1-F49C-6216-441EDDE5D7D4}"/>
              </a:ext>
            </a:extLst>
          </p:cNvPr>
          <p:cNvSpPr/>
          <p:nvPr/>
        </p:nvSpPr>
        <p:spPr>
          <a:xfrm rot="16200000" flipH="1" flipV="1">
            <a:off x="2322682" y="2143775"/>
            <a:ext cx="1997115" cy="5423281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1">
                  <a:lumMod val="10000"/>
                  <a:lumOff val="9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5D8B37-FC65-6D10-0B80-D186E590C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326"/>
            <a:ext cx="9085729" cy="576169"/>
          </a:xfrm>
        </p:spPr>
        <p:txBody>
          <a:bodyPr/>
          <a:lstStyle/>
          <a:p>
            <a:r>
              <a:rPr lang="en-US" dirty="0"/>
              <a:t>Why Now Is the Time for </a:t>
            </a:r>
            <a:r>
              <a:rPr lang="en-US" dirty="0" err="1"/>
              <a:t>Acceleo</a:t>
            </a:r>
            <a:r>
              <a:rPr lang="en-US" dirty="0"/>
              <a:t> </a:t>
            </a:r>
            <a:r>
              <a:rPr lang="en-US" dirty="0" err="1"/>
              <a:t>Matemática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CA44C0-3E6A-E5C7-F3FE-FFDD6E01E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7336" y="6548717"/>
            <a:ext cx="275063" cy="239993"/>
          </a:xfrm>
        </p:spPr>
        <p:txBody>
          <a:bodyPr/>
          <a:lstStyle/>
          <a:p>
            <a:fld id="{54107B61-0113-E343-BE5F-4CCEC0BAC76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6707EBB-1068-B726-82BB-6D9145FC45D4}"/>
              </a:ext>
            </a:extLst>
          </p:cNvPr>
          <p:cNvSpPr/>
          <p:nvPr/>
        </p:nvSpPr>
        <p:spPr>
          <a:xfrm>
            <a:off x="5043746" y="2741743"/>
            <a:ext cx="2104508" cy="210450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FE2F678-7EA3-ABE8-3414-339189C6C5EE}"/>
              </a:ext>
            </a:extLst>
          </p:cNvPr>
          <p:cNvSpPr/>
          <p:nvPr/>
        </p:nvSpPr>
        <p:spPr>
          <a:xfrm>
            <a:off x="4036282" y="1734021"/>
            <a:ext cx="1996600" cy="1997115"/>
          </a:xfrm>
          <a:custGeom>
            <a:avLst/>
            <a:gdLst>
              <a:gd name="connsiteX0" fmla="*/ 2657475 w 2657475"/>
              <a:gd name="connsiteY0" fmla="*/ 0 h 2658160"/>
              <a:gd name="connsiteX1" fmla="*/ 2657475 w 2657475"/>
              <a:gd name="connsiteY1" fmla="*/ 1410005 h 2658160"/>
              <a:gd name="connsiteX2" fmla="*/ 1410005 w 2657475"/>
              <a:gd name="connsiteY2" fmla="*/ 2658161 h 2658160"/>
              <a:gd name="connsiteX3" fmla="*/ 0 w 2657475"/>
              <a:gd name="connsiteY3" fmla="*/ 2658161 h 2658160"/>
              <a:gd name="connsiteX4" fmla="*/ 2657475 w 2657475"/>
              <a:gd name="connsiteY4" fmla="*/ 0 h 26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475" h="2658160">
                <a:moveTo>
                  <a:pt x="2657475" y="0"/>
                </a:moveTo>
                <a:lnTo>
                  <a:pt x="2657475" y="1410005"/>
                </a:lnTo>
                <a:cubicBezTo>
                  <a:pt x="1987448" y="1451153"/>
                  <a:pt x="1451153" y="1988134"/>
                  <a:pt x="1410005" y="2658161"/>
                </a:cubicBezTo>
                <a:lnTo>
                  <a:pt x="0" y="2658161"/>
                </a:lnTo>
                <a:cubicBezTo>
                  <a:pt x="43205" y="1209751"/>
                  <a:pt x="1209065" y="43205"/>
                  <a:pt x="2657475" y="0"/>
                </a:cubicBezTo>
                <a:close/>
              </a:path>
            </a:pathLst>
          </a:custGeom>
          <a:solidFill>
            <a:schemeClr val="accent2"/>
          </a:solidFill>
          <a:ln w="6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CD893B3B-833A-B4BE-9D7B-8A02BD253E0B}"/>
              </a:ext>
            </a:extLst>
          </p:cNvPr>
          <p:cNvSpPr/>
          <p:nvPr/>
        </p:nvSpPr>
        <p:spPr>
          <a:xfrm>
            <a:off x="4036282" y="3856858"/>
            <a:ext cx="1996600" cy="1997115"/>
          </a:xfrm>
          <a:custGeom>
            <a:avLst/>
            <a:gdLst>
              <a:gd name="connsiteX0" fmla="*/ 2657475 w 2657475"/>
              <a:gd name="connsiteY0" fmla="*/ 1248156 h 2658160"/>
              <a:gd name="connsiteX1" fmla="*/ 2657475 w 2657475"/>
              <a:gd name="connsiteY1" fmla="*/ 2658161 h 2658160"/>
              <a:gd name="connsiteX2" fmla="*/ 0 w 2657475"/>
              <a:gd name="connsiteY2" fmla="*/ 0 h 2658160"/>
              <a:gd name="connsiteX3" fmla="*/ 1410005 w 2657475"/>
              <a:gd name="connsiteY3" fmla="*/ 0 h 2658160"/>
              <a:gd name="connsiteX4" fmla="*/ 2657475 w 2657475"/>
              <a:gd name="connsiteY4" fmla="*/ 1248156 h 26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475" h="2658160">
                <a:moveTo>
                  <a:pt x="2657475" y="1248156"/>
                </a:moveTo>
                <a:lnTo>
                  <a:pt x="2657475" y="2658161"/>
                </a:lnTo>
                <a:cubicBezTo>
                  <a:pt x="1209065" y="2614270"/>
                  <a:pt x="43205" y="1448410"/>
                  <a:pt x="0" y="0"/>
                </a:cubicBezTo>
                <a:lnTo>
                  <a:pt x="1410005" y="0"/>
                </a:lnTo>
                <a:cubicBezTo>
                  <a:pt x="1451153" y="670027"/>
                  <a:pt x="1987448" y="1207008"/>
                  <a:pt x="2657475" y="1248156"/>
                </a:cubicBezTo>
                <a:close/>
              </a:path>
            </a:pathLst>
          </a:custGeom>
          <a:solidFill>
            <a:schemeClr val="accent1"/>
          </a:solidFill>
          <a:ln w="6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60AB2552-2EAF-CCDF-8AAC-3170C8756A7D}"/>
              </a:ext>
            </a:extLst>
          </p:cNvPr>
          <p:cNvSpPr/>
          <p:nvPr/>
        </p:nvSpPr>
        <p:spPr>
          <a:xfrm>
            <a:off x="6159119" y="3856858"/>
            <a:ext cx="1996600" cy="1997115"/>
          </a:xfrm>
          <a:custGeom>
            <a:avLst/>
            <a:gdLst>
              <a:gd name="connsiteX0" fmla="*/ 2657475 w 2657475"/>
              <a:gd name="connsiteY0" fmla="*/ 0 h 2658160"/>
              <a:gd name="connsiteX1" fmla="*/ 0 w 2657475"/>
              <a:gd name="connsiteY1" fmla="*/ 2658161 h 2658160"/>
              <a:gd name="connsiteX2" fmla="*/ 0 w 2657475"/>
              <a:gd name="connsiteY2" fmla="*/ 1248156 h 2658160"/>
              <a:gd name="connsiteX3" fmla="*/ 1247470 w 2657475"/>
              <a:gd name="connsiteY3" fmla="*/ 0 h 26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7475" h="2658160">
                <a:moveTo>
                  <a:pt x="2657475" y="0"/>
                </a:moveTo>
                <a:cubicBezTo>
                  <a:pt x="2614270" y="1448410"/>
                  <a:pt x="1448410" y="2614270"/>
                  <a:pt x="0" y="2658161"/>
                </a:cubicBezTo>
                <a:lnTo>
                  <a:pt x="0" y="1248156"/>
                </a:lnTo>
                <a:cubicBezTo>
                  <a:pt x="670027" y="1207008"/>
                  <a:pt x="1206322" y="670027"/>
                  <a:pt x="1247470" y="0"/>
                </a:cubicBezTo>
                <a:close/>
              </a:path>
            </a:pathLst>
          </a:custGeom>
          <a:solidFill>
            <a:schemeClr val="accent2"/>
          </a:solidFill>
          <a:ln w="6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453DE8A-CE5C-5ADD-A8F3-2CCEB1D48EB0}"/>
              </a:ext>
            </a:extLst>
          </p:cNvPr>
          <p:cNvSpPr/>
          <p:nvPr/>
        </p:nvSpPr>
        <p:spPr>
          <a:xfrm>
            <a:off x="6159119" y="1734021"/>
            <a:ext cx="1996600" cy="1997115"/>
          </a:xfrm>
          <a:custGeom>
            <a:avLst/>
            <a:gdLst>
              <a:gd name="connsiteX0" fmla="*/ 2657475 w 2657475"/>
              <a:gd name="connsiteY0" fmla="*/ 2658161 h 2658160"/>
              <a:gd name="connsiteX1" fmla="*/ 1247470 w 2657475"/>
              <a:gd name="connsiteY1" fmla="*/ 2658161 h 2658160"/>
              <a:gd name="connsiteX2" fmla="*/ 0 w 2657475"/>
              <a:gd name="connsiteY2" fmla="*/ 1410005 h 2658160"/>
              <a:gd name="connsiteX3" fmla="*/ 0 w 2657475"/>
              <a:gd name="connsiteY3" fmla="*/ 0 h 2658160"/>
              <a:gd name="connsiteX4" fmla="*/ 2657475 w 2657475"/>
              <a:gd name="connsiteY4" fmla="*/ 2658161 h 26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7475" h="2658160">
                <a:moveTo>
                  <a:pt x="2657475" y="2658161"/>
                </a:moveTo>
                <a:lnTo>
                  <a:pt x="1247470" y="2658161"/>
                </a:lnTo>
                <a:cubicBezTo>
                  <a:pt x="1206322" y="1988134"/>
                  <a:pt x="670027" y="1451153"/>
                  <a:pt x="0" y="1410005"/>
                </a:cubicBezTo>
                <a:lnTo>
                  <a:pt x="0" y="0"/>
                </a:lnTo>
                <a:cubicBezTo>
                  <a:pt x="1448410" y="43205"/>
                  <a:pt x="2614270" y="1209751"/>
                  <a:pt x="2657475" y="2658161"/>
                </a:cubicBezTo>
                <a:close/>
              </a:path>
            </a:pathLst>
          </a:custGeom>
          <a:solidFill>
            <a:schemeClr val="accent1"/>
          </a:solidFill>
          <a:ln w="6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69602D-FD2E-8947-E3D6-D864F111E0C7}"/>
              </a:ext>
            </a:extLst>
          </p:cNvPr>
          <p:cNvSpPr txBox="1"/>
          <p:nvPr/>
        </p:nvSpPr>
        <p:spPr>
          <a:xfrm>
            <a:off x="758602" y="2058677"/>
            <a:ext cx="3128676" cy="13478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R="0"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EdTech demand is </a:t>
            </a:r>
            <a:b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booming</a:t>
            </a:r>
            <a:r>
              <a:rPr lang="en-US" sz="1600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</a:t>
            </a:r>
            <a:r>
              <a:rPr lang="en-US" sz="160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after COVID; virtual teaching tools and services are here to stay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3FC9ED-91B1-F73F-6290-1D49BDB96030}"/>
              </a:ext>
            </a:extLst>
          </p:cNvPr>
          <p:cNvSpPr txBox="1"/>
          <p:nvPr/>
        </p:nvSpPr>
        <p:spPr>
          <a:xfrm>
            <a:off x="758602" y="4181513"/>
            <a:ext cx="3128676" cy="13478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R="0"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Math performance </a:t>
            </a:r>
            <a:b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is declining</a:t>
            </a:r>
            <a:r>
              <a:rPr lang="en-US" sz="1600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</a:t>
            </a:r>
            <a:r>
              <a:rPr lang="en-US" sz="160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globally </a:t>
            </a:r>
            <a:br>
              <a:rPr lang="en-US" sz="160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60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 remote and hybrid learning environments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2C1D16-52F6-2C59-EA70-D536C88A05FB}"/>
              </a:ext>
            </a:extLst>
          </p:cNvPr>
          <p:cNvSpPr txBox="1"/>
          <p:nvPr/>
        </p:nvSpPr>
        <p:spPr>
          <a:xfrm>
            <a:off x="8321424" y="2058677"/>
            <a:ext cx="3291455" cy="13478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Shortage of qualified math teachers</a:t>
            </a:r>
            <a:r>
              <a:rPr lang="en-US" sz="16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, especially for independently schooled students and students in remote communities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E63F34-9BFE-BED7-A647-C83200AF16CD}"/>
              </a:ext>
            </a:extLst>
          </p:cNvPr>
          <p:cNvSpPr txBox="1"/>
          <p:nvPr/>
        </p:nvSpPr>
        <p:spPr>
          <a:xfrm>
            <a:off x="8321424" y="4181513"/>
            <a:ext cx="3291455" cy="13478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b="1" kern="0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Scarcity of effective and comprehensive math curriculum</a:t>
            </a:r>
            <a:r>
              <a:rPr lang="en-US" sz="1600" kern="0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</a:t>
            </a:r>
            <a:r>
              <a:rPr lang="en-US" sz="16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for independently schooled students and students in remote communities</a:t>
            </a:r>
            <a:r>
              <a:rPr lang="en-US" sz="1600" dirty="0"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en-US" sz="1600" dirty="0">
              <a:solidFill>
                <a:schemeClr val="accent1"/>
              </a:solidFill>
              <a:effectLst/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2E55BCE-7255-1A2F-E2F3-97C5EB7ED9BF}"/>
              </a:ext>
            </a:extLst>
          </p:cNvPr>
          <p:cNvSpPr/>
          <p:nvPr/>
        </p:nvSpPr>
        <p:spPr>
          <a:xfrm>
            <a:off x="4714108" y="4497567"/>
            <a:ext cx="542585" cy="442805"/>
          </a:xfrm>
          <a:custGeom>
            <a:avLst/>
            <a:gdLst>
              <a:gd name="connsiteX0" fmla="*/ 147314 w 265922"/>
              <a:gd name="connsiteY0" fmla="*/ 161791 h 217019"/>
              <a:gd name="connsiteX1" fmla="*/ 147314 w 265922"/>
              <a:gd name="connsiteY1" fmla="*/ 206580 h 217019"/>
              <a:gd name="connsiteX2" fmla="*/ 178881 w 265922"/>
              <a:gd name="connsiteY2" fmla="*/ 206580 h 217019"/>
              <a:gd name="connsiteX3" fmla="*/ 178881 w 265922"/>
              <a:gd name="connsiteY3" fmla="*/ 161791 h 217019"/>
              <a:gd name="connsiteX4" fmla="*/ 142053 w 265922"/>
              <a:gd name="connsiteY4" fmla="*/ 151353 h 217019"/>
              <a:gd name="connsiteX5" fmla="*/ 184142 w 265922"/>
              <a:gd name="connsiteY5" fmla="*/ 151353 h 217019"/>
              <a:gd name="connsiteX6" fmla="*/ 189403 w 265922"/>
              <a:gd name="connsiteY6" fmla="*/ 156572 h 217019"/>
              <a:gd name="connsiteX7" fmla="*/ 189403 w 265922"/>
              <a:gd name="connsiteY7" fmla="*/ 211799 h 217019"/>
              <a:gd name="connsiteX8" fmla="*/ 184142 w 265922"/>
              <a:gd name="connsiteY8" fmla="*/ 217018 h 217019"/>
              <a:gd name="connsiteX9" fmla="*/ 142053 w 265922"/>
              <a:gd name="connsiteY9" fmla="*/ 217018 h 217019"/>
              <a:gd name="connsiteX10" fmla="*/ 136792 w 265922"/>
              <a:gd name="connsiteY10" fmla="*/ 211799 h 217019"/>
              <a:gd name="connsiteX11" fmla="*/ 136792 w 265922"/>
              <a:gd name="connsiteY11" fmla="*/ 156572 h 217019"/>
              <a:gd name="connsiteX12" fmla="*/ 142053 w 265922"/>
              <a:gd name="connsiteY12" fmla="*/ 151353 h 217019"/>
              <a:gd name="connsiteX13" fmla="*/ 78916 w 265922"/>
              <a:gd name="connsiteY13" fmla="*/ 131830 h 217019"/>
              <a:gd name="connsiteX14" fmla="*/ 78916 w 265922"/>
              <a:gd name="connsiteY14" fmla="*/ 206580 h 217019"/>
              <a:gd name="connsiteX15" fmla="*/ 110483 w 265922"/>
              <a:gd name="connsiteY15" fmla="*/ 206580 h 217019"/>
              <a:gd name="connsiteX16" fmla="*/ 110483 w 265922"/>
              <a:gd name="connsiteY16" fmla="*/ 131830 h 217019"/>
              <a:gd name="connsiteX17" fmla="*/ 73655 w 265922"/>
              <a:gd name="connsiteY17" fmla="*/ 121392 h 217019"/>
              <a:gd name="connsiteX18" fmla="*/ 115744 w 265922"/>
              <a:gd name="connsiteY18" fmla="*/ 121392 h 217019"/>
              <a:gd name="connsiteX19" fmla="*/ 121005 w 265922"/>
              <a:gd name="connsiteY19" fmla="*/ 126611 h 217019"/>
              <a:gd name="connsiteX20" fmla="*/ 121005 w 265922"/>
              <a:gd name="connsiteY20" fmla="*/ 211800 h 217019"/>
              <a:gd name="connsiteX21" fmla="*/ 115744 w 265922"/>
              <a:gd name="connsiteY21" fmla="*/ 217019 h 217019"/>
              <a:gd name="connsiteX22" fmla="*/ 73655 w 265922"/>
              <a:gd name="connsiteY22" fmla="*/ 217019 h 217019"/>
              <a:gd name="connsiteX23" fmla="*/ 68394 w 265922"/>
              <a:gd name="connsiteY23" fmla="*/ 211800 h 217019"/>
              <a:gd name="connsiteX24" fmla="*/ 68394 w 265922"/>
              <a:gd name="connsiteY24" fmla="*/ 126611 h 217019"/>
              <a:gd name="connsiteX25" fmla="*/ 73655 w 265922"/>
              <a:gd name="connsiteY25" fmla="*/ 121392 h 217019"/>
              <a:gd name="connsiteX26" fmla="*/ 10522 w 265922"/>
              <a:gd name="connsiteY26" fmla="*/ 78868 h 217019"/>
              <a:gd name="connsiteX27" fmla="*/ 10522 w 265922"/>
              <a:gd name="connsiteY27" fmla="*/ 206580 h 217019"/>
              <a:gd name="connsiteX28" fmla="*/ 42089 w 265922"/>
              <a:gd name="connsiteY28" fmla="*/ 206580 h 217019"/>
              <a:gd name="connsiteX29" fmla="*/ 42089 w 265922"/>
              <a:gd name="connsiteY29" fmla="*/ 78868 h 217019"/>
              <a:gd name="connsiteX30" fmla="*/ 5261 w 265922"/>
              <a:gd name="connsiteY30" fmla="*/ 68430 h 217019"/>
              <a:gd name="connsiteX31" fmla="*/ 47350 w 265922"/>
              <a:gd name="connsiteY31" fmla="*/ 68430 h 217019"/>
              <a:gd name="connsiteX32" fmla="*/ 52611 w 265922"/>
              <a:gd name="connsiteY32" fmla="*/ 73649 h 217019"/>
              <a:gd name="connsiteX33" fmla="*/ 52611 w 265922"/>
              <a:gd name="connsiteY33" fmla="*/ 211799 h 217019"/>
              <a:gd name="connsiteX34" fmla="*/ 47350 w 265922"/>
              <a:gd name="connsiteY34" fmla="*/ 217018 h 217019"/>
              <a:gd name="connsiteX35" fmla="*/ 5261 w 265922"/>
              <a:gd name="connsiteY35" fmla="*/ 217018 h 217019"/>
              <a:gd name="connsiteX36" fmla="*/ 0 w 265922"/>
              <a:gd name="connsiteY36" fmla="*/ 211799 h 217019"/>
              <a:gd name="connsiteX37" fmla="*/ 0 w 265922"/>
              <a:gd name="connsiteY37" fmla="*/ 73649 h 217019"/>
              <a:gd name="connsiteX38" fmla="*/ 5261 w 265922"/>
              <a:gd name="connsiteY38" fmla="*/ 68430 h 217019"/>
              <a:gd name="connsiteX39" fmla="*/ 14929 w 265922"/>
              <a:gd name="connsiteY39" fmla="*/ 1529 h 217019"/>
              <a:gd name="connsiteX40" fmla="*/ 22372 w 265922"/>
              <a:gd name="connsiteY40" fmla="*/ 1529 h 217019"/>
              <a:gd name="connsiteX41" fmla="*/ 129134 w 265922"/>
              <a:gd name="connsiteY41" fmla="*/ 107440 h 217019"/>
              <a:gd name="connsiteX42" fmla="*/ 151718 w 265922"/>
              <a:gd name="connsiteY42" fmla="*/ 85033 h 217019"/>
              <a:gd name="connsiteX43" fmla="*/ 155506 w 265922"/>
              <a:gd name="connsiteY43" fmla="*/ 83506 h 217019"/>
              <a:gd name="connsiteX44" fmla="*/ 159248 w 265922"/>
              <a:gd name="connsiteY44" fmla="*/ 85127 h 217019"/>
              <a:gd name="connsiteX45" fmla="*/ 255400 w 265922"/>
              <a:gd name="connsiteY45" fmla="*/ 185280 h 217019"/>
              <a:gd name="connsiteX46" fmla="*/ 255400 w 265922"/>
              <a:gd name="connsiteY46" fmla="*/ 156572 h 217019"/>
              <a:gd name="connsiteX47" fmla="*/ 260661 w 265922"/>
              <a:gd name="connsiteY47" fmla="*/ 151353 h 217019"/>
              <a:gd name="connsiteX48" fmla="*/ 265922 w 265922"/>
              <a:gd name="connsiteY48" fmla="*/ 156572 h 217019"/>
              <a:gd name="connsiteX49" fmla="*/ 265922 w 265922"/>
              <a:gd name="connsiteY49" fmla="*/ 198324 h 217019"/>
              <a:gd name="connsiteX50" fmla="*/ 265912 w 265922"/>
              <a:gd name="connsiteY50" fmla="*/ 198408 h 217019"/>
              <a:gd name="connsiteX51" fmla="*/ 265898 w 265922"/>
              <a:gd name="connsiteY51" fmla="*/ 198544 h 217019"/>
              <a:gd name="connsiteX52" fmla="*/ 265491 w 265922"/>
              <a:gd name="connsiteY52" fmla="*/ 200388 h 217019"/>
              <a:gd name="connsiteX53" fmla="*/ 265463 w 265922"/>
              <a:gd name="connsiteY53" fmla="*/ 200440 h 217019"/>
              <a:gd name="connsiteX54" fmla="*/ 264309 w 265922"/>
              <a:gd name="connsiteY54" fmla="*/ 202072 h 217019"/>
              <a:gd name="connsiteX55" fmla="*/ 264288 w 265922"/>
              <a:gd name="connsiteY55" fmla="*/ 202103 h 217019"/>
              <a:gd name="connsiteX56" fmla="*/ 264221 w 265922"/>
              <a:gd name="connsiteY56" fmla="*/ 202148 h 217019"/>
              <a:gd name="connsiteX57" fmla="*/ 262622 w 265922"/>
              <a:gd name="connsiteY57" fmla="*/ 203161 h 217019"/>
              <a:gd name="connsiteX58" fmla="*/ 262489 w 265922"/>
              <a:gd name="connsiteY58" fmla="*/ 203199 h 217019"/>
              <a:gd name="connsiteX59" fmla="*/ 260661 w 265922"/>
              <a:gd name="connsiteY59" fmla="*/ 203544 h 217019"/>
              <a:gd name="connsiteX60" fmla="*/ 218572 w 265922"/>
              <a:gd name="connsiteY60" fmla="*/ 203544 h 217019"/>
              <a:gd name="connsiteX61" fmla="*/ 213311 w 265922"/>
              <a:gd name="connsiteY61" fmla="*/ 198324 h 217019"/>
              <a:gd name="connsiteX62" fmla="*/ 218572 w 265922"/>
              <a:gd name="connsiteY62" fmla="*/ 193105 h 217019"/>
              <a:gd name="connsiteX63" fmla="*/ 248389 w 265922"/>
              <a:gd name="connsiteY63" fmla="*/ 193105 h 217019"/>
              <a:gd name="connsiteX64" fmla="*/ 155348 w 265922"/>
              <a:gd name="connsiteY64" fmla="*/ 96195 h 217019"/>
              <a:gd name="connsiteX65" fmla="*/ 132855 w 265922"/>
              <a:gd name="connsiteY65" fmla="*/ 118511 h 217019"/>
              <a:gd name="connsiteX66" fmla="*/ 125412 w 265922"/>
              <a:gd name="connsiteY66" fmla="*/ 118511 h 217019"/>
              <a:gd name="connsiteX67" fmla="*/ 14929 w 265922"/>
              <a:gd name="connsiteY67" fmla="*/ 8909 h 217019"/>
              <a:gd name="connsiteX68" fmla="*/ 14929 w 265922"/>
              <a:gd name="connsiteY68" fmla="*/ 1529 h 21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65922" h="217019">
                <a:moveTo>
                  <a:pt x="147314" y="161791"/>
                </a:moveTo>
                <a:lnTo>
                  <a:pt x="147314" y="206580"/>
                </a:lnTo>
                <a:lnTo>
                  <a:pt x="178881" y="206580"/>
                </a:lnTo>
                <a:lnTo>
                  <a:pt x="178881" y="161791"/>
                </a:lnTo>
                <a:close/>
                <a:moveTo>
                  <a:pt x="142053" y="151353"/>
                </a:moveTo>
                <a:lnTo>
                  <a:pt x="184142" y="151353"/>
                </a:lnTo>
                <a:cubicBezTo>
                  <a:pt x="187046" y="151353"/>
                  <a:pt x="189403" y="153691"/>
                  <a:pt x="189403" y="156572"/>
                </a:cubicBezTo>
                <a:lnTo>
                  <a:pt x="189403" y="211799"/>
                </a:lnTo>
                <a:cubicBezTo>
                  <a:pt x="189403" y="214680"/>
                  <a:pt x="187046" y="217018"/>
                  <a:pt x="184142" y="217018"/>
                </a:cubicBezTo>
                <a:lnTo>
                  <a:pt x="142053" y="217018"/>
                </a:lnTo>
                <a:cubicBezTo>
                  <a:pt x="139149" y="217018"/>
                  <a:pt x="136792" y="214680"/>
                  <a:pt x="136792" y="211799"/>
                </a:cubicBezTo>
                <a:lnTo>
                  <a:pt x="136792" y="156572"/>
                </a:lnTo>
                <a:cubicBezTo>
                  <a:pt x="136792" y="153691"/>
                  <a:pt x="139149" y="151353"/>
                  <a:pt x="142053" y="151353"/>
                </a:cubicBezTo>
                <a:close/>
                <a:moveTo>
                  <a:pt x="78916" y="131830"/>
                </a:moveTo>
                <a:lnTo>
                  <a:pt x="78916" y="206580"/>
                </a:lnTo>
                <a:lnTo>
                  <a:pt x="110483" y="206580"/>
                </a:lnTo>
                <a:lnTo>
                  <a:pt x="110483" y="131830"/>
                </a:lnTo>
                <a:close/>
                <a:moveTo>
                  <a:pt x="73655" y="121392"/>
                </a:moveTo>
                <a:lnTo>
                  <a:pt x="115744" y="121392"/>
                </a:lnTo>
                <a:cubicBezTo>
                  <a:pt x="118648" y="121392"/>
                  <a:pt x="121005" y="123731"/>
                  <a:pt x="121005" y="126611"/>
                </a:cubicBezTo>
                <a:lnTo>
                  <a:pt x="121005" y="211800"/>
                </a:lnTo>
                <a:cubicBezTo>
                  <a:pt x="121005" y="214680"/>
                  <a:pt x="118648" y="217019"/>
                  <a:pt x="115744" y="217019"/>
                </a:cubicBezTo>
                <a:lnTo>
                  <a:pt x="73655" y="217019"/>
                </a:lnTo>
                <a:cubicBezTo>
                  <a:pt x="70751" y="217019"/>
                  <a:pt x="68394" y="214680"/>
                  <a:pt x="68394" y="211800"/>
                </a:cubicBezTo>
                <a:lnTo>
                  <a:pt x="68394" y="126611"/>
                </a:lnTo>
                <a:cubicBezTo>
                  <a:pt x="68394" y="123731"/>
                  <a:pt x="70751" y="121392"/>
                  <a:pt x="73655" y="121392"/>
                </a:cubicBezTo>
                <a:close/>
                <a:moveTo>
                  <a:pt x="10522" y="78868"/>
                </a:moveTo>
                <a:lnTo>
                  <a:pt x="10522" y="206580"/>
                </a:lnTo>
                <a:lnTo>
                  <a:pt x="42089" y="206580"/>
                </a:lnTo>
                <a:lnTo>
                  <a:pt x="42089" y="78868"/>
                </a:lnTo>
                <a:close/>
                <a:moveTo>
                  <a:pt x="5261" y="68430"/>
                </a:moveTo>
                <a:lnTo>
                  <a:pt x="47350" y="68430"/>
                </a:lnTo>
                <a:cubicBezTo>
                  <a:pt x="50254" y="68430"/>
                  <a:pt x="52611" y="70768"/>
                  <a:pt x="52611" y="73649"/>
                </a:cubicBezTo>
                <a:lnTo>
                  <a:pt x="52611" y="211799"/>
                </a:lnTo>
                <a:cubicBezTo>
                  <a:pt x="52611" y="214680"/>
                  <a:pt x="50254" y="217018"/>
                  <a:pt x="47350" y="217018"/>
                </a:cubicBezTo>
                <a:lnTo>
                  <a:pt x="5261" y="217018"/>
                </a:lnTo>
                <a:cubicBezTo>
                  <a:pt x="2357" y="217018"/>
                  <a:pt x="0" y="214680"/>
                  <a:pt x="0" y="211799"/>
                </a:cubicBezTo>
                <a:lnTo>
                  <a:pt x="0" y="73649"/>
                </a:lnTo>
                <a:cubicBezTo>
                  <a:pt x="0" y="70768"/>
                  <a:pt x="2357" y="68430"/>
                  <a:pt x="5261" y="68430"/>
                </a:cubicBezTo>
                <a:close/>
                <a:moveTo>
                  <a:pt x="14929" y="1529"/>
                </a:moveTo>
                <a:cubicBezTo>
                  <a:pt x="16984" y="-510"/>
                  <a:pt x="20316" y="-510"/>
                  <a:pt x="22372" y="1529"/>
                </a:cubicBezTo>
                <a:lnTo>
                  <a:pt x="129134" y="107440"/>
                </a:lnTo>
                <a:lnTo>
                  <a:pt x="151718" y="85033"/>
                </a:lnTo>
                <a:cubicBezTo>
                  <a:pt x="152721" y="84041"/>
                  <a:pt x="153913" y="83495"/>
                  <a:pt x="155506" y="83506"/>
                </a:cubicBezTo>
                <a:cubicBezTo>
                  <a:pt x="156923" y="83523"/>
                  <a:pt x="158273" y="84108"/>
                  <a:pt x="159248" y="85127"/>
                </a:cubicBezTo>
                <a:lnTo>
                  <a:pt x="255400" y="185280"/>
                </a:lnTo>
                <a:lnTo>
                  <a:pt x="255400" y="156572"/>
                </a:lnTo>
                <a:cubicBezTo>
                  <a:pt x="255400" y="153691"/>
                  <a:pt x="257757" y="151353"/>
                  <a:pt x="260661" y="151353"/>
                </a:cubicBezTo>
                <a:cubicBezTo>
                  <a:pt x="263565" y="151353"/>
                  <a:pt x="265922" y="153691"/>
                  <a:pt x="265922" y="156572"/>
                </a:cubicBezTo>
                <a:lnTo>
                  <a:pt x="265922" y="198324"/>
                </a:lnTo>
                <a:cubicBezTo>
                  <a:pt x="265922" y="198356"/>
                  <a:pt x="265915" y="198384"/>
                  <a:pt x="265912" y="198408"/>
                </a:cubicBezTo>
                <a:cubicBezTo>
                  <a:pt x="265912" y="198456"/>
                  <a:pt x="265901" y="198498"/>
                  <a:pt x="265898" y="198544"/>
                </a:cubicBezTo>
                <a:cubicBezTo>
                  <a:pt x="265870" y="199194"/>
                  <a:pt x="265736" y="199820"/>
                  <a:pt x="265491" y="200388"/>
                </a:cubicBezTo>
                <a:cubicBezTo>
                  <a:pt x="265484" y="200408"/>
                  <a:pt x="265470" y="200422"/>
                  <a:pt x="265463" y="200440"/>
                </a:cubicBezTo>
                <a:cubicBezTo>
                  <a:pt x="265186" y="201056"/>
                  <a:pt x="264793" y="201609"/>
                  <a:pt x="264309" y="202072"/>
                </a:cubicBezTo>
                <a:cubicBezTo>
                  <a:pt x="264302" y="202082"/>
                  <a:pt x="264299" y="202092"/>
                  <a:pt x="264288" y="202103"/>
                </a:cubicBezTo>
                <a:cubicBezTo>
                  <a:pt x="264267" y="202124"/>
                  <a:pt x="264242" y="202127"/>
                  <a:pt x="264221" y="202148"/>
                </a:cubicBezTo>
                <a:cubicBezTo>
                  <a:pt x="263755" y="202573"/>
                  <a:pt x="263218" y="202921"/>
                  <a:pt x="262622" y="203161"/>
                </a:cubicBezTo>
                <a:cubicBezTo>
                  <a:pt x="262576" y="203182"/>
                  <a:pt x="262531" y="203185"/>
                  <a:pt x="262489" y="203199"/>
                </a:cubicBezTo>
                <a:cubicBezTo>
                  <a:pt x="261913" y="203411"/>
                  <a:pt x="261307" y="203544"/>
                  <a:pt x="260661" y="203544"/>
                </a:cubicBezTo>
                <a:lnTo>
                  <a:pt x="218572" y="203544"/>
                </a:lnTo>
                <a:cubicBezTo>
                  <a:pt x="215668" y="203544"/>
                  <a:pt x="213311" y="201205"/>
                  <a:pt x="213311" y="198324"/>
                </a:cubicBezTo>
                <a:cubicBezTo>
                  <a:pt x="213311" y="195444"/>
                  <a:pt x="215668" y="193105"/>
                  <a:pt x="218572" y="193105"/>
                </a:cubicBezTo>
                <a:lnTo>
                  <a:pt x="248389" y="193105"/>
                </a:lnTo>
                <a:lnTo>
                  <a:pt x="155348" y="96195"/>
                </a:lnTo>
                <a:lnTo>
                  <a:pt x="132855" y="118511"/>
                </a:lnTo>
                <a:cubicBezTo>
                  <a:pt x="130880" y="120467"/>
                  <a:pt x="127387" y="120467"/>
                  <a:pt x="125412" y="118511"/>
                </a:cubicBezTo>
                <a:lnTo>
                  <a:pt x="14929" y="8909"/>
                </a:lnTo>
                <a:cubicBezTo>
                  <a:pt x="12877" y="6873"/>
                  <a:pt x="12877" y="3564"/>
                  <a:pt x="14929" y="152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FB3235A-E776-8A23-3EF0-C971A828FBAA}"/>
              </a:ext>
            </a:extLst>
          </p:cNvPr>
          <p:cNvSpPr/>
          <p:nvPr/>
        </p:nvSpPr>
        <p:spPr>
          <a:xfrm>
            <a:off x="4591730" y="2488654"/>
            <a:ext cx="606023" cy="497932"/>
          </a:xfrm>
          <a:custGeom>
            <a:avLst/>
            <a:gdLst>
              <a:gd name="connsiteX0" fmla="*/ 327897 w 885824"/>
              <a:gd name="connsiteY0" fmla="*/ 183879 h 727832"/>
              <a:gd name="connsiteX1" fmla="*/ 20592 w 885824"/>
              <a:gd name="connsiteY1" fmla="*/ 491222 h 727832"/>
              <a:gd name="connsiteX2" fmla="*/ 3533 w 885824"/>
              <a:gd name="connsiteY2" fmla="*/ 491222 h 727832"/>
              <a:gd name="connsiteX3" fmla="*/ 3533 w 885824"/>
              <a:gd name="connsiteY3" fmla="*/ 474162 h 727832"/>
              <a:gd name="connsiteX4" fmla="*/ 319373 w 885824"/>
              <a:gd name="connsiteY4" fmla="*/ 158323 h 727832"/>
              <a:gd name="connsiteX5" fmla="*/ 336426 w 885824"/>
              <a:gd name="connsiteY5" fmla="*/ 158317 h 727832"/>
              <a:gd name="connsiteX6" fmla="*/ 336432 w 885824"/>
              <a:gd name="connsiteY6" fmla="*/ 158323 h 727832"/>
              <a:gd name="connsiteX7" fmla="*/ 493699 w 885824"/>
              <a:gd name="connsiteY7" fmla="*/ 315590 h 727832"/>
              <a:gd name="connsiteX8" fmla="*/ 782307 w 885824"/>
              <a:gd name="connsiteY8" fmla="*/ 26983 h 727832"/>
              <a:gd name="connsiteX9" fmla="*/ 737539 w 885824"/>
              <a:gd name="connsiteY9" fmla="*/ 30917 h 727832"/>
              <a:gd name="connsiteX10" fmla="*/ 724466 w 885824"/>
              <a:gd name="connsiteY10" fmla="*/ 19958 h 727832"/>
              <a:gd name="connsiteX11" fmla="*/ 735425 w 885824"/>
              <a:gd name="connsiteY11" fmla="*/ 6885 h 727832"/>
              <a:gd name="connsiteX12" fmla="*/ 813253 w 885824"/>
              <a:gd name="connsiteY12" fmla="*/ 46 h 727832"/>
              <a:gd name="connsiteX13" fmla="*/ 826331 w 885824"/>
              <a:gd name="connsiteY13" fmla="*/ 11033 h 727832"/>
              <a:gd name="connsiteX14" fmla="*/ 826331 w 885824"/>
              <a:gd name="connsiteY14" fmla="*/ 13124 h 727832"/>
              <a:gd name="connsiteX15" fmla="*/ 819492 w 885824"/>
              <a:gd name="connsiteY15" fmla="*/ 90915 h 727832"/>
              <a:gd name="connsiteX16" fmla="*/ 807491 w 885824"/>
              <a:gd name="connsiteY16" fmla="*/ 101925 h 727832"/>
              <a:gd name="connsiteX17" fmla="*/ 806424 w 885824"/>
              <a:gd name="connsiteY17" fmla="*/ 101878 h 727832"/>
              <a:gd name="connsiteX18" fmla="*/ 795461 w 885824"/>
              <a:gd name="connsiteY18" fmla="*/ 88800 h 727832"/>
              <a:gd name="connsiteX19" fmla="*/ 799395 w 885824"/>
              <a:gd name="connsiteY19" fmla="*/ 44033 h 727832"/>
              <a:gd name="connsiteX20" fmla="*/ 502214 w 885824"/>
              <a:gd name="connsiteY20" fmla="*/ 341213 h 727832"/>
              <a:gd name="connsiteX21" fmla="*/ 485161 w 885824"/>
              <a:gd name="connsiteY21" fmla="*/ 341218 h 727832"/>
              <a:gd name="connsiteX22" fmla="*/ 485155 w 885824"/>
              <a:gd name="connsiteY22" fmla="*/ 341213 h 727832"/>
              <a:gd name="connsiteX23" fmla="*/ 388438 w 885824"/>
              <a:gd name="connsiteY23" fmla="*/ 362444 h 727832"/>
              <a:gd name="connsiteX24" fmla="*/ 388438 w 885824"/>
              <a:gd name="connsiteY24" fmla="*/ 715774 h 727832"/>
              <a:gd name="connsiteX25" fmla="*/ 376380 w 885824"/>
              <a:gd name="connsiteY25" fmla="*/ 727832 h 727832"/>
              <a:gd name="connsiteX26" fmla="*/ 279425 w 885824"/>
              <a:gd name="connsiteY26" fmla="*/ 727832 h 727832"/>
              <a:gd name="connsiteX27" fmla="*/ 267357 w 885824"/>
              <a:gd name="connsiteY27" fmla="*/ 715783 h 727832"/>
              <a:gd name="connsiteX28" fmla="*/ 267357 w 885824"/>
              <a:gd name="connsiteY28" fmla="*/ 715774 h 727832"/>
              <a:gd name="connsiteX29" fmla="*/ 267357 w 885824"/>
              <a:gd name="connsiteY29" fmla="*/ 362482 h 727832"/>
              <a:gd name="connsiteX30" fmla="*/ 279425 w 885824"/>
              <a:gd name="connsiteY30" fmla="*/ 350414 h 727832"/>
              <a:gd name="connsiteX31" fmla="*/ 376380 w 885824"/>
              <a:gd name="connsiteY31" fmla="*/ 350414 h 727832"/>
              <a:gd name="connsiteX32" fmla="*/ 388438 w 885824"/>
              <a:gd name="connsiteY32" fmla="*/ 362472 h 727832"/>
              <a:gd name="connsiteX33" fmla="*/ 388438 w 885824"/>
              <a:gd name="connsiteY33" fmla="*/ 362482 h 727832"/>
              <a:gd name="connsiteX34" fmla="*/ 364312 w 885824"/>
              <a:gd name="connsiteY34" fmla="*/ 374502 h 727832"/>
              <a:gd name="connsiteX35" fmla="*/ 291464 w 885824"/>
              <a:gd name="connsiteY35" fmla="*/ 374502 h 727832"/>
              <a:gd name="connsiteX36" fmla="*/ 291464 w 885824"/>
              <a:gd name="connsiteY36" fmla="*/ 703705 h 727832"/>
              <a:gd name="connsiteX37" fmla="*/ 364292 w 885824"/>
              <a:gd name="connsiteY37" fmla="*/ 703705 h 727832"/>
              <a:gd name="connsiteX38" fmla="*/ 554240 w 885824"/>
              <a:gd name="connsiteY38" fmla="*/ 447502 h 727832"/>
              <a:gd name="connsiteX39" fmla="*/ 554240 w 885824"/>
              <a:gd name="connsiteY39" fmla="*/ 715774 h 727832"/>
              <a:gd name="connsiteX40" fmla="*/ 542181 w 885824"/>
              <a:gd name="connsiteY40" fmla="*/ 727832 h 727832"/>
              <a:gd name="connsiteX41" fmla="*/ 542172 w 885824"/>
              <a:gd name="connsiteY41" fmla="*/ 727832 h 727832"/>
              <a:gd name="connsiteX42" fmla="*/ 445217 w 885824"/>
              <a:gd name="connsiteY42" fmla="*/ 727832 h 727832"/>
              <a:gd name="connsiteX43" fmla="*/ 433149 w 885824"/>
              <a:gd name="connsiteY43" fmla="*/ 715783 h 727832"/>
              <a:gd name="connsiteX44" fmla="*/ 433149 w 885824"/>
              <a:gd name="connsiteY44" fmla="*/ 715774 h 727832"/>
              <a:gd name="connsiteX45" fmla="*/ 433149 w 885824"/>
              <a:gd name="connsiteY45" fmla="*/ 447540 h 727832"/>
              <a:gd name="connsiteX46" fmla="*/ 445217 w 885824"/>
              <a:gd name="connsiteY46" fmla="*/ 435472 h 727832"/>
              <a:gd name="connsiteX47" fmla="*/ 542172 w 885824"/>
              <a:gd name="connsiteY47" fmla="*/ 435472 h 727832"/>
              <a:gd name="connsiteX48" fmla="*/ 554240 w 885824"/>
              <a:gd name="connsiteY48" fmla="*/ 447540 h 727832"/>
              <a:gd name="connsiteX49" fmla="*/ 530104 w 885824"/>
              <a:gd name="connsiteY49" fmla="*/ 459570 h 727832"/>
              <a:gd name="connsiteX50" fmla="*/ 457276 w 885824"/>
              <a:gd name="connsiteY50" fmla="*/ 459570 h 727832"/>
              <a:gd name="connsiteX51" fmla="*/ 457276 w 885824"/>
              <a:gd name="connsiteY51" fmla="*/ 703705 h 727832"/>
              <a:gd name="connsiteX52" fmla="*/ 530104 w 885824"/>
              <a:gd name="connsiteY52" fmla="*/ 703705 h 727832"/>
              <a:gd name="connsiteX53" fmla="*/ 720032 w 885824"/>
              <a:gd name="connsiteY53" fmla="*/ 358072 h 727832"/>
              <a:gd name="connsiteX54" fmla="*/ 720032 w 885824"/>
              <a:gd name="connsiteY54" fmla="*/ 715736 h 727832"/>
              <a:gd name="connsiteX55" fmla="*/ 707974 w 885824"/>
              <a:gd name="connsiteY55" fmla="*/ 727794 h 727832"/>
              <a:gd name="connsiteX56" fmla="*/ 707964 w 885824"/>
              <a:gd name="connsiteY56" fmla="*/ 727794 h 727832"/>
              <a:gd name="connsiteX57" fmla="*/ 611009 w 885824"/>
              <a:gd name="connsiteY57" fmla="*/ 727794 h 727832"/>
              <a:gd name="connsiteX58" fmla="*/ 598950 w 885824"/>
              <a:gd name="connsiteY58" fmla="*/ 715736 h 727832"/>
              <a:gd name="connsiteX59" fmla="*/ 598950 w 885824"/>
              <a:gd name="connsiteY59" fmla="*/ 358110 h 727832"/>
              <a:gd name="connsiteX60" fmla="*/ 611000 w 885824"/>
              <a:gd name="connsiteY60" fmla="*/ 346042 h 727832"/>
              <a:gd name="connsiteX61" fmla="*/ 611009 w 885824"/>
              <a:gd name="connsiteY61" fmla="*/ 346042 h 727832"/>
              <a:gd name="connsiteX62" fmla="*/ 707964 w 885824"/>
              <a:gd name="connsiteY62" fmla="*/ 346042 h 727832"/>
              <a:gd name="connsiteX63" fmla="*/ 720032 w 885824"/>
              <a:gd name="connsiteY63" fmla="*/ 358110 h 727832"/>
              <a:gd name="connsiteX64" fmla="*/ 695905 w 885824"/>
              <a:gd name="connsiteY64" fmla="*/ 370130 h 727832"/>
              <a:gd name="connsiteX65" fmla="*/ 623077 w 885824"/>
              <a:gd name="connsiteY65" fmla="*/ 370130 h 727832"/>
              <a:gd name="connsiteX66" fmla="*/ 623077 w 885824"/>
              <a:gd name="connsiteY66" fmla="*/ 703705 h 727832"/>
              <a:gd name="connsiteX67" fmla="*/ 695905 w 885824"/>
              <a:gd name="connsiteY67" fmla="*/ 703705 h 727832"/>
              <a:gd name="connsiteX68" fmla="*/ 885824 w 885824"/>
              <a:gd name="connsiteY68" fmla="*/ 187108 h 727832"/>
              <a:gd name="connsiteX69" fmla="*/ 885824 w 885824"/>
              <a:gd name="connsiteY69" fmla="*/ 715745 h 727832"/>
              <a:gd name="connsiteX70" fmla="*/ 873766 w 885824"/>
              <a:gd name="connsiteY70" fmla="*/ 727804 h 727832"/>
              <a:gd name="connsiteX71" fmla="*/ 873756 w 885824"/>
              <a:gd name="connsiteY71" fmla="*/ 727804 h 727832"/>
              <a:gd name="connsiteX72" fmla="*/ 776801 w 885824"/>
              <a:gd name="connsiteY72" fmla="*/ 727804 h 727832"/>
              <a:gd name="connsiteX73" fmla="*/ 764743 w 885824"/>
              <a:gd name="connsiteY73" fmla="*/ 715745 h 727832"/>
              <a:gd name="connsiteX74" fmla="*/ 764743 w 885824"/>
              <a:gd name="connsiteY74" fmla="*/ 187108 h 727832"/>
              <a:gd name="connsiteX75" fmla="*/ 776792 w 885824"/>
              <a:gd name="connsiteY75" fmla="*/ 175039 h 727832"/>
              <a:gd name="connsiteX76" fmla="*/ 776801 w 885824"/>
              <a:gd name="connsiteY76" fmla="*/ 175039 h 727832"/>
              <a:gd name="connsiteX77" fmla="*/ 873756 w 885824"/>
              <a:gd name="connsiteY77" fmla="*/ 175039 h 727832"/>
              <a:gd name="connsiteX78" fmla="*/ 885824 w 885824"/>
              <a:gd name="connsiteY78" fmla="*/ 187108 h 727832"/>
              <a:gd name="connsiteX79" fmla="*/ 861698 w 885824"/>
              <a:gd name="connsiteY79" fmla="*/ 199166 h 727832"/>
              <a:gd name="connsiteX80" fmla="*/ 788869 w 885824"/>
              <a:gd name="connsiteY80" fmla="*/ 199166 h 727832"/>
              <a:gd name="connsiteX81" fmla="*/ 788869 w 885824"/>
              <a:gd name="connsiteY81" fmla="*/ 703705 h 727832"/>
              <a:gd name="connsiteX82" fmla="*/ 861698 w 885824"/>
              <a:gd name="connsiteY82" fmla="*/ 703705 h 727832"/>
              <a:gd name="connsiteX83" fmla="*/ 222646 w 885824"/>
              <a:gd name="connsiteY83" fmla="*/ 504023 h 727832"/>
              <a:gd name="connsiteX84" fmla="*/ 222646 w 885824"/>
              <a:gd name="connsiteY84" fmla="*/ 715774 h 727832"/>
              <a:gd name="connsiteX85" fmla="*/ 210588 w 885824"/>
              <a:gd name="connsiteY85" fmla="*/ 727832 h 727832"/>
              <a:gd name="connsiteX86" fmla="*/ 113623 w 885824"/>
              <a:gd name="connsiteY86" fmla="*/ 727832 h 727832"/>
              <a:gd name="connsiteX87" fmla="*/ 101564 w 885824"/>
              <a:gd name="connsiteY87" fmla="*/ 715774 h 727832"/>
              <a:gd name="connsiteX88" fmla="*/ 101564 w 885824"/>
              <a:gd name="connsiteY88" fmla="*/ 504023 h 727832"/>
              <a:gd name="connsiteX89" fmla="*/ 113614 w 885824"/>
              <a:gd name="connsiteY89" fmla="*/ 491955 h 727832"/>
              <a:gd name="connsiteX90" fmla="*/ 113623 w 885824"/>
              <a:gd name="connsiteY90" fmla="*/ 491955 h 727832"/>
              <a:gd name="connsiteX91" fmla="*/ 210588 w 885824"/>
              <a:gd name="connsiteY91" fmla="*/ 491955 h 727832"/>
              <a:gd name="connsiteX92" fmla="*/ 222646 w 885824"/>
              <a:gd name="connsiteY92" fmla="*/ 504014 h 727832"/>
              <a:gd name="connsiteX93" fmla="*/ 222646 w 885824"/>
              <a:gd name="connsiteY93" fmla="*/ 504023 h 727832"/>
              <a:gd name="connsiteX94" fmla="*/ 198519 w 885824"/>
              <a:gd name="connsiteY94" fmla="*/ 516082 h 727832"/>
              <a:gd name="connsiteX95" fmla="*/ 125729 w 885824"/>
              <a:gd name="connsiteY95" fmla="*/ 516082 h 727832"/>
              <a:gd name="connsiteX96" fmla="*/ 125729 w 885824"/>
              <a:gd name="connsiteY96" fmla="*/ 703725 h 727832"/>
              <a:gd name="connsiteX97" fmla="*/ 198557 w 885824"/>
              <a:gd name="connsiteY97" fmla="*/ 703725 h 72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885824" h="727832">
                <a:moveTo>
                  <a:pt x="327897" y="183879"/>
                </a:moveTo>
                <a:lnTo>
                  <a:pt x="20592" y="491222"/>
                </a:lnTo>
                <a:cubicBezTo>
                  <a:pt x="15882" y="495933"/>
                  <a:pt x="8244" y="495933"/>
                  <a:pt x="3533" y="491222"/>
                </a:cubicBezTo>
                <a:cubicBezTo>
                  <a:pt x="-1178" y="486511"/>
                  <a:pt x="-1178" y="478873"/>
                  <a:pt x="3533" y="474162"/>
                </a:cubicBezTo>
                <a:lnTo>
                  <a:pt x="319373" y="158323"/>
                </a:lnTo>
                <a:cubicBezTo>
                  <a:pt x="324080" y="153612"/>
                  <a:pt x="331715" y="153610"/>
                  <a:pt x="336426" y="158317"/>
                </a:cubicBezTo>
                <a:cubicBezTo>
                  <a:pt x="336428" y="158319"/>
                  <a:pt x="336430" y="158321"/>
                  <a:pt x="336432" y="158323"/>
                </a:cubicBezTo>
                <a:lnTo>
                  <a:pt x="493699" y="315590"/>
                </a:lnTo>
                <a:lnTo>
                  <a:pt x="782307" y="26983"/>
                </a:lnTo>
                <a:lnTo>
                  <a:pt x="737539" y="30917"/>
                </a:lnTo>
                <a:cubicBezTo>
                  <a:pt x="730903" y="31500"/>
                  <a:pt x="725050" y="26594"/>
                  <a:pt x="724466" y="19958"/>
                </a:cubicBezTo>
                <a:cubicBezTo>
                  <a:pt x="723882" y="13322"/>
                  <a:pt x="728789" y="7469"/>
                  <a:pt x="735425" y="6885"/>
                </a:cubicBezTo>
                <a:lnTo>
                  <a:pt x="813253" y="46"/>
                </a:lnTo>
                <a:cubicBezTo>
                  <a:pt x="819899" y="-531"/>
                  <a:pt x="825754" y="4388"/>
                  <a:pt x="826331" y="11033"/>
                </a:cubicBezTo>
                <a:cubicBezTo>
                  <a:pt x="826392" y="11729"/>
                  <a:pt x="826392" y="12428"/>
                  <a:pt x="826331" y="13124"/>
                </a:cubicBezTo>
                <a:lnTo>
                  <a:pt x="819492" y="90915"/>
                </a:lnTo>
                <a:cubicBezTo>
                  <a:pt x="818949" y="97140"/>
                  <a:pt x="813740" y="101919"/>
                  <a:pt x="807491" y="101925"/>
                </a:cubicBezTo>
                <a:cubicBezTo>
                  <a:pt x="807138" y="101925"/>
                  <a:pt x="806786" y="101925"/>
                  <a:pt x="806424" y="101878"/>
                </a:cubicBezTo>
                <a:cubicBezTo>
                  <a:pt x="799786" y="101293"/>
                  <a:pt x="794877" y="95439"/>
                  <a:pt x="795461" y="88800"/>
                </a:cubicBezTo>
                <a:lnTo>
                  <a:pt x="799395" y="44033"/>
                </a:lnTo>
                <a:lnTo>
                  <a:pt x="502214" y="341213"/>
                </a:lnTo>
                <a:cubicBezTo>
                  <a:pt x="497507" y="345923"/>
                  <a:pt x="489872" y="345926"/>
                  <a:pt x="485161" y="341218"/>
                </a:cubicBezTo>
                <a:cubicBezTo>
                  <a:pt x="485159" y="341216"/>
                  <a:pt x="485157" y="341214"/>
                  <a:pt x="485155" y="341213"/>
                </a:cubicBezTo>
                <a:close/>
                <a:moveTo>
                  <a:pt x="388438" y="362444"/>
                </a:moveTo>
                <a:lnTo>
                  <a:pt x="388438" y="715774"/>
                </a:lnTo>
                <a:cubicBezTo>
                  <a:pt x="388438" y="722433"/>
                  <a:pt x="383040" y="727832"/>
                  <a:pt x="376380" y="727832"/>
                </a:cubicBezTo>
                <a:lnTo>
                  <a:pt x="279425" y="727832"/>
                </a:lnTo>
                <a:cubicBezTo>
                  <a:pt x="272765" y="727838"/>
                  <a:pt x="267362" y="722443"/>
                  <a:pt x="267357" y="715783"/>
                </a:cubicBezTo>
                <a:cubicBezTo>
                  <a:pt x="267357" y="715780"/>
                  <a:pt x="267357" y="715777"/>
                  <a:pt x="267357" y="715774"/>
                </a:cubicBezTo>
                <a:lnTo>
                  <a:pt x="267357" y="362482"/>
                </a:lnTo>
                <a:cubicBezTo>
                  <a:pt x="267357" y="355817"/>
                  <a:pt x="272760" y="350414"/>
                  <a:pt x="279425" y="350414"/>
                </a:cubicBezTo>
                <a:lnTo>
                  <a:pt x="376380" y="350414"/>
                </a:lnTo>
                <a:cubicBezTo>
                  <a:pt x="383040" y="350414"/>
                  <a:pt x="388438" y="355812"/>
                  <a:pt x="388438" y="362472"/>
                </a:cubicBezTo>
                <a:cubicBezTo>
                  <a:pt x="388438" y="362475"/>
                  <a:pt x="388438" y="362479"/>
                  <a:pt x="388438" y="362482"/>
                </a:cubicBezTo>
                <a:close/>
                <a:moveTo>
                  <a:pt x="364312" y="374502"/>
                </a:moveTo>
                <a:lnTo>
                  <a:pt x="291464" y="374502"/>
                </a:lnTo>
                <a:lnTo>
                  <a:pt x="291464" y="703705"/>
                </a:lnTo>
                <a:lnTo>
                  <a:pt x="364292" y="703705"/>
                </a:lnTo>
                <a:close/>
                <a:moveTo>
                  <a:pt x="554240" y="447502"/>
                </a:moveTo>
                <a:lnTo>
                  <a:pt x="554240" y="715774"/>
                </a:lnTo>
                <a:cubicBezTo>
                  <a:pt x="554240" y="722433"/>
                  <a:pt x="548841" y="727832"/>
                  <a:pt x="542181" y="727832"/>
                </a:cubicBezTo>
                <a:cubicBezTo>
                  <a:pt x="542178" y="727832"/>
                  <a:pt x="542175" y="727832"/>
                  <a:pt x="542172" y="727832"/>
                </a:cubicBezTo>
                <a:lnTo>
                  <a:pt x="445217" y="727832"/>
                </a:lnTo>
                <a:cubicBezTo>
                  <a:pt x="438557" y="727838"/>
                  <a:pt x="433154" y="722443"/>
                  <a:pt x="433149" y="715783"/>
                </a:cubicBezTo>
                <a:cubicBezTo>
                  <a:pt x="433149" y="715780"/>
                  <a:pt x="433149" y="715777"/>
                  <a:pt x="433149" y="715774"/>
                </a:cubicBezTo>
                <a:lnTo>
                  <a:pt x="433149" y="447540"/>
                </a:lnTo>
                <a:cubicBezTo>
                  <a:pt x="433149" y="440875"/>
                  <a:pt x="438552" y="435472"/>
                  <a:pt x="445217" y="435472"/>
                </a:cubicBezTo>
                <a:lnTo>
                  <a:pt x="542172" y="435472"/>
                </a:lnTo>
                <a:cubicBezTo>
                  <a:pt x="548837" y="435472"/>
                  <a:pt x="554240" y="440875"/>
                  <a:pt x="554240" y="447540"/>
                </a:cubicBezTo>
                <a:close/>
                <a:moveTo>
                  <a:pt x="530104" y="459570"/>
                </a:moveTo>
                <a:lnTo>
                  <a:pt x="457276" y="459570"/>
                </a:lnTo>
                <a:lnTo>
                  <a:pt x="457276" y="703705"/>
                </a:lnTo>
                <a:lnTo>
                  <a:pt x="530104" y="703705"/>
                </a:lnTo>
                <a:close/>
                <a:moveTo>
                  <a:pt x="720032" y="358072"/>
                </a:moveTo>
                <a:lnTo>
                  <a:pt x="720032" y="715736"/>
                </a:lnTo>
                <a:cubicBezTo>
                  <a:pt x="720032" y="722395"/>
                  <a:pt x="714633" y="727794"/>
                  <a:pt x="707974" y="727794"/>
                </a:cubicBezTo>
                <a:cubicBezTo>
                  <a:pt x="707970" y="727794"/>
                  <a:pt x="707967" y="727794"/>
                  <a:pt x="707964" y="727794"/>
                </a:cubicBezTo>
                <a:lnTo>
                  <a:pt x="611009" y="727794"/>
                </a:lnTo>
                <a:cubicBezTo>
                  <a:pt x="604349" y="727794"/>
                  <a:pt x="598950" y="722395"/>
                  <a:pt x="598950" y="715736"/>
                </a:cubicBezTo>
                <a:lnTo>
                  <a:pt x="598950" y="358110"/>
                </a:lnTo>
                <a:cubicBezTo>
                  <a:pt x="598945" y="351450"/>
                  <a:pt x="604340" y="346047"/>
                  <a:pt x="611000" y="346042"/>
                </a:cubicBezTo>
                <a:cubicBezTo>
                  <a:pt x="611003" y="346042"/>
                  <a:pt x="611006" y="346042"/>
                  <a:pt x="611009" y="346042"/>
                </a:cubicBezTo>
                <a:lnTo>
                  <a:pt x="707964" y="346042"/>
                </a:lnTo>
                <a:cubicBezTo>
                  <a:pt x="714629" y="346042"/>
                  <a:pt x="720032" y="351445"/>
                  <a:pt x="720032" y="358110"/>
                </a:cubicBezTo>
                <a:close/>
                <a:moveTo>
                  <a:pt x="695905" y="370130"/>
                </a:moveTo>
                <a:lnTo>
                  <a:pt x="623077" y="370130"/>
                </a:lnTo>
                <a:lnTo>
                  <a:pt x="623077" y="703705"/>
                </a:lnTo>
                <a:lnTo>
                  <a:pt x="695905" y="703705"/>
                </a:lnTo>
                <a:close/>
                <a:moveTo>
                  <a:pt x="885824" y="187108"/>
                </a:moveTo>
                <a:lnTo>
                  <a:pt x="885824" y="715745"/>
                </a:lnTo>
                <a:cubicBezTo>
                  <a:pt x="885824" y="722405"/>
                  <a:pt x="880425" y="727804"/>
                  <a:pt x="873766" y="727804"/>
                </a:cubicBezTo>
                <a:cubicBezTo>
                  <a:pt x="873763" y="727804"/>
                  <a:pt x="873759" y="727804"/>
                  <a:pt x="873756" y="727804"/>
                </a:cubicBezTo>
                <a:lnTo>
                  <a:pt x="776801" y="727804"/>
                </a:lnTo>
                <a:cubicBezTo>
                  <a:pt x="770141" y="727804"/>
                  <a:pt x="764743" y="722405"/>
                  <a:pt x="764743" y="715745"/>
                </a:cubicBezTo>
                <a:lnTo>
                  <a:pt x="764743" y="187108"/>
                </a:lnTo>
                <a:cubicBezTo>
                  <a:pt x="764737" y="180448"/>
                  <a:pt x="770132" y="175045"/>
                  <a:pt x="776792" y="175039"/>
                </a:cubicBezTo>
                <a:cubicBezTo>
                  <a:pt x="776795" y="175039"/>
                  <a:pt x="776798" y="175039"/>
                  <a:pt x="776801" y="175039"/>
                </a:cubicBezTo>
                <a:lnTo>
                  <a:pt x="873756" y="175039"/>
                </a:lnTo>
                <a:cubicBezTo>
                  <a:pt x="880421" y="175039"/>
                  <a:pt x="885824" y="180442"/>
                  <a:pt x="885824" y="187108"/>
                </a:cubicBezTo>
                <a:close/>
                <a:moveTo>
                  <a:pt x="861698" y="199166"/>
                </a:moveTo>
                <a:lnTo>
                  <a:pt x="788869" y="199166"/>
                </a:lnTo>
                <a:lnTo>
                  <a:pt x="788869" y="703705"/>
                </a:lnTo>
                <a:lnTo>
                  <a:pt x="861698" y="703705"/>
                </a:lnTo>
                <a:close/>
                <a:moveTo>
                  <a:pt x="222646" y="504023"/>
                </a:moveTo>
                <a:lnTo>
                  <a:pt x="222646" y="715774"/>
                </a:lnTo>
                <a:cubicBezTo>
                  <a:pt x="222646" y="722433"/>
                  <a:pt x="217247" y="727832"/>
                  <a:pt x="210588" y="727832"/>
                </a:cubicBezTo>
                <a:lnTo>
                  <a:pt x="113623" y="727832"/>
                </a:lnTo>
                <a:cubicBezTo>
                  <a:pt x="106963" y="727832"/>
                  <a:pt x="101564" y="722433"/>
                  <a:pt x="101564" y="715774"/>
                </a:cubicBezTo>
                <a:lnTo>
                  <a:pt x="101564" y="504023"/>
                </a:lnTo>
                <a:cubicBezTo>
                  <a:pt x="101559" y="497364"/>
                  <a:pt x="106954" y="491960"/>
                  <a:pt x="113614" y="491955"/>
                </a:cubicBezTo>
                <a:cubicBezTo>
                  <a:pt x="113617" y="491955"/>
                  <a:pt x="113620" y="491955"/>
                  <a:pt x="113623" y="491955"/>
                </a:cubicBezTo>
                <a:lnTo>
                  <a:pt x="210588" y="491955"/>
                </a:lnTo>
                <a:cubicBezTo>
                  <a:pt x="217247" y="491955"/>
                  <a:pt x="222646" y="497354"/>
                  <a:pt x="222646" y="504014"/>
                </a:cubicBezTo>
                <a:cubicBezTo>
                  <a:pt x="222646" y="504017"/>
                  <a:pt x="222646" y="504020"/>
                  <a:pt x="222646" y="504023"/>
                </a:cubicBezTo>
                <a:close/>
                <a:moveTo>
                  <a:pt x="198519" y="516082"/>
                </a:moveTo>
                <a:lnTo>
                  <a:pt x="125729" y="516082"/>
                </a:lnTo>
                <a:lnTo>
                  <a:pt x="125729" y="703725"/>
                </a:lnTo>
                <a:lnTo>
                  <a:pt x="198557" y="70372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FF053985-197D-F2EE-5A8A-2EA9A2A0BA70}"/>
              </a:ext>
            </a:extLst>
          </p:cNvPr>
          <p:cNvSpPr/>
          <p:nvPr/>
        </p:nvSpPr>
        <p:spPr>
          <a:xfrm>
            <a:off x="6952430" y="2513336"/>
            <a:ext cx="537237" cy="527545"/>
          </a:xfrm>
          <a:custGeom>
            <a:avLst/>
            <a:gdLst>
              <a:gd name="connsiteX0" fmla="*/ 751786 w 920264"/>
              <a:gd name="connsiteY0" fmla="*/ 580635 h 903664"/>
              <a:gd name="connsiteX1" fmla="*/ 670501 w 920264"/>
              <a:gd name="connsiteY1" fmla="*/ 584606 h 903664"/>
              <a:gd name="connsiteX2" fmla="*/ 510116 w 920264"/>
              <a:gd name="connsiteY2" fmla="*/ 672310 h 903664"/>
              <a:gd name="connsiteX3" fmla="*/ 508304 w 920264"/>
              <a:gd name="connsiteY3" fmla="*/ 673460 h 903664"/>
              <a:gd name="connsiteX4" fmla="*/ 500538 w 920264"/>
              <a:gd name="connsiteY4" fmla="*/ 677951 h 903664"/>
              <a:gd name="connsiteX5" fmla="*/ 508969 w 920264"/>
              <a:gd name="connsiteY5" fmla="*/ 654569 h 903664"/>
              <a:gd name="connsiteX6" fmla="*/ 466404 w 920264"/>
              <a:gd name="connsiteY6" fmla="*/ 596187 h 903664"/>
              <a:gd name="connsiteX7" fmla="*/ 237854 w 920264"/>
              <a:gd name="connsiteY7" fmla="*/ 559147 h 903664"/>
              <a:gd name="connsiteX8" fmla="*/ 237410 w 920264"/>
              <a:gd name="connsiteY8" fmla="*/ 559407 h 903664"/>
              <a:gd name="connsiteX9" fmla="*/ 131793 w 920264"/>
              <a:gd name="connsiteY9" fmla="*/ 623393 h 903664"/>
              <a:gd name="connsiteX10" fmla="*/ 131756 w 920264"/>
              <a:gd name="connsiteY10" fmla="*/ 623393 h 903664"/>
              <a:gd name="connsiteX11" fmla="*/ 77838 w 920264"/>
              <a:gd name="connsiteY11" fmla="*/ 615191 h 903664"/>
              <a:gd name="connsiteX12" fmla="*/ 6538 w 920264"/>
              <a:gd name="connsiteY12" fmla="*/ 656500 h 903664"/>
              <a:gd name="connsiteX13" fmla="*/ 436 w 920264"/>
              <a:gd name="connsiteY13" fmla="*/ 664443 h 903664"/>
              <a:gd name="connsiteX14" fmla="*/ 1767 w 920264"/>
              <a:gd name="connsiteY14" fmla="*/ 674390 h 903664"/>
              <a:gd name="connsiteX15" fmla="*/ 129869 w 920264"/>
              <a:gd name="connsiteY15" fmla="*/ 897115 h 903664"/>
              <a:gd name="connsiteX16" fmla="*/ 137783 w 920264"/>
              <a:gd name="connsiteY16" fmla="*/ 903201 h 903664"/>
              <a:gd name="connsiteX17" fmla="*/ 147694 w 920264"/>
              <a:gd name="connsiteY17" fmla="*/ 901902 h 903664"/>
              <a:gd name="connsiteX18" fmla="*/ 218957 w 920264"/>
              <a:gd name="connsiteY18" fmla="*/ 860593 h 903664"/>
              <a:gd name="connsiteX19" fmla="*/ 236856 w 920264"/>
              <a:gd name="connsiteY19" fmla="*/ 804289 h 903664"/>
              <a:gd name="connsiteX20" fmla="*/ 246915 w 920264"/>
              <a:gd name="connsiteY20" fmla="*/ 797831 h 903664"/>
              <a:gd name="connsiteX21" fmla="*/ 250243 w 920264"/>
              <a:gd name="connsiteY21" fmla="*/ 798833 h 903664"/>
              <a:gd name="connsiteX22" fmla="*/ 404531 w 920264"/>
              <a:gd name="connsiteY22" fmla="*/ 841404 h 903664"/>
              <a:gd name="connsiteX23" fmla="*/ 444175 w 920264"/>
              <a:gd name="connsiteY23" fmla="*/ 848493 h 903664"/>
              <a:gd name="connsiteX24" fmla="*/ 499204 w 920264"/>
              <a:gd name="connsiteY24" fmla="*/ 832200 h 903664"/>
              <a:gd name="connsiteX25" fmla="*/ 737145 w 920264"/>
              <a:gd name="connsiteY25" fmla="*/ 688158 h 903664"/>
              <a:gd name="connsiteX26" fmla="*/ 781560 w 920264"/>
              <a:gd name="connsiteY26" fmla="*/ 632633 h 903664"/>
              <a:gd name="connsiteX27" fmla="*/ 751790 w 920264"/>
              <a:gd name="connsiteY27" fmla="*/ 580634 h 903664"/>
              <a:gd name="connsiteX28" fmla="*/ 205941 w 920264"/>
              <a:gd name="connsiteY28" fmla="*/ 837954 h 903664"/>
              <a:gd name="connsiteX29" fmla="*/ 145994 w 920264"/>
              <a:gd name="connsiteY29" fmla="*/ 872694 h 903664"/>
              <a:gd name="connsiteX30" fmla="*/ 30872 w 920264"/>
              <a:gd name="connsiteY30" fmla="*/ 672640 h 903664"/>
              <a:gd name="connsiteX31" fmla="*/ 90819 w 920264"/>
              <a:gd name="connsiteY31" fmla="*/ 637901 h 903664"/>
              <a:gd name="connsiteX32" fmla="*/ 90819 w 920264"/>
              <a:gd name="connsiteY32" fmla="*/ 637863 h 903664"/>
              <a:gd name="connsiteX33" fmla="*/ 114931 w 920264"/>
              <a:gd name="connsiteY33" fmla="*/ 644359 h 903664"/>
              <a:gd name="connsiteX34" fmla="*/ 212378 w 920264"/>
              <a:gd name="connsiteY34" fmla="*/ 813751 h 903664"/>
              <a:gd name="connsiteX35" fmla="*/ 212378 w 920264"/>
              <a:gd name="connsiteY35" fmla="*/ 813714 h 903664"/>
              <a:gd name="connsiteX36" fmla="*/ 205943 w 920264"/>
              <a:gd name="connsiteY36" fmla="*/ 837950 h 903664"/>
              <a:gd name="connsiteX37" fmla="*/ 755526 w 920264"/>
              <a:gd name="connsiteY37" fmla="*/ 631335 h 903664"/>
              <a:gd name="connsiteX38" fmla="*/ 725607 w 920264"/>
              <a:gd name="connsiteY38" fmla="*/ 664738 h 903664"/>
              <a:gd name="connsiteX39" fmla="*/ 725607 w 920264"/>
              <a:gd name="connsiteY39" fmla="*/ 664701 h 903664"/>
              <a:gd name="connsiteX40" fmla="*/ 724313 w 920264"/>
              <a:gd name="connsiteY40" fmla="*/ 665407 h 903664"/>
              <a:gd name="connsiteX41" fmla="*/ 485633 w 920264"/>
              <a:gd name="connsiteY41" fmla="*/ 809819 h 903664"/>
              <a:gd name="connsiteX42" fmla="*/ 485411 w 920264"/>
              <a:gd name="connsiteY42" fmla="*/ 809968 h 903664"/>
              <a:gd name="connsiteX43" fmla="*/ 485411 w 920264"/>
              <a:gd name="connsiteY43" fmla="*/ 809931 h 903664"/>
              <a:gd name="connsiteX44" fmla="*/ 412669 w 920264"/>
              <a:gd name="connsiteY44" fmla="*/ 816500 h 903664"/>
              <a:gd name="connsiteX45" fmla="*/ 411818 w 920264"/>
              <a:gd name="connsiteY45" fmla="*/ 816240 h 903664"/>
              <a:gd name="connsiteX46" fmla="*/ 257161 w 920264"/>
              <a:gd name="connsiteY46" fmla="*/ 773558 h 903664"/>
              <a:gd name="connsiteX47" fmla="*/ 253315 w 920264"/>
              <a:gd name="connsiteY47" fmla="*/ 772333 h 903664"/>
              <a:gd name="connsiteX48" fmla="*/ 233160 w 920264"/>
              <a:gd name="connsiteY48" fmla="*/ 775562 h 903664"/>
              <a:gd name="connsiteX49" fmla="*/ 223951 w 920264"/>
              <a:gd name="connsiteY49" fmla="*/ 781463 h 903664"/>
              <a:gd name="connsiteX50" fmla="*/ 145736 w 920264"/>
              <a:gd name="connsiteY50" fmla="*/ 645507 h 903664"/>
              <a:gd name="connsiteX51" fmla="*/ 250576 w 920264"/>
              <a:gd name="connsiteY51" fmla="*/ 582003 h 903664"/>
              <a:gd name="connsiteX52" fmla="*/ 452608 w 920264"/>
              <a:gd name="connsiteY52" fmla="*/ 618449 h 903664"/>
              <a:gd name="connsiteX53" fmla="*/ 482859 w 920264"/>
              <a:gd name="connsiteY53" fmla="*/ 653486 h 903664"/>
              <a:gd name="connsiteX54" fmla="*/ 454198 w 920264"/>
              <a:gd name="connsiteY54" fmla="*/ 682325 h 903664"/>
              <a:gd name="connsiteX55" fmla="*/ 454161 w 920264"/>
              <a:gd name="connsiteY55" fmla="*/ 682288 h 903664"/>
              <a:gd name="connsiteX56" fmla="*/ 346509 w 920264"/>
              <a:gd name="connsiteY56" fmla="*/ 656938 h 903664"/>
              <a:gd name="connsiteX57" fmla="*/ 330274 w 920264"/>
              <a:gd name="connsiteY57" fmla="*/ 665363 h 903664"/>
              <a:gd name="connsiteX58" fmla="*/ 338336 w 920264"/>
              <a:gd name="connsiteY58" fmla="*/ 681805 h 903664"/>
              <a:gd name="connsiteX59" fmla="*/ 523469 w 920264"/>
              <a:gd name="connsiteY59" fmla="*/ 694833 h 903664"/>
              <a:gd name="connsiteX60" fmla="*/ 683381 w 920264"/>
              <a:gd name="connsiteY60" fmla="*/ 607427 h 903664"/>
              <a:gd name="connsiteX61" fmla="*/ 684009 w 920264"/>
              <a:gd name="connsiteY61" fmla="*/ 607056 h 903664"/>
              <a:gd name="connsiteX62" fmla="*/ 738594 w 920264"/>
              <a:gd name="connsiteY62" fmla="*/ 603233 h 903664"/>
              <a:gd name="connsiteX63" fmla="*/ 755532 w 920264"/>
              <a:gd name="connsiteY63" fmla="*/ 631329 h 903664"/>
              <a:gd name="connsiteX64" fmla="*/ 112527 w 920264"/>
              <a:gd name="connsiteY64" fmla="*/ 699442 h 903664"/>
              <a:gd name="connsiteX65" fmla="*/ 107757 w 920264"/>
              <a:gd name="connsiteY65" fmla="*/ 717331 h 903664"/>
              <a:gd name="connsiteX66" fmla="*/ 89932 w 920264"/>
              <a:gd name="connsiteY66" fmla="*/ 712543 h 903664"/>
              <a:gd name="connsiteX67" fmla="*/ 74621 w 920264"/>
              <a:gd name="connsiteY67" fmla="*/ 685894 h 903664"/>
              <a:gd name="connsiteX68" fmla="*/ 79392 w 920264"/>
              <a:gd name="connsiteY68" fmla="*/ 668005 h 903664"/>
              <a:gd name="connsiteX69" fmla="*/ 97217 w 920264"/>
              <a:gd name="connsiteY69" fmla="*/ 672793 h 903664"/>
              <a:gd name="connsiteX70" fmla="*/ 357379 w 920264"/>
              <a:gd name="connsiteY70" fmla="*/ 189811 h 903664"/>
              <a:gd name="connsiteX71" fmla="*/ 444730 w 920264"/>
              <a:gd name="connsiteY71" fmla="*/ 131206 h 903664"/>
              <a:gd name="connsiteX72" fmla="*/ 424242 w 920264"/>
              <a:gd name="connsiteY72" fmla="*/ 27801 h 903664"/>
              <a:gd name="connsiteX73" fmla="*/ 321172 w 920264"/>
              <a:gd name="connsiteY73" fmla="*/ 7239 h 903664"/>
              <a:gd name="connsiteX74" fmla="*/ 262815 w 920264"/>
              <a:gd name="connsiteY74" fmla="*/ 94905 h 903664"/>
              <a:gd name="connsiteX75" fmla="*/ 357377 w 920264"/>
              <a:gd name="connsiteY75" fmla="*/ 189809 h 903664"/>
              <a:gd name="connsiteX76" fmla="*/ 357379 w 920264"/>
              <a:gd name="connsiteY76" fmla="*/ 26243 h 903664"/>
              <a:gd name="connsiteX77" fmla="*/ 357379 w 920264"/>
              <a:gd name="connsiteY77" fmla="*/ 26206 h 903664"/>
              <a:gd name="connsiteX78" fmla="*/ 420618 w 920264"/>
              <a:gd name="connsiteY78" fmla="*/ 68628 h 903664"/>
              <a:gd name="connsiteX79" fmla="*/ 405788 w 920264"/>
              <a:gd name="connsiteY79" fmla="*/ 143489 h 903664"/>
              <a:gd name="connsiteX80" fmla="*/ 331160 w 920264"/>
              <a:gd name="connsiteY80" fmla="*/ 158372 h 903664"/>
              <a:gd name="connsiteX81" fmla="*/ 288927 w 920264"/>
              <a:gd name="connsiteY81" fmla="*/ 94905 h 903664"/>
              <a:gd name="connsiteX82" fmla="*/ 357380 w 920264"/>
              <a:gd name="connsiteY82" fmla="*/ 26205 h 903664"/>
              <a:gd name="connsiteX83" fmla="*/ 887547 w 920264"/>
              <a:gd name="connsiteY83" fmla="*/ 235161 h 903664"/>
              <a:gd name="connsiteX84" fmla="*/ 886807 w 920264"/>
              <a:gd name="connsiteY84" fmla="*/ 234530 h 903664"/>
              <a:gd name="connsiteX85" fmla="*/ 886807 w 920264"/>
              <a:gd name="connsiteY85" fmla="*/ 234493 h 903664"/>
              <a:gd name="connsiteX86" fmla="*/ 783737 w 920264"/>
              <a:gd name="connsiteY86" fmla="*/ 201684 h 903664"/>
              <a:gd name="connsiteX87" fmla="*/ 773752 w 920264"/>
              <a:gd name="connsiteY87" fmla="*/ 207622 h 903664"/>
              <a:gd name="connsiteX88" fmla="*/ 745017 w 920264"/>
              <a:gd name="connsiteY88" fmla="*/ 221021 h 903664"/>
              <a:gd name="connsiteX89" fmla="*/ 716245 w 920264"/>
              <a:gd name="connsiteY89" fmla="*/ 207622 h 903664"/>
              <a:gd name="connsiteX90" fmla="*/ 706333 w 920264"/>
              <a:gd name="connsiteY90" fmla="*/ 201646 h 903664"/>
              <a:gd name="connsiteX91" fmla="*/ 603225 w 920264"/>
              <a:gd name="connsiteY91" fmla="*/ 234419 h 903664"/>
              <a:gd name="connsiteX92" fmla="*/ 602486 w 920264"/>
              <a:gd name="connsiteY92" fmla="*/ 235050 h 903664"/>
              <a:gd name="connsiteX93" fmla="*/ 602523 w 920264"/>
              <a:gd name="connsiteY93" fmla="*/ 235087 h 903664"/>
              <a:gd name="connsiteX94" fmla="*/ 580186 w 920264"/>
              <a:gd name="connsiteY94" fmla="*/ 269604 h 903664"/>
              <a:gd name="connsiteX95" fmla="*/ 578078 w 920264"/>
              <a:gd name="connsiteY95" fmla="*/ 263109 h 903664"/>
              <a:gd name="connsiteX96" fmla="*/ 558070 w 920264"/>
              <a:gd name="connsiteY96" fmla="*/ 248448 h 903664"/>
              <a:gd name="connsiteX97" fmla="*/ 536584 w 920264"/>
              <a:gd name="connsiteY97" fmla="*/ 248448 h 903664"/>
              <a:gd name="connsiteX98" fmla="*/ 517908 w 920264"/>
              <a:gd name="connsiteY98" fmla="*/ 259916 h 903664"/>
              <a:gd name="connsiteX99" fmla="*/ 499899 w 920264"/>
              <a:gd name="connsiteY99" fmla="*/ 235086 h 903664"/>
              <a:gd name="connsiteX100" fmla="*/ 499159 w 920264"/>
              <a:gd name="connsiteY100" fmla="*/ 234455 h 903664"/>
              <a:gd name="connsiteX101" fmla="*/ 499159 w 920264"/>
              <a:gd name="connsiteY101" fmla="*/ 234418 h 903664"/>
              <a:gd name="connsiteX102" fmla="*/ 396089 w 920264"/>
              <a:gd name="connsiteY102" fmla="*/ 201646 h 903664"/>
              <a:gd name="connsiteX103" fmla="*/ 386104 w 920264"/>
              <a:gd name="connsiteY103" fmla="*/ 207584 h 903664"/>
              <a:gd name="connsiteX104" fmla="*/ 357369 w 920264"/>
              <a:gd name="connsiteY104" fmla="*/ 220945 h 903664"/>
              <a:gd name="connsiteX105" fmla="*/ 328597 w 920264"/>
              <a:gd name="connsiteY105" fmla="*/ 207584 h 903664"/>
              <a:gd name="connsiteX106" fmla="*/ 318649 w 920264"/>
              <a:gd name="connsiteY106" fmla="*/ 201646 h 903664"/>
              <a:gd name="connsiteX107" fmla="*/ 215540 w 920264"/>
              <a:gd name="connsiteY107" fmla="*/ 234418 h 903664"/>
              <a:gd name="connsiteX108" fmla="*/ 214801 w 920264"/>
              <a:gd name="connsiteY108" fmla="*/ 235049 h 903664"/>
              <a:gd name="connsiteX109" fmla="*/ 184217 w 920264"/>
              <a:gd name="connsiteY109" fmla="*/ 374417 h 903664"/>
              <a:gd name="connsiteX110" fmla="*/ 184254 w 920264"/>
              <a:gd name="connsiteY110" fmla="*/ 374417 h 903664"/>
              <a:gd name="connsiteX111" fmla="*/ 192575 w 920264"/>
              <a:gd name="connsiteY111" fmla="*/ 389485 h 903664"/>
              <a:gd name="connsiteX112" fmla="*/ 357362 w 920264"/>
              <a:gd name="connsiteY112" fmla="*/ 434543 h 903664"/>
              <a:gd name="connsiteX113" fmla="*/ 366940 w 920264"/>
              <a:gd name="connsiteY113" fmla="*/ 434654 h 903664"/>
              <a:gd name="connsiteX114" fmla="*/ 407952 w 920264"/>
              <a:gd name="connsiteY114" fmla="*/ 432427 h 903664"/>
              <a:gd name="connsiteX115" fmla="*/ 408988 w 920264"/>
              <a:gd name="connsiteY115" fmla="*/ 432836 h 903664"/>
              <a:gd name="connsiteX116" fmla="*/ 419084 w 920264"/>
              <a:gd name="connsiteY116" fmla="*/ 435991 h 903664"/>
              <a:gd name="connsiteX117" fmla="*/ 419121 w 920264"/>
              <a:gd name="connsiteY117" fmla="*/ 435991 h 903664"/>
              <a:gd name="connsiteX118" fmla="*/ 432619 w 920264"/>
              <a:gd name="connsiteY118" fmla="*/ 468726 h 903664"/>
              <a:gd name="connsiteX119" fmla="*/ 427701 w 920264"/>
              <a:gd name="connsiteY119" fmla="*/ 478227 h 903664"/>
              <a:gd name="connsiteX120" fmla="*/ 431510 w 920264"/>
              <a:gd name="connsiteY120" fmla="*/ 502797 h 903664"/>
              <a:gd name="connsiteX121" fmla="*/ 446709 w 920264"/>
              <a:gd name="connsiteY121" fmla="*/ 518052 h 903664"/>
              <a:gd name="connsiteX122" fmla="*/ 471266 w 920264"/>
              <a:gd name="connsiteY122" fmla="*/ 521838 h 903664"/>
              <a:gd name="connsiteX123" fmla="*/ 480659 w 920264"/>
              <a:gd name="connsiteY123" fmla="*/ 516939 h 903664"/>
              <a:gd name="connsiteX124" fmla="*/ 513276 w 920264"/>
              <a:gd name="connsiteY124" fmla="*/ 530486 h 903664"/>
              <a:gd name="connsiteX125" fmla="*/ 516531 w 920264"/>
              <a:gd name="connsiteY125" fmla="*/ 540692 h 903664"/>
              <a:gd name="connsiteX126" fmla="*/ 516494 w 920264"/>
              <a:gd name="connsiteY126" fmla="*/ 540692 h 903664"/>
              <a:gd name="connsiteX127" fmla="*/ 536501 w 920264"/>
              <a:gd name="connsiteY127" fmla="*/ 555390 h 903664"/>
              <a:gd name="connsiteX128" fmla="*/ 557987 w 920264"/>
              <a:gd name="connsiteY128" fmla="*/ 555390 h 903664"/>
              <a:gd name="connsiteX129" fmla="*/ 577957 w 920264"/>
              <a:gd name="connsiteY129" fmla="*/ 540618 h 903664"/>
              <a:gd name="connsiteX130" fmla="*/ 581101 w 920264"/>
              <a:gd name="connsiteY130" fmla="*/ 530486 h 903664"/>
              <a:gd name="connsiteX131" fmla="*/ 581138 w 920264"/>
              <a:gd name="connsiteY131" fmla="*/ 530486 h 903664"/>
              <a:gd name="connsiteX132" fmla="*/ 613755 w 920264"/>
              <a:gd name="connsiteY132" fmla="*/ 516939 h 903664"/>
              <a:gd name="connsiteX133" fmla="*/ 623223 w 920264"/>
              <a:gd name="connsiteY133" fmla="*/ 521838 h 903664"/>
              <a:gd name="connsiteX134" fmla="*/ 647704 w 920264"/>
              <a:gd name="connsiteY134" fmla="*/ 518015 h 903664"/>
              <a:gd name="connsiteX135" fmla="*/ 662904 w 920264"/>
              <a:gd name="connsiteY135" fmla="*/ 502760 h 903664"/>
              <a:gd name="connsiteX136" fmla="*/ 666676 w 920264"/>
              <a:gd name="connsiteY136" fmla="*/ 478153 h 903664"/>
              <a:gd name="connsiteX137" fmla="*/ 661794 w 920264"/>
              <a:gd name="connsiteY137" fmla="*/ 468726 h 903664"/>
              <a:gd name="connsiteX138" fmla="*/ 675293 w 920264"/>
              <a:gd name="connsiteY138" fmla="*/ 435991 h 903664"/>
              <a:gd name="connsiteX139" fmla="*/ 685463 w 920264"/>
              <a:gd name="connsiteY139" fmla="*/ 432725 h 903664"/>
              <a:gd name="connsiteX140" fmla="*/ 688162 w 920264"/>
              <a:gd name="connsiteY140" fmla="*/ 431685 h 903664"/>
              <a:gd name="connsiteX141" fmla="*/ 735277 w 920264"/>
              <a:gd name="connsiteY141" fmla="*/ 434617 h 903664"/>
              <a:gd name="connsiteX142" fmla="*/ 744855 w 920264"/>
              <a:gd name="connsiteY142" fmla="*/ 434506 h 903664"/>
              <a:gd name="connsiteX143" fmla="*/ 909642 w 920264"/>
              <a:gd name="connsiteY143" fmla="*/ 389448 h 903664"/>
              <a:gd name="connsiteX144" fmla="*/ 909605 w 920264"/>
              <a:gd name="connsiteY144" fmla="*/ 389448 h 903664"/>
              <a:gd name="connsiteX145" fmla="*/ 917926 w 920264"/>
              <a:gd name="connsiteY145" fmla="*/ 374380 h 903664"/>
              <a:gd name="connsiteX146" fmla="*/ 887528 w 920264"/>
              <a:gd name="connsiteY146" fmla="*/ 235126 h 903664"/>
              <a:gd name="connsiteX147" fmla="*/ 357673 w 920264"/>
              <a:gd name="connsiteY147" fmla="*/ 408411 h 903664"/>
              <a:gd name="connsiteX148" fmla="*/ 357081 w 920264"/>
              <a:gd name="connsiteY148" fmla="*/ 408411 h 903664"/>
              <a:gd name="connsiteX149" fmla="*/ 210045 w 920264"/>
              <a:gd name="connsiteY149" fmla="*/ 369997 h 903664"/>
              <a:gd name="connsiteX150" fmla="*/ 232493 w 920264"/>
              <a:gd name="connsiteY150" fmla="*/ 254459 h 903664"/>
              <a:gd name="connsiteX151" fmla="*/ 232493 w 920264"/>
              <a:gd name="connsiteY151" fmla="*/ 254422 h 903664"/>
              <a:gd name="connsiteX152" fmla="*/ 310968 w 920264"/>
              <a:gd name="connsiteY152" fmla="*/ 227439 h 903664"/>
              <a:gd name="connsiteX153" fmla="*/ 357379 w 920264"/>
              <a:gd name="connsiteY153" fmla="*/ 247184 h 903664"/>
              <a:gd name="connsiteX154" fmla="*/ 403828 w 920264"/>
              <a:gd name="connsiteY154" fmla="*/ 227439 h 903664"/>
              <a:gd name="connsiteX155" fmla="*/ 482266 w 920264"/>
              <a:gd name="connsiteY155" fmla="*/ 254422 h 903664"/>
              <a:gd name="connsiteX156" fmla="*/ 497761 w 920264"/>
              <a:gd name="connsiteY156" fmla="*/ 278584 h 903664"/>
              <a:gd name="connsiteX157" fmla="*/ 497539 w 920264"/>
              <a:gd name="connsiteY157" fmla="*/ 278695 h 903664"/>
              <a:gd name="connsiteX158" fmla="*/ 493915 w 920264"/>
              <a:gd name="connsiteY158" fmla="*/ 280254 h 903664"/>
              <a:gd name="connsiteX159" fmla="*/ 493286 w 920264"/>
              <a:gd name="connsiteY159" fmla="*/ 280514 h 903664"/>
              <a:gd name="connsiteX160" fmla="*/ 489588 w 920264"/>
              <a:gd name="connsiteY160" fmla="*/ 282258 h 903664"/>
              <a:gd name="connsiteX161" fmla="*/ 489070 w 920264"/>
              <a:gd name="connsiteY161" fmla="*/ 282518 h 903664"/>
              <a:gd name="connsiteX162" fmla="*/ 485261 w 920264"/>
              <a:gd name="connsiteY162" fmla="*/ 284485 h 903664"/>
              <a:gd name="connsiteX163" fmla="*/ 484929 w 920264"/>
              <a:gd name="connsiteY163" fmla="*/ 284671 h 903664"/>
              <a:gd name="connsiteX164" fmla="*/ 480824 w 920264"/>
              <a:gd name="connsiteY164" fmla="*/ 286972 h 903664"/>
              <a:gd name="connsiteX165" fmla="*/ 471911 w 920264"/>
              <a:gd name="connsiteY165" fmla="*/ 282370 h 903664"/>
              <a:gd name="connsiteX166" fmla="*/ 471319 w 920264"/>
              <a:gd name="connsiteY166" fmla="*/ 282073 h 903664"/>
              <a:gd name="connsiteX167" fmla="*/ 470876 w 920264"/>
              <a:gd name="connsiteY167" fmla="*/ 281887 h 903664"/>
              <a:gd name="connsiteX168" fmla="*/ 470876 w 920264"/>
              <a:gd name="connsiteY168" fmla="*/ 281776 h 903664"/>
              <a:gd name="connsiteX169" fmla="*/ 446837 w 920264"/>
              <a:gd name="connsiteY169" fmla="*/ 285821 h 903664"/>
              <a:gd name="connsiteX170" fmla="*/ 431638 w 920264"/>
              <a:gd name="connsiteY170" fmla="*/ 301076 h 903664"/>
              <a:gd name="connsiteX171" fmla="*/ 431601 w 920264"/>
              <a:gd name="connsiteY171" fmla="*/ 301076 h 903664"/>
              <a:gd name="connsiteX172" fmla="*/ 428901 w 920264"/>
              <a:gd name="connsiteY172" fmla="*/ 304416 h 903664"/>
              <a:gd name="connsiteX173" fmla="*/ 427865 w 920264"/>
              <a:gd name="connsiteY173" fmla="*/ 325683 h 903664"/>
              <a:gd name="connsiteX174" fmla="*/ 432747 w 920264"/>
              <a:gd name="connsiteY174" fmla="*/ 335111 h 903664"/>
              <a:gd name="connsiteX175" fmla="*/ 428531 w 920264"/>
              <a:gd name="connsiteY175" fmla="*/ 342942 h 903664"/>
              <a:gd name="connsiteX176" fmla="*/ 428013 w 920264"/>
              <a:gd name="connsiteY176" fmla="*/ 343981 h 903664"/>
              <a:gd name="connsiteX177" fmla="*/ 426608 w 920264"/>
              <a:gd name="connsiteY177" fmla="*/ 346913 h 903664"/>
              <a:gd name="connsiteX178" fmla="*/ 426645 w 920264"/>
              <a:gd name="connsiteY178" fmla="*/ 346913 h 903664"/>
              <a:gd name="connsiteX179" fmla="*/ 419212 w 920264"/>
              <a:gd name="connsiteY179" fmla="*/ 367846 h 903664"/>
              <a:gd name="connsiteX180" fmla="*/ 409042 w 920264"/>
              <a:gd name="connsiteY180" fmla="*/ 371112 h 903664"/>
              <a:gd name="connsiteX181" fmla="*/ 409042 w 920264"/>
              <a:gd name="connsiteY181" fmla="*/ 371075 h 903664"/>
              <a:gd name="connsiteX182" fmla="*/ 405381 w 920264"/>
              <a:gd name="connsiteY182" fmla="*/ 372671 h 903664"/>
              <a:gd name="connsiteX183" fmla="*/ 394435 w 920264"/>
              <a:gd name="connsiteY183" fmla="*/ 391154 h 903664"/>
              <a:gd name="connsiteX184" fmla="*/ 394435 w 920264"/>
              <a:gd name="connsiteY184" fmla="*/ 407485 h 903664"/>
              <a:gd name="connsiteX185" fmla="*/ 357675 w 920264"/>
              <a:gd name="connsiteY185" fmla="*/ 408413 h 903664"/>
              <a:gd name="connsiteX186" fmla="*/ 660512 w 920264"/>
              <a:gd name="connsiteY186" fmla="*/ 413422 h 903664"/>
              <a:gd name="connsiteX187" fmla="*/ 651673 w 920264"/>
              <a:gd name="connsiteY187" fmla="*/ 423295 h 903664"/>
              <a:gd name="connsiteX188" fmla="*/ 636105 w 920264"/>
              <a:gd name="connsiteY188" fmla="*/ 461041 h 903664"/>
              <a:gd name="connsiteX189" fmla="*/ 635402 w 920264"/>
              <a:gd name="connsiteY189" fmla="*/ 474328 h 903664"/>
              <a:gd name="connsiteX190" fmla="*/ 641985 w 920264"/>
              <a:gd name="connsiteY190" fmla="*/ 486984 h 903664"/>
              <a:gd name="connsiteX191" fmla="*/ 632036 w 920264"/>
              <a:gd name="connsiteY191" fmla="*/ 496968 h 903664"/>
              <a:gd name="connsiteX192" fmla="*/ 619277 w 920264"/>
              <a:gd name="connsiteY192" fmla="*/ 490362 h 903664"/>
              <a:gd name="connsiteX193" fmla="*/ 619314 w 920264"/>
              <a:gd name="connsiteY193" fmla="*/ 490362 h 903664"/>
              <a:gd name="connsiteX194" fmla="*/ 606112 w 920264"/>
              <a:gd name="connsiteY194" fmla="*/ 491067 h 903664"/>
              <a:gd name="connsiteX195" fmla="*/ 568538 w 920264"/>
              <a:gd name="connsiteY195" fmla="*/ 506729 h 903664"/>
              <a:gd name="connsiteX196" fmla="*/ 558664 w 920264"/>
              <a:gd name="connsiteY196" fmla="*/ 515637 h 903664"/>
              <a:gd name="connsiteX197" fmla="*/ 554374 w 920264"/>
              <a:gd name="connsiteY197" fmla="*/ 529369 h 903664"/>
              <a:gd name="connsiteX198" fmla="*/ 540284 w 920264"/>
              <a:gd name="connsiteY198" fmla="*/ 529369 h 903664"/>
              <a:gd name="connsiteX199" fmla="*/ 535920 w 920264"/>
              <a:gd name="connsiteY199" fmla="*/ 515637 h 903664"/>
              <a:gd name="connsiteX200" fmla="*/ 526083 w 920264"/>
              <a:gd name="connsiteY200" fmla="*/ 506766 h 903664"/>
              <a:gd name="connsiteX201" fmla="*/ 488472 w 920264"/>
              <a:gd name="connsiteY201" fmla="*/ 491141 h 903664"/>
              <a:gd name="connsiteX202" fmla="*/ 475233 w 920264"/>
              <a:gd name="connsiteY202" fmla="*/ 490436 h 903664"/>
              <a:gd name="connsiteX203" fmla="*/ 462623 w 920264"/>
              <a:gd name="connsiteY203" fmla="*/ 497042 h 903664"/>
              <a:gd name="connsiteX204" fmla="*/ 452675 w 920264"/>
              <a:gd name="connsiteY204" fmla="*/ 487058 h 903664"/>
              <a:gd name="connsiteX205" fmla="*/ 459257 w 920264"/>
              <a:gd name="connsiteY205" fmla="*/ 474253 h 903664"/>
              <a:gd name="connsiteX206" fmla="*/ 459294 w 920264"/>
              <a:gd name="connsiteY206" fmla="*/ 474290 h 903664"/>
              <a:gd name="connsiteX207" fmla="*/ 458555 w 920264"/>
              <a:gd name="connsiteY207" fmla="*/ 461040 h 903664"/>
              <a:gd name="connsiteX208" fmla="*/ 443023 w 920264"/>
              <a:gd name="connsiteY208" fmla="*/ 423294 h 903664"/>
              <a:gd name="connsiteX209" fmla="*/ 434147 w 920264"/>
              <a:gd name="connsiteY209" fmla="*/ 413384 h 903664"/>
              <a:gd name="connsiteX210" fmla="*/ 420464 w 920264"/>
              <a:gd name="connsiteY210" fmla="*/ 409079 h 903664"/>
              <a:gd name="connsiteX211" fmla="*/ 420464 w 920264"/>
              <a:gd name="connsiteY211" fmla="*/ 394900 h 903664"/>
              <a:gd name="connsiteX212" fmla="*/ 434147 w 920264"/>
              <a:gd name="connsiteY212" fmla="*/ 390521 h 903664"/>
              <a:gd name="connsiteX213" fmla="*/ 442653 w 920264"/>
              <a:gd name="connsiteY213" fmla="*/ 381762 h 903664"/>
              <a:gd name="connsiteX214" fmla="*/ 442949 w 920264"/>
              <a:gd name="connsiteY214" fmla="*/ 380648 h 903664"/>
              <a:gd name="connsiteX215" fmla="*/ 453045 w 920264"/>
              <a:gd name="connsiteY215" fmla="*/ 352144 h 903664"/>
              <a:gd name="connsiteX216" fmla="*/ 458555 w 920264"/>
              <a:gd name="connsiteY216" fmla="*/ 342865 h 903664"/>
              <a:gd name="connsiteX217" fmla="*/ 459257 w 920264"/>
              <a:gd name="connsiteY217" fmla="*/ 329578 h 903664"/>
              <a:gd name="connsiteX218" fmla="*/ 452638 w 920264"/>
              <a:gd name="connsiteY218" fmla="*/ 316922 h 903664"/>
              <a:gd name="connsiteX219" fmla="*/ 462586 w 920264"/>
              <a:gd name="connsiteY219" fmla="*/ 306938 h 903664"/>
              <a:gd name="connsiteX220" fmla="*/ 475345 w 920264"/>
              <a:gd name="connsiteY220" fmla="*/ 313544 h 903664"/>
              <a:gd name="connsiteX221" fmla="*/ 487474 w 920264"/>
              <a:gd name="connsiteY221" fmla="*/ 313433 h 903664"/>
              <a:gd name="connsiteX222" fmla="*/ 488510 w 920264"/>
              <a:gd name="connsiteY222" fmla="*/ 312839 h 903664"/>
              <a:gd name="connsiteX223" fmla="*/ 492467 w 920264"/>
              <a:gd name="connsiteY223" fmla="*/ 310353 h 903664"/>
              <a:gd name="connsiteX224" fmla="*/ 493798 w 920264"/>
              <a:gd name="connsiteY224" fmla="*/ 309573 h 903664"/>
              <a:gd name="connsiteX225" fmla="*/ 496498 w 920264"/>
              <a:gd name="connsiteY225" fmla="*/ 308051 h 903664"/>
              <a:gd name="connsiteX226" fmla="*/ 498125 w 920264"/>
              <a:gd name="connsiteY226" fmla="*/ 307161 h 903664"/>
              <a:gd name="connsiteX227" fmla="*/ 500677 w 920264"/>
              <a:gd name="connsiteY227" fmla="*/ 305899 h 903664"/>
              <a:gd name="connsiteX228" fmla="*/ 502341 w 920264"/>
              <a:gd name="connsiteY228" fmla="*/ 305082 h 903664"/>
              <a:gd name="connsiteX229" fmla="*/ 506261 w 920264"/>
              <a:gd name="connsiteY229" fmla="*/ 303338 h 903664"/>
              <a:gd name="connsiteX230" fmla="*/ 508073 w 920264"/>
              <a:gd name="connsiteY230" fmla="*/ 302633 h 903664"/>
              <a:gd name="connsiteX231" fmla="*/ 510551 w 920264"/>
              <a:gd name="connsiteY231" fmla="*/ 301668 h 903664"/>
              <a:gd name="connsiteX232" fmla="*/ 512585 w 920264"/>
              <a:gd name="connsiteY232" fmla="*/ 300962 h 903664"/>
              <a:gd name="connsiteX233" fmla="*/ 515026 w 920264"/>
              <a:gd name="connsiteY233" fmla="*/ 300146 h 903664"/>
              <a:gd name="connsiteX234" fmla="*/ 516986 w 920264"/>
              <a:gd name="connsiteY234" fmla="*/ 299552 h 903664"/>
              <a:gd name="connsiteX235" fmla="*/ 526157 w 920264"/>
              <a:gd name="connsiteY235" fmla="*/ 297251 h 903664"/>
              <a:gd name="connsiteX236" fmla="*/ 526157 w 920264"/>
              <a:gd name="connsiteY236" fmla="*/ 297214 h 903664"/>
              <a:gd name="connsiteX237" fmla="*/ 536031 w 920264"/>
              <a:gd name="connsiteY237" fmla="*/ 288343 h 903664"/>
              <a:gd name="connsiteX238" fmla="*/ 540321 w 920264"/>
              <a:gd name="connsiteY238" fmla="*/ 274611 h 903664"/>
              <a:gd name="connsiteX239" fmla="*/ 554374 w 920264"/>
              <a:gd name="connsiteY239" fmla="*/ 274611 h 903664"/>
              <a:gd name="connsiteX240" fmla="*/ 558738 w 920264"/>
              <a:gd name="connsiteY240" fmla="*/ 288343 h 903664"/>
              <a:gd name="connsiteX241" fmla="*/ 568576 w 920264"/>
              <a:gd name="connsiteY241" fmla="*/ 297177 h 903664"/>
              <a:gd name="connsiteX242" fmla="*/ 583295 w 920264"/>
              <a:gd name="connsiteY242" fmla="*/ 301296 h 903664"/>
              <a:gd name="connsiteX243" fmla="*/ 583369 w 920264"/>
              <a:gd name="connsiteY243" fmla="*/ 301296 h 903664"/>
              <a:gd name="connsiteX244" fmla="*/ 588990 w 920264"/>
              <a:gd name="connsiteY244" fmla="*/ 303523 h 903664"/>
              <a:gd name="connsiteX245" fmla="*/ 590025 w 920264"/>
              <a:gd name="connsiteY245" fmla="*/ 304006 h 903664"/>
              <a:gd name="connsiteX246" fmla="*/ 594352 w 920264"/>
              <a:gd name="connsiteY246" fmla="*/ 306010 h 903664"/>
              <a:gd name="connsiteX247" fmla="*/ 595794 w 920264"/>
              <a:gd name="connsiteY247" fmla="*/ 306752 h 903664"/>
              <a:gd name="connsiteX248" fmla="*/ 599751 w 920264"/>
              <a:gd name="connsiteY248" fmla="*/ 308868 h 903664"/>
              <a:gd name="connsiteX249" fmla="*/ 601120 w 920264"/>
              <a:gd name="connsiteY249" fmla="*/ 309647 h 903664"/>
              <a:gd name="connsiteX250" fmla="*/ 606149 w 920264"/>
              <a:gd name="connsiteY250" fmla="*/ 312802 h 903664"/>
              <a:gd name="connsiteX251" fmla="*/ 606186 w 920264"/>
              <a:gd name="connsiteY251" fmla="*/ 312802 h 903664"/>
              <a:gd name="connsiteX252" fmla="*/ 619425 w 920264"/>
              <a:gd name="connsiteY252" fmla="*/ 313507 h 903664"/>
              <a:gd name="connsiteX253" fmla="*/ 632036 w 920264"/>
              <a:gd name="connsiteY253" fmla="*/ 306901 h 903664"/>
              <a:gd name="connsiteX254" fmla="*/ 641984 w 920264"/>
              <a:gd name="connsiteY254" fmla="*/ 316885 h 903664"/>
              <a:gd name="connsiteX255" fmla="*/ 635401 w 920264"/>
              <a:gd name="connsiteY255" fmla="*/ 329690 h 903664"/>
              <a:gd name="connsiteX256" fmla="*/ 635364 w 920264"/>
              <a:gd name="connsiteY256" fmla="*/ 329653 h 903664"/>
              <a:gd name="connsiteX257" fmla="*/ 636104 w 920264"/>
              <a:gd name="connsiteY257" fmla="*/ 342903 h 903664"/>
              <a:gd name="connsiteX258" fmla="*/ 651636 w 920264"/>
              <a:gd name="connsiteY258" fmla="*/ 380650 h 903664"/>
              <a:gd name="connsiteX259" fmla="*/ 660511 w 920264"/>
              <a:gd name="connsiteY259" fmla="*/ 390560 h 903664"/>
              <a:gd name="connsiteX260" fmla="*/ 674194 w 920264"/>
              <a:gd name="connsiteY260" fmla="*/ 394865 h 903664"/>
              <a:gd name="connsiteX261" fmla="*/ 674194 w 920264"/>
              <a:gd name="connsiteY261" fmla="*/ 408969 h 903664"/>
              <a:gd name="connsiteX262" fmla="*/ 892347 w 920264"/>
              <a:gd name="connsiteY262" fmla="*/ 369960 h 903664"/>
              <a:gd name="connsiteX263" fmla="*/ 745310 w 920264"/>
              <a:gd name="connsiteY263" fmla="*/ 408375 h 903664"/>
              <a:gd name="connsiteX264" fmla="*/ 744719 w 920264"/>
              <a:gd name="connsiteY264" fmla="*/ 408375 h 903664"/>
              <a:gd name="connsiteX265" fmla="*/ 744756 w 920264"/>
              <a:gd name="connsiteY265" fmla="*/ 408412 h 903664"/>
              <a:gd name="connsiteX266" fmla="*/ 700267 w 920264"/>
              <a:gd name="connsiteY266" fmla="*/ 406816 h 903664"/>
              <a:gd name="connsiteX267" fmla="*/ 700267 w 920264"/>
              <a:gd name="connsiteY267" fmla="*/ 391191 h 903664"/>
              <a:gd name="connsiteX268" fmla="*/ 685548 w 920264"/>
              <a:gd name="connsiteY268" fmla="*/ 371148 h 903664"/>
              <a:gd name="connsiteX269" fmla="*/ 675452 w 920264"/>
              <a:gd name="connsiteY269" fmla="*/ 367993 h 903664"/>
              <a:gd name="connsiteX270" fmla="*/ 675452 w 920264"/>
              <a:gd name="connsiteY270" fmla="*/ 367956 h 903664"/>
              <a:gd name="connsiteX271" fmla="*/ 661954 w 920264"/>
              <a:gd name="connsiteY271" fmla="*/ 335258 h 903664"/>
              <a:gd name="connsiteX272" fmla="*/ 666872 w 920264"/>
              <a:gd name="connsiteY272" fmla="*/ 325756 h 903664"/>
              <a:gd name="connsiteX273" fmla="*/ 663063 w 920264"/>
              <a:gd name="connsiteY273" fmla="*/ 301149 h 903664"/>
              <a:gd name="connsiteX274" fmla="*/ 647864 w 920264"/>
              <a:gd name="connsiteY274" fmla="*/ 285895 h 903664"/>
              <a:gd name="connsiteX275" fmla="*/ 623307 w 920264"/>
              <a:gd name="connsiteY275" fmla="*/ 282109 h 903664"/>
              <a:gd name="connsiteX276" fmla="*/ 613951 w 920264"/>
              <a:gd name="connsiteY276" fmla="*/ 287008 h 903664"/>
              <a:gd name="connsiteX277" fmla="*/ 609107 w 920264"/>
              <a:gd name="connsiteY277" fmla="*/ 284336 h 903664"/>
              <a:gd name="connsiteX278" fmla="*/ 608367 w 920264"/>
              <a:gd name="connsiteY278" fmla="*/ 283928 h 903664"/>
              <a:gd name="connsiteX279" fmla="*/ 604003 w 920264"/>
              <a:gd name="connsiteY279" fmla="*/ 281738 h 903664"/>
              <a:gd name="connsiteX280" fmla="*/ 603596 w 920264"/>
              <a:gd name="connsiteY280" fmla="*/ 281552 h 903664"/>
              <a:gd name="connsiteX281" fmla="*/ 603559 w 920264"/>
              <a:gd name="connsiteY281" fmla="*/ 281552 h 903664"/>
              <a:gd name="connsiteX282" fmla="*/ 620164 w 920264"/>
              <a:gd name="connsiteY282" fmla="*/ 254421 h 903664"/>
              <a:gd name="connsiteX283" fmla="*/ 698602 w 920264"/>
              <a:gd name="connsiteY283" fmla="*/ 227438 h 903664"/>
              <a:gd name="connsiteX284" fmla="*/ 745014 w 920264"/>
              <a:gd name="connsiteY284" fmla="*/ 247183 h 903664"/>
              <a:gd name="connsiteX285" fmla="*/ 791462 w 920264"/>
              <a:gd name="connsiteY285" fmla="*/ 227438 h 903664"/>
              <a:gd name="connsiteX286" fmla="*/ 869937 w 920264"/>
              <a:gd name="connsiteY286" fmla="*/ 254421 h 903664"/>
              <a:gd name="connsiteX287" fmla="*/ 892348 w 920264"/>
              <a:gd name="connsiteY287" fmla="*/ 369959 h 903664"/>
              <a:gd name="connsiteX288" fmla="*/ 745017 w 920264"/>
              <a:gd name="connsiteY288" fmla="*/ 189802 h 903664"/>
              <a:gd name="connsiteX289" fmla="*/ 832405 w 920264"/>
              <a:gd name="connsiteY289" fmla="*/ 131197 h 903664"/>
              <a:gd name="connsiteX290" fmla="*/ 811916 w 920264"/>
              <a:gd name="connsiteY290" fmla="*/ 27793 h 903664"/>
              <a:gd name="connsiteX291" fmla="*/ 708846 w 920264"/>
              <a:gd name="connsiteY291" fmla="*/ 7231 h 903664"/>
              <a:gd name="connsiteX292" fmla="*/ 650489 w 920264"/>
              <a:gd name="connsiteY292" fmla="*/ 94897 h 903664"/>
              <a:gd name="connsiteX293" fmla="*/ 745014 w 920264"/>
              <a:gd name="connsiteY293" fmla="*/ 189801 h 903664"/>
              <a:gd name="connsiteX294" fmla="*/ 745017 w 920264"/>
              <a:gd name="connsiteY294" fmla="*/ 26234 h 903664"/>
              <a:gd name="connsiteX295" fmla="*/ 745017 w 920264"/>
              <a:gd name="connsiteY295" fmla="*/ 26197 h 903664"/>
              <a:gd name="connsiteX296" fmla="*/ 808292 w 920264"/>
              <a:gd name="connsiteY296" fmla="*/ 68620 h 903664"/>
              <a:gd name="connsiteX297" fmla="*/ 793463 w 920264"/>
              <a:gd name="connsiteY297" fmla="*/ 143481 h 903664"/>
              <a:gd name="connsiteX298" fmla="*/ 718834 w 920264"/>
              <a:gd name="connsiteY298" fmla="*/ 158364 h 903664"/>
              <a:gd name="connsiteX299" fmla="*/ 676602 w 920264"/>
              <a:gd name="connsiteY299" fmla="*/ 94897 h 903664"/>
              <a:gd name="connsiteX300" fmla="*/ 745018 w 920264"/>
              <a:gd name="connsiteY300" fmla="*/ 26196 h 903664"/>
              <a:gd name="connsiteX301" fmla="*/ 383083 w 920264"/>
              <a:gd name="connsiteY301" fmla="*/ 329655 h 903664"/>
              <a:gd name="connsiteX302" fmla="*/ 379237 w 920264"/>
              <a:gd name="connsiteY302" fmla="*/ 333218 h 903664"/>
              <a:gd name="connsiteX303" fmla="*/ 373394 w 920264"/>
              <a:gd name="connsiteY303" fmla="*/ 339156 h 903664"/>
              <a:gd name="connsiteX304" fmla="*/ 373135 w 920264"/>
              <a:gd name="connsiteY304" fmla="*/ 344946 h 903664"/>
              <a:gd name="connsiteX305" fmla="*/ 369659 w 920264"/>
              <a:gd name="connsiteY305" fmla="*/ 354336 h 903664"/>
              <a:gd name="connsiteX306" fmla="*/ 360598 w 920264"/>
              <a:gd name="connsiteY306" fmla="*/ 358530 h 903664"/>
              <a:gd name="connsiteX307" fmla="*/ 360080 w 920264"/>
              <a:gd name="connsiteY307" fmla="*/ 358530 h 903664"/>
              <a:gd name="connsiteX308" fmla="*/ 347063 w 920264"/>
              <a:gd name="connsiteY308" fmla="*/ 345912 h 903664"/>
              <a:gd name="connsiteX309" fmla="*/ 361559 w 920264"/>
              <a:gd name="connsiteY309" fmla="*/ 313955 h 903664"/>
              <a:gd name="connsiteX310" fmla="*/ 365183 w 920264"/>
              <a:gd name="connsiteY310" fmla="*/ 310578 h 903664"/>
              <a:gd name="connsiteX311" fmla="*/ 364666 w 920264"/>
              <a:gd name="connsiteY311" fmla="*/ 289719 h 903664"/>
              <a:gd name="connsiteX312" fmla="*/ 343438 w 920264"/>
              <a:gd name="connsiteY312" fmla="*/ 294433 h 903664"/>
              <a:gd name="connsiteX313" fmla="*/ 343438 w 920264"/>
              <a:gd name="connsiteY313" fmla="*/ 294396 h 903664"/>
              <a:gd name="connsiteX314" fmla="*/ 334008 w 920264"/>
              <a:gd name="connsiteY314" fmla="*/ 298070 h 903664"/>
              <a:gd name="connsiteX315" fmla="*/ 324799 w 920264"/>
              <a:gd name="connsiteY315" fmla="*/ 293876 h 903664"/>
              <a:gd name="connsiteX316" fmla="*/ 321360 w 920264"/>
              <a:gd name="connsiteY316" fmla="*/ 284337 h 903664"/>
              <a:gd name="connsiteX317" fmla="*/ 325724 w 920264"/>
              <a:gd name="connsiteY317" fmla="*/ 275207 h 903664"/>
              <a:gd name="connsiteX318" fmla="*/ 383748 w 920264"/>
              <a:gd name="connsiteY318" fmla="*/ 271830 h 903664"/>
              <a:gd name="connsiteX319" fmla="*/ 383082 w 920264"/>
              <a:gd name="connsiteY319" fmla="*/ 329655 h 903664"/>
              <a:gd name="connsiteX320" fmla="*/ 374503 w 920264"/>
              <a:gd name="connsiteY320" fmla="*/ 382247 h 903664"/>
              <a:gd name="connsiteX321" fmla="*/ 374503 w 920264"/>
              <a:gd name="connsiteY321" fmla="*/ 384363 h 903664"/>
              <a:gd name="connsiteX322" fmla="*/ 374503 w 920264"/>
              <a:gd name="connsiteY322" fmla="*/ 384326 h 903664"/>
              <a:gd name="connsiteX323" fmla="*/ 370842 w 920264"/>
              <a:gd name="connsiteY323" fmla="*/ 393827 h 903664"/>
              <a:gd name="connsiteX324" fmla="*/ 361486 w 920264"/>
              <a:gd name="connsiteY324" fmla="*/ 397799 h 903664"/>
              <a:gd name="connsiteX325" fmla="*/ 352130 w 920264"/>
              <a:gd name="connsiteY325" fmla="*/ 393827 h 903664"/>
              <a:gd name="connsiteX326" fmla="*/ 348431 w 920264"/>
              <a:gd name="connsiteY326" fmla="*/ 384326 h 903664"/>
              <a:gd name="connsiteX327" fmla="*/ 348431 w 920264"/>
              <a:gd name="connsiteY327" fmla="*/ 382210 h 903664"/>
              <a:gd name="connsiteX328" fmla="*/ 361486 w 920264"/>
              <a:gd name="connsiteY328" fmla="*/ 369480 h 903664"/>
              <a:gd name="connsiteX329" fmla="*/ 374503 w 920264"/>
              <a:gd name="connsiteY329" fmla="*/ 382210 h 903664"/>
              <a:gd name="connsiteX330" fmla="*/ 766429 w 920264"/>
              <a:gd name="connsiteY330" fmla="*/ 271831 h 903664"/>
              <a:gd name="connsiteX331" fmla="*/ 765764 w 920264"/>
              <a:gd name="connsiteY331" fmla="*/ 329656 h 903664"/>
              <a:gd name="connsiteX332" fmla="*/ 761918 w 920264"/>
              <a:gd name="connsiteY332" fmla="*/ 333219 h 903664"/>
              <a:gd name="connsiteX333" fmla="*/ 761955 w 920264"/>
              <a:gd name="connsiteY333" fmla="*/ 333219 h 903664"/>
              <a:gd name="connsiteX334" fmla="*/ 756075 w 920264"/>
              <a:gd name="connsiteY334" fmla="*/ 339157 h 903664"/>
              <a:gd name="connsiteX335" fmla="*/ 755816 w 920264"/>
              <a:gd name="connsiteY335" fmla="*/ 344947 h 903664"/>
              <a:gd name="connsiteX336" fmla="*/ 752340 w 920264"/>
              <a:gd name="connsiteY336" fmla="*/ 354337 h 903664"/>
              <a:gd name="connsiteX337" fmla="*/ 743279 w 920264"/>
              <a:gd name="connsiteY337" fmla="*/ 358531 h 903664"/>
              <a:gd name="connsiteX338" fmla="*/ 742761 w 920264"/>
              <a:gd name="connsiteY338" fmla="*/ 358531 h 903664"/>
              <a:gd name="connsiteX339" fmla="*/ 742798 w 920264"/>
              <a:gd name="connsiteY339" fmla="*/ 358531 h 903664"/>
              <a:gd name="connsiteX340" fmla="*/ 729744 w 920264"/>
              <a:gd name="connsiteY340" fmla="*/ 345913 h 903664"/>
              <a:gd name="connsiteX341" fmla="*/ 744278 w 920264"/>
              <a:gd name="connsiteY341" fmla="*/ 313956 h 903664"/>
              <a:gd name="connsiteX342" fmla="*/ 747902 w 920264"/>
              <a:gd name="connsiteY342" fmla="*/ 310579 h 903664"/>
              <a:gd name="connsiteX343" fmla="*/ 747385 w 920264"/>
              <a:gd name="connsiteY343" fmla="*/ 289720 h 903664"/>
              <a:gd name="connsiteX344" fmla="*/ 726157 w 920264"/>
              <a:gd name="connsiteY344" fmla="*/ 294434 h 903664"/>
              <a:gd name="connsiteX345" fmla="*/ 726157 w 920264"/>
              <a:gd name="connsiteY345" fmla="*/ 294397 h 903664"/>
              <a:gd name="connsiteX346" fmla="*/ 708147 w 920264"/>
              <a:gd name="connsiteY346" fmla="*/ 293283 h 903664"/>
              <a:gd name="connsiteX347" fmla="*/ 708443 w 920264"/>
              <a:gd name="connsiteY347" fmla="*/ 275208 h 903664"/>
              <a:gd name="connsiteX348" fmla="*/ 766430 w 920264"/>
              <a:gd name="connsiteY348" fmla="*/ 271831 h 903664"/>
              <a:gd name="connsiteX349" fmla="*/ 757221 w 920264"/>
              <a:gd name="connsiteY349" fmla="*/ 382209 h 903664"/>
              <a:gd name="connsiteX350" fmla="*/ 757221 w 920264"/>
              <a:gd name="connsiteY350" fmla="*/ 384325 h 903664"/>
              <a:gd name="connsiteX351" fmla="*/ 744167 w 920264"/>
              <a:gd name="connsiteY351" fmla="*/ 397427 h 903664"/>
              <a:gd name="connsiteX352" fmla="*/ 731112 w 920264"/>
              <a:gd name="connsiteY352" fmla="*/ 384325 h 903664"/>
              <a:gd name="connsiteX353" fmla="*/ 731112 w 920264"/>
              <a:gd name="connsiteY353" fmla="*/ 382209 h 903664"/>
              <a:gd name="connsiteX354" fmla="*/ 744167 w 920264"/>
              <a:gd name="connsiteY354" fmla="*/ 369108 h 903664"/>
              <a:gd name="connsiteX355" fmla="*/ 757221 w 920264"/>
              <a:gd name="connsiteY355" fmla="*/ 382209 h 903664"/>
              <a:gd name="connsiteX356" fmla="*/ 489846 w 920264"/>
              <a:gd name="connsiteY356" fmla="*/ 344278 h 903664"/>
              <a:gd name="connsiteX357" fmla="*/ 472206 w 920264"/>
              <a:gd name="connsiteY357" fmla="*/ 433206 h 903664"/>
              <a:gd name="connsiteX358" fmla="*/ 547316 w 920264"/>
              <a:gd name="connsiteY358" fmla="*/ 483571 h 903664"/>
              <a:gd name="connsiteX359" fmla="*/ 622462 w 920264"/>
              <a:gd name="connsiteY359" fmla="*/ 433206 h 903664"/>
              <a:gd name="connsiteX360" fmla="*/ 604822 w 920264"/>
              <a:gd name="connsiteY360" fmla="*/ 344278 h 903664"/>
              <a:gd name="connsiteX361" fmla="*/ 489842 w 920264"/>
              <a:gd name="connsiteY361" fmla="*/ 344278 h 903664"/>
              <a:gd name="connsiteX362" fmla="*/ 586403 w 920264"/>
              <a:gd name="connsiteY362" fmla="*/ 441145 h 903664"/>
              <a:gd name="connsiteX363" fmla="*/ 526271 w 920264"/>
              <a:gd name="connsiteY363" fmla="*/ 453133 h 903664"/>
              <a:gd name="connsiteX364" fmla="*/ 492173 w 920264"/>
              <a:gd name="connsiteY364" fmla="*/ 401952 h 903664"/>
              <a:gd name="connsiteX365" fmla="*/ 526271 w 920264"/>
              <a:gd name="connsiteY365" fmla="*/ 350770 h 903664"/>
              <a:gd name="connsiteX366" fmla="*/ 586403 w 920264"/>
              <a:gd name="connsiteY366" fmla="*/ 362758 h 903664"/>
              <a:gd name="connsiteX367" fmla="*/ 586403 w 920264"/>
              <a:gd name="connsiteY367" fmla="*/ 441145 h 903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</a:cxnLst>
            <a:rect l="l" t="t" r="r" b="b"/>
            <a:pathLst>
              <a:path w="920264" h="903664">
                <a:moveTo>
                  <a:pt x="751786" y="580635"/>
                </a:moveTo>
                <a:cubicBezTo>
                  <a:pt x="726121" y="566494"/>
                  <a:pt x="694687" y="568053"/>
                  <a:pt x="670501" y="584606"/>
                </a:cubicBezTo>
                <a:lnTo>
                  <a:pt x="510116" y="672310"/>
                </a:lnTo>
                <a:cubicBezTo>
                  <a:pt x="509487" y="672644"/>
                  <a:pt x="508895" y="673015"/>
                  <a:pt x="508304" y="673460"/>
                </a:cubicBezTo>
                <a:cubicBezTo>
                  <a:pt x="505937" y="675316"/>
                  <a:pt x="503311" y="676801"/>
                  <a:pt x="500538" y="677951"/>
                </a:cubicBezTo>
                <a:cubicBezTo>
                  <a:pt x="505567" y="671159"/>
                  <a:pt x="508489" y="663031"/>
                  <a:pt x="508969" y="654569"/>
                </a:cubicBezTo>
                <a:cubicBezTo>
                  <a:pt x="509820" y="633970"/>
                  <a:pt x="495508" y="614336"/>
                  <a:pt x="466404" y="596187"/>
                </a:cubicBezTo>
                <a:cubicBezTo>
                  <a:pt x="405236" y="558070"/>
                  <a:pt x="285342" y="532981"/>
                  <a:pt x="237854" y="559147"/>
                </a:cubicBezTo>
                <a:lnTo>
                  <a:pt x="237410" y="559407"/>
                </a:lnTo>
                <a:cubicBezTo>
                  <a:pt x="237410" y="559407"/>
                  <a:pt x="200725" y="581564"/>
                  <a:pt x="131793" y="623393"/>
                </a:cubicBezTo>
                <a:lnTo>
                  <a:pt x="131756" y="623393"/>
                </a:lnTo>
                <a:cubicBezTo>
                  <a:pt x="117889" y="608399"/>
                  <a:pt x="95552" y="605021"/>
                  <a:pt x="77838" y="615191"/>
                </a:cubicBezTo>
                <a:lnTo>
                  <a:pt x="6538" y="656500"/>
                </a:lnTo>
                <a:cubicBezTo>
                  <a:pt x="3542" y="658245"/>
                  <a:pt x="1360" y="661103"/>
                  <a:pt x="436" y="664443"/>
                </a:cubicBezTo>
                <a:cubicBezTo>
                  <a:pt x="-452" y="667783"/>
                  <a:pt x="29" y="671384"/>
                  <a:pt x="1767" y="674390"/>
                </a:cubicBezTo>
                <a:lnTo>
                  <a:pt x="129869" y="897115"/>
                </a:lnTo>
                <a:cubicBezTo>
                  <a:pt x="131607" y="900121"/>
                  <a:pt x="134454" y="902311"/>
                  <a:pt x="137783" y="903201"/>
                </a:cubicBezTo>
                <a:cubicBezTo>
                  <a:pt x="141148" y="904129"/>
                  <a:pt x="144698" y="903647"/>
                  <a:pt x="147694" y="901902"/>
                </a:cubicBezTo>
                <a:lnTo>
                  <a:pt x="218957" y="860593"/>
                </a:lnTo>
                <a:cubicBezTo>
                  <a:pt x="238520" y="849273"/>
                  <a:pt x="246249" y="824888"/>
                  <a:pt x="236856" y="804289"/>
                </a:cubicBezTo>
                <a:lnTo>
                  <a:pt x="246915" y="797831"/>
                </a:lnTo>
                <a:cubicBezTo>
                  <a:pt x="247839" y="798128"/>
                  <a:pt x="249023" y="798462"/>
                  <a:pt x="250243" y="798833"/>
                </a:cubicBezTo>
                <a:lnTo>
                  <a:pt x="404531" y="841404"/>
                </a:lnTo>
                <a:cubicBezTo>
                  <a:pt x="417253" y="845969"/>
                  <a:pt x="430640" y="848382"/>
                  <a:pt x="444175" y="848493"/>
                </a:cubicBezTo>
                <a:cubicBezTo>
                  <a:pt x="463702" y="848456"/>
                  <a:pt x="482784" y="842815"/>
                  <a:pt x="499204" y="832200"/>
                </a:cubicBezTo>
                <a:lnTo>
                  <a:pt x="737145" y="688158"/>
                </a:lnTo>
                <a:cubicBezTo>
                  <a:pt x="774164" y="670862"/>
                  <a:pt x="780857" y="645921"/>
                  <a:pt x="781560" y="632633"/>
                </a:cubicBezTo>
                <a:cubicBezTo>
                  <a:pt x="782077" y="611069"/>
                  <a:pt x="770576" y="591064"/>
                  <a:pt x="751790" y="580634"/>
                </a:cubicBezTo>
                <a:close/>
                <a:moveTo>
                  <a:pt x="205941" y="837954"/>
                </a:moveTo>
                <a:lnTo>
                  <a:pt x="145994" y="872694"/>
                </a:lnTo>
                <a:lnTo>
                  <a:pt x="30872" y="672640"/>
                </a:lnTo>
                <a:lnTo>
                  <a:pt x="90819" y="637901"/>
                </a:lnTo>
                <a:lnTo>
                  <a:pt x="90819" y="637863"/>
                </a:lnTo>
                <a:cubicBezTo>
                  <a:pt x="99251" y="633038"/>
                  <a:pt x="110012" y="635934"/>
                  <a:pt x="114931" y="644359"/>
                </a:cubicBezTo>
                <a:lnTo>
                  <a:pt x="212378" y="813751"/>
                </a:lnTo>
                <a:lnTo>
                  <a:pt x="212378" y="813714"/>
                </a:lnTo>
                <a:cubicBezTo>
                  <a:pt x="217222" y="822213"/>
                  <a:pt x="214338" y="833013"/>
                  <a:pt x="205943" y="837950"/>
                </a:cubicBezTo>
                <a:close/>
                <a:moveTo>
                  <a:pt x="755526" y="631335"/>
                </a:moveTo>
                <a:cubicBezTo>
                  <a:pt x="754860" y="644288"/>
                  <a:pt x="744246" y="656165"/>
                  <a:pt x="725607" y="664738"/>
                </a:cubicBezTo>
                <a:lnTo>
                  <a:pt x="725607" y="664701"/>
                </a:lnTo>
                <a:cubicBezTo>
                  <a:pt x="725163" y="664924"/>
                  <a:pt x="724720" y="665147"/>
                  <a:pt x="724313" y="665407"/>
                </a:cubicBezTo>
                <a:lnTo>
                  <a:pt x="485633" y="809819"/>
                </a:lnTo>
                <a:lnTo>
                  <a:pt x="485411" y="809968"/>
                </a:lnTo>
                <a:lnTo>
                  <a:pt x="485411" y="809931"/>
                </a:lnTo>
                <a:cubicBezTo>
                  <a:pt x="463629" y="823812"/>
                  <a:pt x="436558" y="826224"/>
                  <a:pt x="412669" y="816500"/>
                </a:cubicBezTo>
                <a:cubicBezTo>
                  <a:pt x="412410" y="816389"/>
                  <a:pt x="412114" y="816315"/>
                  <a:pt x="411818" y="816240"/>
                </a:cubicBezTo>
                <a:lnTo>
                  <a:pt x="257161" y="773558"/>
                </a:lnTo>
                <a:cubicBezTo>
                  <a:pt x="255497" y="773075"/>
                  <a:pt x="254313" y="772667"/>
                  <a:pt x="253315" y="772333"/>
                </a:cubicBezTo>
                <a:cubicBezTo>
                  <a:pt x="246547" y="769512"/>
                  <a:pt x="238744" y="770737"/>
                  <a:pt x="233160" y="775562"/>
                </a:cubicBezTo>
                <a:lnTo>
                  <a:pt x="223951" y="781463"/>
                </a:lnTo>
                <a:lnTo>
                  <a:pt x="145736" y="645507"/>
                </a:lnTo>
                <a:cubicBezTo>
                  <a:pt x="211082" y="605867"/>
                  <a:pt x="247319" y="583969"/>
                  <a:pt x="250576" y="582003"/>
                </a:cubicBezTo>
                <a:cubicBezTo>
                  <a:pt x="285783" y="562925"/>
                  <a:pt x="395104" y="582596"/>
                  <a:pt x="452608" y="618449"/>
                </a:cubicBezTo>
                <a:cubicBezTo>
                  <a:pt x="472245" y="630698"/>
                  <a:pt x="483303" y="643465"/>
                  <a:pt x="482859" y="653486"/>
                </a:cubicBezTo>
                <a:cubicBezTo>
                  <a:pt x="482489" y="662579"/>
                  <a:pt x="472356" y="672748"/>
                  <a:pt x="454198" y="682325"/>
                </a:cubicBezTo>
                <a:lnTo>
                  <a:pt x="454161" y="682288"/>
                </a:lnTo>
                <a:cubicBezTo>
                  <a:pt x="417439" y="677908"/>
                  <a:pt x="381308" y="669408"/>
                  <a:pt x="346509" y="656938"/>
                </a:cubicBezTo>
                <a:cubicBezTo>
                  <a:pt x="339704" y="654822"/>
                  <a:pt x="332493" y="658571"/>
                  <a:pt x="330274" y="665363"/>
                </a:cubicBezTo>
                <a:cubicBezTo>
                  <a:pt x="328055" y="672118"/>
                  <a:pt x="331643" y="679430"/>
                  <a:pt x="338336" y="681805"/>
                </a:cubicBezTo>
                <a:cubicBezTo>
                  <a:pt x="432825" y="713057"/>
                  <a:pt x="493401" y="717325"/>
                  <a:pt x="523469" y="694833"/>
                </a:cubicBezTo>
                <a:lnTo>
                  <a:pt x="683381" y="607427"/>
                </a:lnTo>
                <a:lnTo>
                  <a:pt x="684009" y="607056"/>
                </a:lnTo>
                <a:cubicBezTo>
                  <a:pt x="699911" y="595253"/>
                  <a:pt x="721213" y="593732"/>
                  <a:pt x="738594" y="603233"/>
                </a:cubicBezTo>
                <a:cubicBezTo>
                  <a:pt x="748986" y="608726"/>
                  <a:pt x="755495" y="619526"/>
                  <a:pt x="755532" y="631329"/>
                </a:cubicBezTo>
                <a:close/>
                <a:moveTo>
                  <a:pt x="112527" y="699442"/>
                </a:moveTo>
                <a:cubicBezTo>
                  <a:pt x="116151" y="705714"/>
                  <a:pt x="114007" y="713731"/>
                  <a:pt x="107757" y="717331"/>
                </a:cubicBezTo>
                <a:cubicBezTo>
                  <a:pt x="101507" y="720931"/>
                  <a:pt x="93519" y="718778"/>
                  <a:pt x="89932" y="712543"/>
                </a:cubicBezTo>
                <a:lnTo>
                  <a:pt x="74621" y="685894"/>
                </a:lnTo>
                <a:cubicBezTo>
                  <a:pt x="70997" y="679622"/>
                  <a:pt x="73142" y="671605"/>
                  <a:pt x="79392" y="668005"/>
                </a:cubicBezTo>
                <a:cubicBezTo>
                  <a:pt x="85642" y="664405"/>
                  <a:pt x="93593" y="666520"/>
                  <a:pt x="97217" y="672793"/>
                </a:cubicBezTo>
                <a:close/>
                <a:moveTo>
                  <a:pt x="357379" y="189811"/>
                </a:moveTo>
                <a:cubicBezTo>
                  <a:pt x="395619" y="189811"/>
                  <a:pt x="430085" y="166688"/>
                  <a:pt x="444730" y="131206"/>
                </a:cubicBezTo>
                <a:cubicBezTo>
                  <a:pt x="459375" y="95760"/>
                  <a:pt x="451276" y="54934"/>
                  <a:pt x="424242" y="27801"/>
                </a:cubicBezTo>
                <a:cubicBezTo>
                  <a:pt x="397171" y="669"/>
                  <a:pt x="356529" y="-7458"/>
                  <a:pt x="321172" y="7239"/>
                </a:cubicBezTo>
                <a:cubicBezTo>
                  <a:pt x="285854" y="21937"/>
                  <a:pt x="262815" y="56528"/>
                  <a:pt x="262815" y="94905"/>
                </a:cubicBezTo>
                <a:cubicBezTo>
                  <a:pt x="262889" y="147274"/>
                  <a:pt x="305196" y="189735"/>
                  <a:pt x="357377" y="189809"/>
                </a:cubicBezTo>
                <a:close/>
                <a:moveTo>
                  <a:pt x="357379" y="26243"/>
                </a:moveTo>
                <a:lnTo>
                  <a:pt x="357379" y="26206"/>
                </a:lnTo>
                <a:cubicBezTo>
                  <a:pt x="385079" y="26206"/>
                  <a:pt x="410041" y="42944"/>
                  <a:pt x="420618" y="68628"/>
                </a:cubicBezTo>
                <a:cubicBezTo>
                  <a:pt x="431232" y="94311"/>
                  <a:pt x="425352" y="123855"/>
                  <a:pt x="405788" y="143489"/>
                </a:cubicBezTo>
                <a:cubicBezTo>
                  <a:pt x="386188" y="163160"/>
                  <a:pt x="356751" y="169024"/>
                  <a:pt x="331160" y="158372"/>
                </a:cubicBezTo>
                <a:cubicBezTo>
                  <a:pt x="305606" y="147757"/>
                  <a:pt x="288927" y="122704"/>
                  <a:pt x="288927" y="94905"/>
                </a:cubicBezTo>
                <a:cubicBezTo>
                  <a:pt x="288964" y="56973"/>
                  <a:pt x="319585" y="26242"/>
                  <a:pt x="357380" y="26205"/>
                </a:cubicBezTo>
                <a:close/>
                <a:moveTo>
                  <a:pt x="887547" y="235161"/>
                </a:moveTo>
                <a:cubicBezTo>
                  <a:pt x="887325" y="234939"/>
                  <a:pt x="887066" y="234716"/>
                  <a:pt x="886807" y="234530"/>
                </a:cubicBezTo>
                <a:lnTo>
                  <a:pt x="886807" y="234493"/>
                </a:lnTo>
                <a:cubicBezTo>
                  <a:pt x="858147" y="210220"/>
                  <a:pt x="821054" y="198417"/>
                  <a:pt x="783737" y="201684"/>
                </a:cubicBezTo>
                <a:cubicBezTo>
                  <a:pt x="779669" y="201981"/>
                  <a:pt x="775971" y="204170"/>
                  <a:pt x="773752" y="207622"/>
                </a:cubicBezTo>
                <a:cubicBezTo>
                  <a:pt x="766614" y="216121"/>
                  <a:pt x="756074" y="221021"/>
                  <a:pt x="745017" y="221021"/>
                </a:cubicBezTo>
                <a:cubicBezTo>
                  <a:pt x="733922" y="221021"/>
                  <a:pt x="723420" y="216122"/>
                  <a:pt x="716245" y="207622"/>
                </a:cubicBezTo>
                <a:cubicBezTo>
                  <a:pt x="714063" y="204170"/>
                  <a:pt x="710402" y="201981"/>
                  <a:pt x="706333" y="201646"/>
                </a:cubicBezTo>
                <a:cubicBezTo>
                  <a:pt x="668982" y="198380"/>
                  <a:pt x="631889" y="210183"/>
                  <a:pt x="603225" y="234419"/>
                </a:cubicBezTo>
                <a:lnTo>
                  <a:pt x="602486" y="235050"/>
                </a:lnTo>
                <a:lnTo>
                  <a:pt x="602523" y="235087"/>
                </a:lnTo>
                <a:cubicBezTo>
                  <a:pt x="592611" y="244774"/>
                  <a:pt x="584993" y="256577"/>
                  <a:pt x="580186" y="269604"/>
                </a:cubicBezTo>
                <a:lnTo>
                  <a:pt x="578078" y="263109"/>
                </a:lnTo>
                <a:cubicBezTo>
                  <a:pt x="575304" y="254350"/>
                  <a:pt x="567242" y="248411"/>
                  <a:pt x="558070" y="248448"/>
                </a:cubicBezTo>
                <a:lnTo>
                  <a:pt x="536584" y="248448"/>
                </a:lnTo>
                <a:cubicBezTo>
                  <a:pt x="528707" y="248411"/>
                  <a:pt x="521459" y="252828"/>
                  <a:pt x="517908" y="259916"/>
                </a:cubicBezTo>
                <a:cubicBezTo>
                  <a:pt x="513360" y="250638"/>
                  <a:pt x="507258" y="242249"/>
                  <a:pt x="499899" y="235086"/>
                </a:cubicBezTo>
                <a:lnTo>
                  <a:pt x="499159" y="234455"/>
                </a:lnTo>
                <a:lnTo>
                  <a:pt x="499159" y="234418"/>
                </a:lnTo>
                <a:cubicBezTo>
                  <a:pt x="470499" y="210182"/>
                  <a:pt x="433406" y="198379"/>
                  <a:pt x="396089" y="201646"/>
                </a:cubicBezTo>
                <a:cubicBezTo>
                  <a:pt x="392021" y="201942"/>
                  <a:pt x="388323" y="204132"/>
                  <a:pt x="386104" y="207584"/>
                </a:cubicBezTo>
                <a:cubicBezTo>
                  <a:pt x="378966" y="216046"/>
                  <a:pt x="368427" y="220945"/>
                  <a:pt x="357369" y="220945"/>
                </a:cubicBezTo>
                <a:cubicBezTo>
                  <a:pt x="346274" y="220945"/>
                  <a:pt x="335772" y="216046"/>
                  <a:pt x="328597" y="207584"/>
                </a:cubicBezTo>
                <a:cubicBezTo>
                  <a:pt x="326378" y="204132"/>
                  <a:pt x="322717" y="201942"/>
                  <a:pt x="318649" y="201646"/>
                </a:cubicBezTo>
                <a:cubicBezTo>
                  <a:pt x="281297" y="198379"/>
                  <a:pt x="244205" y="210182"/>
                  <a:pt x="215540" y="234418"/>
                </a:cubicBezTo>
                <a:cubicBezTo>
                  <a:pt x="215282" y="234641"/>
                  <a:pt x="215060" y="234826"/>
                  <a:pt x="214801" y="235049"/>
                </a:cubicBezTo>
                <a:cubicBezTo>
                  <a:pt x="187028" y="261550"/>
                  <a:pt x="177042" y="307126"/>
                  <a:pt x="184217" y="374417"/>
                </a:cubicBezTo>
                <a:lnTo>
                  <a:pt x="184254" y="374417"/>
                </a:lnTo>
                <a:cubicBezTo>
                  <a:pt x="184882" y="380392"/>
                  <a:pt x="187878" y="385811"/>
                  <a:pt x="192575" y="389485"/>
                </a:cubicBezTo>
                <a:cubicBezTo>
                  <a:pt x="232477" y="420922"/>
                  <a:pt x="287910" y="436101"/>
                  <a:pt x="357362" y="434543"/>
                </a:cubicBezTo>
                <a:cubicBezTo>
                  <a:pt x="360579" y="434617"/>
                  <a:pt x="363797" y="434654"/>
                  <a:pt x="366940" y="434654"/>
                </a:cubicBezTo>
                <a:cubicBezTo>
                  <a:pt x="380660" y="434654"/>
                  <a:pt x="394343" y="433912"/>
                  <a:pt x="407952" y="432427"/>
                </a:cubicBezTo>
                <a:cubicBezTo>
                  <a:pt x="408322" y="432576"/>
                  <a:pt x="408655" y="432687"/>
                  <a:pt x="408988" y="432836"/>
                </a:cubicBezTo>
                <a:lnTo>
                  <a:pt x="419084" y="435991"/>
                </a:lnTo>
                <a:lnTo>
                  <a:pt x="419121" y="435991"/>
                </a:lnTo>
                <a:cubicBezTo>
                  <a:pt x="422116" y="447459"/>
                  <a:pt x="426665" y="458482"/>
                  <a:pt x="432619" y="468726"/>
                </a:cubicBezTo>
                <a:lnTo>
                  <a:pt x="427701" y="478227"/>
                </a:lnTo>
                <a:cubicBezTo>
                  <a:pt x="423485" y="486356"/>
                  <a:pt x="425038" y="496339"/>
                  <a:pt x="431510" y="502797"/>
                </a:cubicBezTo>
                <a:lnTo>
                  <a:pt x="446709" y="518052"/>
                </a:lnTo>
                <a:cubicBezTo>
                  <a:pt x="453181" y="524584"/>
                  <a:pt x="463129" y="526106"/>
                  <a:pt x="471266" y="521838"/>
                </a:cubicBezTo>
                <a:lnTo>
                  <a:pt x="480659" y="516939"/>
                </a:lnTo>
                <a:cubicBezTo>
                  <a:pt x="490866" y="522914"/>
                  <a:pt x="501850" y="527479"/>
                  <a:pt x="513276" y="530486"/>
                </a:cubicBezTo>
                <a:lnTo>
                  <a:pt x="516531" y="540692"/>
                </a:lnTo>
                <a:lnTo>
                  <a:pt x="516494" y="540692"/>
                </a:lnTo>
                <a:cubicBezTo>
                  <a:pt x="519268" y="549451"/>
                  <a:pt x="527329" y="555390"/>
                  <a:pt x="536501" y="555390"/>
                </a:cubicBezTo>
                <a:lnTo>
                  <a:pt x="557987" y="555390"/>
                </a:lnTo>
                <a:cubicBezTo>
                  <a:pt x="567158" y="555390"/>
                  <a:pt x="575257" y="549414"/>
                  <a:pt x="577957" y="540618"/>
                </a:cubicBezTo>
                <a:lnTo>
                  <a:pt x="581101" y="530486"/>
                </a:lnTo>
                <a:lnTo>
                  <a:pt x="581138" y="530486"/>
                </a:lnTo>
                <a:cubicBezTo>
                  <a:pt x="592565" y="527442"/>
                  <a:pt x="603512" y="522914"/>
                  <a:pt x="613755" y="516939"/>
                </a:cubicBezTo>
                <a:lnTo>
                  <a:pt x="623223" y="521838"/>
                </a:lnTo>
                <a:cubicBezTo>
                  <a:pt x="631322" y="526069"/>
                  <a:pt x="641232" y="524547"/>
                  <a:pt x="647704" y="518015"/>
                </a:cubicBezTo>
                <a:lnTo>
                  <a:pt x="662904" y="502760"/>
                </a:lnTo>
                <a:cubicBezTo>
                  <a:pt x="669412" y="496265"/>
                  <a:pt x="670929" y="486281"/>
                  <a:pt x="666676" y="478153"/>
                </a:cubicBezTo>
                <a:lnTo>
                  <a:pt x="661794" y="468726"/>
                </a:lnTo>
                <a:cubicBezTo>
                  <a:pt x="667748" y="458483"/>
                  <a:pt x="672297" y="447459"/>
                  <a:pt x="675293" y="435991"/>
                </a:cubicBezTo>
                <a:lnTo>
                  <a:pt x="685463" y="432725"/>
                </a:lnTo>
                <a:cubicBezTo>
                  <a:pt x="686387" y="432465"/>
                  <a:pt x="687312" y="432094"/>
                  <a:pt x="688162" y="431685"/>
                </a:cubicBezTo>
                <a:cubicBezTo>
                  <a:pt x="703805" y="433689"/>
                  <a:pt x="719523" y="434654"/>
                  <a:pt x="735277" y="434617"/>
                </a:cubicBezTo>
                <a:cubicBezTo>
                  <a:pt x="738420" y="434617"/>
                  <a:pt x="741601" y="434617"/>
                  <a:pt x="744855" y="434506"/>
                </a:cubicBezTo>
                <a:cubicBezTo>
                  <a:pt x="814269" y="436065"/>
                  <a:pt x="869738" y="420885"/>
                  <a:pt x="909642" y="389448"/>
                </a:cubicBezTo>
                <a:lnTo>
                  <a:pt x="909605" y="389448"/>
                </a:lnTo>
                <a:cubicBezTo>
                  <a:pt x="914339" y="385774"/>
                  <a:pt x="917335" y="380318"/>
                  <a:pt x="917926" y="374380"/>
                </a:cubicBezTo>
                <a:cubicBezTo>
                  <a:pt x="925286" y="307201"/>
                  <a:pt x="915301" y="261626"/>
                  <a:pt x="887528" y="235126"/>
                </a:cubicBezTo>
                <a:close/>
                <a:moveTo>
                  <a:pt x="357673" y="408411"/>
                </a:moveTo>
                <a:lnTo>
                  <a:pt x="357081" y="408411"/>
                </a:lnTo>
                <a:cubicBezTo>
                  <a:pt x="294471" y="409822"/>
                  <a:pt x="245027" y="396906"/>
                  <a:pt x="210045" y="369997"/>
                </a:cubicBezTo>
                <a:cubicBezTo>
                  <a:pt x="204239" y="313433"/>
                  <a:pt x="211783" y="274573"/>
                  <a:pt x="232493" y="254459"/>
                </a:cubicBezTo>
                <a:lnTo>
                  <a:pt x="232493" y="254422"/>
                </a:lnTo>
                <a:cubicBezTo>
                  <a:pt x="254349" y="235864"/>
                  <a:pt x="282344" y="226214"/>
                  <a:pt x="310968" y="227439"/>
                </a:cubicBezTo>
                <a:cubicBezTo>
                  <a:pt x="323135" y="240058"/>
                  <a:pt x="339888" y="247184"/>
                  <a:pt x="357379" y="247184"/>
                </a:cubicBezTo>
                <a:cubicBezTo>
                  <a:pt x="374909" y="247184"/>
                  <a:pt x="391661" y="240058"/>
                  <a:pt x="403828" y="227439"/>
                </a:cubicBezTo>
                <a:cubicBezTo>
                  <a:pt x="432414" y="226214"/>
                  <a:pt x="460447" y="235864"/>
                  <a:pt x="482266" y="254422"/>
                </a:cubicBezTo>
                <a:cubicBezTo>
                  <a:pt x="489108" y="261288"/>
                  <a:pt x="494359" y="269490"/>
                  <a:pt x="497761" y="278584"/>
                </a:cubicBezTo>
                <a:lnTo>
                  <a:pt x="497539" y="278695"/>
                </a:lnTo>
                <a:cubicBezTo>
                  <a:pt x="496319" y="279178"/>
                  <a:pt x="495098" y="279735"/>
                  <a:pt x="493915" y="280254"/>
                </a:cubicBezTo>
                <a:lnTo>
                  <a:pt x="493286" y="280514"/>
                </a:lnTo>
                <a:cubicBezTo>
                  <a:pt x="492029" y="281071"/>
                  <a:pt x="490809" y="281664"/>
                  <a:pt x="489588" y="282258"/>
                </a:cubicBezTo>
                <a:lnTo>
                  <a:pt x="489070" y="282518"/>
                </a:lnTo>
                <a:cubicBezTo>
                  <a:pt x="487776" y="283149"/>
                  <a:pt x="486519" y="283817"/>
                  <a:pt x="485261" y="284485"/>
                </a:cubicBezTo>
                <a:lnTo>
                  <a:pt x="484929" y="284671"/>
                </a:lnTo>
                <a:cubicBezTo>
                  <a:pt x="483523" y="285413"/>
                  <a:pt x="482155" y="286155"/>
                  <a:pt x="480824" y="286972"/>
                </a:cubicBezTo>
                <a:lnTo>
                  <a:pt x="471911" y="282370"/>
                </a:lnTo>
                <a:lnTo>
                  <a:pt x="471319" y="282073"/>
                </a:lnTo>
                <a:cubicBezTo>
                  <a:pt x="471171" y="281998"/>
                  <a:pt x="471024" y="281961"/>
                  <a:pt x="470876" y="281887"/>
                </a:cubicBezTo>
                <a:lnTo>
                  <a:pt x="470876" y="281776"/>
                </a:lnTo>
                <a:cubicBezTo>
                  <a:pt x="462814" y="277804"/>
                  <a:pt x="453161" y="279437"/>
                  <a:pt x="446837" y="285821"/>
                </a:cubicBezTo>
                <a:lnTo>
                  <a:pt x="431638" y="301076"/>
                </a:lnTo>
                <a:lnTo>
                  <a:pt x="431601" y="301076"/>
                </a:lnTo>
                <a:cubicBezTo>
                  <a:pt x="430602" y="302078"/>
                  <a:pt x="429714" y="303229"/>
                  <a:pt x="428901" y="304416"/>
                </a:cubicBezTo>
                <a:cubicBezTo>
                  <a:pt x="424722" y="310800"/>
                  <a:pt x="424315" y="318928"/>
                  <a:pt x="427865" y="325683"/>
                </a:cubicBezTo>
                <a:lnTo>
                  <a:pt x="432747" y="335111"/>
                </a:lnTo>
                <a:cubicBezTo>
                  <a:pt x="431268" y="337672"/>
                  <a:pt x="429862" y="340270"/>
                  <a:pt x="428531" y="342942"/>
                </a:cubicBezTo>
                <a:cubicBezTo>
                  <a:pt x="428346" y="343313"/>
                  <a:pt x="428198" y="343647"/>
                  <a:pt x="428013" y="343981"/>
                </a:cubicBezTo>
                <a:cubicBezTo>
                  <a:pt x="427533" y="344946"/>
                  <a:pt x="427052" y="345948"/>
                  <a:pt x="426608" y="346913"/>
                </a:cubicBezTo>
                <a:lnTo>
                  <a:pt x="426645" y="346913"/>
                </a:lnTo>
                <a:cubicBezTo>
                  <a:pt x="423576" y="353668"/>
                  <a:pt x="421098" y="360683"/>
                  <a:pt x="419212" y="367846"/>
                </a:cubicBezTo>
                <a:lnTo>
                  <a:pt x="409042" y="371112"/>
                </a:lnTo>
                <a:lnTo>
                  <a:pt x="409042" y="371075"/>
                </a:lnTo>
                <a:cubicBezTo>
                  <a:pt x="407785" y="371483"/>
                  <a:pt x="406564" y="372040"/>
                  <a:pt x="405381" y="372671"/>
                </a:cubicBezTo>
                <a:cubicBezTo>
                  <a:pt x="398613" y="376345"/>
                  <a:pt x="394435" y="383434"/>
                  <a:pt x="394435" y="391154"/>
                </a:cubicBezTo>
                <a:lnTo>
                  <a:pt x="394435" y="407485"/>
                </a:lnTo>
                <a:cubicBezTo>
                  <a:pt x="382711" y="408376"/>
                  <a:pt x="370433" y="408673"/>
                  <a:pt x="357675" y="408413"/>
                </a:cubicBezTo>
                <a:close/>
                <a:moveTo>
                  <a:pt x="660512" y="413422"/>
                </a:moveTo>
                <a:cubicBezTo>
                  <a:pt x="656000" y="414869"/>
                  <a:pt x="652635" y="418618"/>
                  <a:pt x="651673" y="423295"/>
                </a:cubicBezTo>
                <a:cubicBezTo>
                  <a:pt x="648974" y="436768"/>
                  <a:pt x="643685" y="449572"/>
                  <a:pt x="636105" y="461041"/>
                </a:cubicBezTo>
                <a:cubicBezTo>
                  <a:pt x="633479" y="465013"/>
                  <a:pt x="633220" y="470097"/>
                  <a:pt x="635402" y="474328"/>
                </a:cubicBezTo>
                <a:lnTo>
                  <a:pt x="641985" y="486984"/>
                </a:lnTo>
                <a:lnTo>
                  <a:pt x="632036" y="496968"/>
                </a:lnTo>
                <a:lnTo>
                  <a:pt x="619277" y="490362"/>
                </a:lnTo>
                <a:lnTo>
                  <a:pt x="619314" y="490362"/>
                </a:lnTo>
                <a:cubicBezTo>
                  <a:pt x="615098" y="488172"/>
                  <a:pt x="610032" y="488432"/>
                  <a:pt x="606112" y="491067"/>
                </a:cubicBezTo>
                <a:cubicBezTo>
                  <a:pt x="594722" y="498676"/>
                  <a:pt x="581963" y="504020"/>
                  <a:pt x="568538" y="506729"/>
                </a:cubicBezTo>
                <a:cubicBezTo>
                  <a:pt x="563879" y="507694"/>
                  <a:pt x="560107" y="511072"/>
                  <a:pt x="558664" y="515637"/>
                </a:cubicBezTo>
                <a:lnTo>
                  <a:pt x="554374" y="529369"/>
                </a:lnTo>
                <a:lnTo>
                  <a:pt x="540284" y="529369"/>
                </a:lnTo>
                <a:lnTo>
                  <a:pt x="535920" y="515637"/>
                </a:lnTo>
                <a:cubicBezTo>
                  <a:pt x="534478" y="511109"/>
                  <a:pt x="530743" y="507731"/>
                  <a:pt x="526083" y="506766"/>
                </a:cubicBezTo>
                <a:cubicBezTo>
                  <a:pt x="512658" y="504057"/>
                  <a:pt x="499900" y="498750"/>
                  <a:pt x="488472" y="491141"/>
                </a:cubicBezTo>
                <a:cubicBezTo>
                  <a:pt x="484515" y="488506"/>
                  <a:pt x="479449" y="488246"/>
                  <a:pt x="475233" y="490436"/>
                </a:cubicBezTo>
                <a:lnTo>
                  <a:pt x="462623" y="497042"/>
                </a:lnTo>
                <a:lnTo>
                  <a:pt x="452675" y="487058"/>
                </a:lnTo>
                <a:lnTo>
                  <a:pt x="459257" y="474253"/>
                </a:lnTo>
                <a:lnTo>
                  <a:pt x="459294" y="474290"/>
                </a:lnTo>
                <a:cubicBezTo>
                  <a:pt x="461439" y="470059"/>
                  <a:pt x="461180" y="464974"/>
                  <a:pt x="458555" y="461040"/>
                </a:cubicBezTo>
                <a:cubicBezTo>
                  <a:pt x="450973" y="449572"/>
                  <a:pt x="445685" y="436767"/>
                  <a:pt x="443023" y="423294"/>
                </a:cubicBezTo>
                <a:cubicBezTo>
                  <a:pt x="442061" y="418617"/>
                  <a:pt x="438659" y="414832"/>
                  <a:pt x="434147" y="413384"/>
                </a:cubicBezTo>
                <a:lnTo>
                  <a:pt x="420464" y="409079"/>
                </a:lnTo>
                <a:lnTo>
                  <a:pt x="420464" y="394900"/>
                </a:lnTo>
                <a:lnTo>
                  <a:pt x="434147" y="390521"/>
                </a:lnTo>
                <a:cubicBezTo>
                  <a:pt x="438252" y="389222"/>
                  <a:pt x="441432" y="385919"/>
                  <a:pt x="442653" y="381762"/>
                </a:cubicBezTo>
                <a:cubicBezTo>
                  <a:pt x="442764" y="381390"/>
                  <a:pt x="442875" y="381019"/>
                  <a:pt x="442949" y="380648"/>
                </a:cubicBezTo>
                <a:cubicBezTo>
                  <a:pt x="444946" y="370738"/>
                  <a:pt x="448348" y="361125"/>
                  <a:pt x="453045" y="352144"/>
                </a:cubicBezTo>
                <a:cubicBezTo>
                  <a:pt x="454709" y="348952"/>
                  <a:pt x="456558" y="345871"/>
                  <a:pt x="458555" y="342865"/>
                </a:cubicBezTo>
                <a:cubicBezTo>
                  <a:pt x="461180" y="338894"/>
                  <a:pt x="461439" y="333809"/>
                  <a:pt x="459257" y="329578"/>
                </a:cubicBezTo>
                <a:lnTo>
                  <a:pt x="452638" y="316922"/>
                </a:lnTo>
                <a:lnTo>
                  <a:pt x="462586" y="306938"/>
                </a:lnTo>
                <a:lnTo>
                  <a:pt x="475345" y="313544"/>
                </a:lnTo>
                <a:cubicBezTo>
                  <a:pt x="479154" y="315549"/>
                  <a:pt x="483703" y="315474"/>
                  <a:pt x="487474" y="313433"/>
                </a:cubicBezTo>
                <a:cubicBezTo>
                  <a:pt x="487807" y="313248"/>
                  <a:pt x="488177" y="313062"/>
                  <a:pt x="488510" y="312839"/>
                </a:cubicBezTo>
                <a:cubicBezTo>
                  <a:pt x="489804" y="311986"/>
                  <a:pt x="491136" y="311132"/>
                  <a:pt x="492467" y="310353"/>
                </a:cubicBezTo>
                <a:lnTo>
                  <a:pt x="493798" y="309573"/>
                </a:lnTo>
                <a:cubicBezTo>
                  <a:pt x="494686" y="309053"/>
                  <a:pt x="495573" y="308534"/>
                  <a:pt x="496498" y="308051"/>
                </a:cubicBezTo>
                <a:lnTo>
                  <a:pt x="498125" y="307161"/>
                </a:lnTo>
                <a:cubicBezTo>
                  <a:pt x="498976" y="306715"/>
                  <a:pt x="499826" y="306307"/>
                  <a:pt x="500677" y="305899"/>
                </a:cubicBezTo>
                <a:lnTo>
                  <a:pt x="502341" y="305082"/>
                </a:lnTo>
                <a:cubicBezTo>
                  <a:pt x="503635" y="304488"/>
                  <a:pt x="504930" y="303894"/>
                  <a:pt x="506261" y="303338"/>
                </a:cubicBezTo>
                <a:cubicBezTo>
                  <a:pt x="506853" y="303078"/>
                  <a:pt x="507444" y="302855"/>
                  <a:pt x="508073" y="302633"/>
                </a:cubicBezTo>
                <a:cubicBezTo>
                  <a:pt x="508887" y="302299"/>
                  <a:pt x="509737" y="301964"/>
                  <a:pt x="510551" y="301668"/>
                </a:cubicBezTo>
                <a:lnTo>
                  <a:pt x="512585" y="300962"/>
                </a:lnTo>
                <a:cubicBezTo>
                  <a:pt x="513398" y="300703"/>
                  <a:pt x="514212" y="300406"/>
                  <a:pt x="515026" y="300146"/>
                </a:cubicBezTo>
                <a:lnTo>
                  <a:pt x="516986" y="299552"/>
                </a:lnTo>
                <a:cubicBezTo>
                  <a:pt x="519981" y="298661"/>
                  <a:pt x="523051" y="297882"/>
                  <a:pt x="526157" y="297251"/>
                </a:cubicBezTo>
                <a:lnTo>
                  <a:pt x="526157" y="297214"/>
                </a:lnTo>
                <a:cubicBezTo>
                  <a:pt x="530817" y="296286"/>
                  <a:pt x="534589" y="292871"/>
                  <a:pt x="536031" y="288343"/>
                </a:cubicBezTo>
                <a:lnTo>
                  <a:pt x="540321" y="274611"/>
                </a:lnTo>
                <a:lnTo>
                  <a:pt x="554374" y="274611"/>
                </a:lnTo>
                <a:lnTo>
                  <a:pt x="558738" y="288343"/>
                </a:lnTo>
                <a:cubicBezTo>
                  <a:pt x="560144" y="292871"/>
                  <a:pt x="563916" y="296249"/>
                  <a:pt x="568576" y="297177"/>
                </a:cubicBezTo>
                <a:cubicBezTo>
                  <a:pt x="573568" y="298216"/>
                  <a:pt x="578487" y="299589"/>
                  <a:pt x="583295" y="301296"/>
                </a:cubicBezTo>
                <a:lnTo>
                  <a:pt x="583369" y="301296"/>
                </a:lnTo>
                <a:cubicBezTo>
                  <a:pt x="585255" y="301965"/>
                  <a:pt x="587141" y="302744"/>
                  <a:pt x="588990" y="303523"/>
                </a:cubicBezTo>
                <a:cubicBezTo>
                  <a:pt x="589360" y="303672"/>
                  <a:pt x="589692" y="303857"/>
                  <a:pt x="590025" y="304006"/>
                </a:cubicBezTo>
                <a:cubicBezTo>
                  <a:pt x="591505" y="304637"/>
                  <a:pt x="592947" y="305305"/>
                  <a:pt x="594352" y="306010"/>
                </a:cubicBezTo>
                <a:lnTo>
                  <a:pt x="595794" y="306752"/>
                </a:lnTo>
                <a:cubicBezTo>
                  <a:pt x="597126" y="307421"/>
                  <a:pt x="598420" y="308163"/>
                  <a:pt x="599751" y="308868"/>
                </a:cubicBezTo>
                <a:lnTo>
                  <a:pt x="601120" y="309647"/>
                </a:lnTo>
                <a:cubicBezTo>
                  <a:pt x="602821" y="310650"/>
                  <a:pt x="604522" y="311689"/>
                  <a:pt x="606149" y="312802"/>
                </a:cubicBezTo>
                <a:lnTo>
                  <a:pt x="606186" y="312802"/>
                </a:lnTo>
                <a:cubicBezTo>
                  <a:pt x="610143" y="315437"/>
                  <a:pt x="615210" y="315697"/>
                  <a:pt x="619425" y="313507"/>
                </a:cubicBezTo>
                <a:lnTo>
                  <a:pt x="632036" y="306901"/>
                </a:lnTo>
                <a:lnTo>
                  <a:pt x="641984" y="316885"/>
                </a:lnTo>
                <a:lnTo>
                  <a:pt x="635401" y="329690"/>
                </a:lnTo>
                <a:lnTo>
                  <a:pt x="635364" y="329653"/>
                </a:lnTo>
                <a:cubicBezTo>
                  <a:pt x="633219" y="333884"/>
                  <a:pt x="633478" y="338932"/>
                  <a:pt x="636104" y="342903"/>
                </a:cubicBezTo>
                <a:cubicBezTo>
                  <a:pt x="643685" y="354371"/>
                  <a:pt x="648974" y="367176"/>
                  <a:pt x="651636" y="380650"/>
                </a:cubicBezTo>
                <a:cubicBezTo>
                  <a:pt x="652597" y="385326"/>
                  <a:pt x="656000" y="389112"/>
                  <a:pt x="660511" y="390560"/>
                </a:cubicBezTo>
                <a:lnTo>
                  <a:pt x="674194" y="394865"/>
                </a:lnTo>
                <a:lnTo>
                  <a:pt x="674194" y="408969"/>
                </a:lnTo>
                <a:close/>
                <a:moveTo>
                  <a:pt x="892347" y="369960"/>
                </a:moveTo>
                <a:cubicBezTo>
                  <a:pt x="857362" y="396905"/>
                  <a:pt x="807881" y="409785"/>
                  <a:pt x="745310" y="408375"/>
                </a:cubicBezTo>
                <a:lnTo>
                  <a:pt x="744719" y="408375"/>
                </a:lnTo>
                <a:lnTo>
                  <a:pt x="744756" y="408412"/>
                </a:lnTo>
                <a:cubicBezTo>
                  <a:pt x="729889" y="408783"/>
                  <a:pt x="715060" y="408263"/>
                  <a:pt x="700267" y="406816"/>
                </a:cubicBezTo>
                <a:lnTo>
                  <a:pt x="700267" y="391191"/>
                </a:lnTo>
                <a:cubicBezTo>
                  <a:pt x="700304" y="381986"/>
                  <a:pt x="694313" y="373858"/>
                  <a:pt x="685548" y="371148"/>
                </a:cubicBezTo>
                <a:lnTo>
                  <a:pt x="675452" y="367993"/>
                </a:lnTo>
                <a:lnTo>
                  <a:pt x="675452" y="367956"/>
                </a:lnTo>
                <a:cubicBezTo>
                  <a:pt x="672457" y="356488"/>
                  <a:pt x="667908" y="345501"/>
                  <a:pt x="661954" y="335258"/>
                </a:cubicBezTo>
                <a:lnTo>
                  <a:pt x="666872" y="325756"/>
                </a:lnTo>
                <a:cubicBezTo>
                  <a:pt x="671088" y="317591"/>
                  <a:pt x="669535" y="307645"/>
                  <a:pt x="663063" y="301149"/>
                </a:cubicBezTo>
                <a:lnTo>
                  <a:pt x="647864" y="285895"/>
                </a:lnTo>
                <a:cubicBezTo>
                  <a:pt x="641392" y="279363"/>
                  <a:pt x="631444" y="277841"/>
                  <a:pt x="623307" y="282109"/>
                </a:cubicBezTo>
                <a:lnTo>
                  <a:pt x="613951" y="287008"/>
                </a:lnTo>
                <a:cubicBezTo>
                  <a:pt x="612361" y="286080"/>
                  <a:pt x="610734" y="285189"/>
                  <a:pt x="609107" y="284336"/>
                </a:cubicBezTo>
                <a:lnTo>
                  <a:pt x="608367" y="283928"/>
                </a:lnTo>
                <a:cubicBezTo>
                  <a:pt x="606925" y="283185"/>
                  <a:pt x="605445" y="282443"/>
                  <a:pt x="604003" y="281738"/>
                </a:cubicBezTo>
                <a:lnTo>
                  <a:pt x="603596" y="281552"/>
                </a:lnTo>
                <a:lnTo>
                  <a:pt x="603559" y="281552"/>
                </a:lnTo>
                <a:cubicBezTo>
                  <a:pt x="606925" y="271346"/>
                  <a:pt x="612620" y="262067"/>
                  <a:pt x="620164" y="254421"/>
                </a:cubicBezTo>
                <a:cubicBezTo>
                  <a:pt x="641983" y="235826"/>
                  <a:pt x="670015" y="226213"/>
                  <a:pt x="698602" y="227438"/>
                </a:cubicBezTo>
                <a:cubicBezTo>
                  <a:pt x="710770" y="240057"/>
                  <a:pt x="727522" y="247183"/>
                  <a:pt x="745014" y="247183"/>
                </a:cubicBezTo>
                <a:cubicBezTo>
                  <a:pt x="762543" y="247183"/>
                  <a:pt x="779296" y="240057"/>
                  <a:pt x="791462" y="227438"/>
                </a:cubicBezTo>
                <a:cubicBezTo>
                  <a:pt x="820048" y="226214"/>
                  <a:pt x="848081" y="235864"/>
                  <a:pt x="869937" y="254421"/>
                </a:cubicBezTo>
                <a:cubicBezTo>
                  <a:pt x="890647" y="274537"/>
                  <a:pt x="898191" y="313396"/>
                  <a:pt x="892348" y="369959"/>
                </a:cubicBezTo>
                <a:close/>
                <a:moveTo>
                  <a:pt x="745017" y="189802"/>
                </a:moveTo>
                <a:cubicBezTo>
                  <a:pt x="783293" y="189802"/>
                  <a:pt x="817760" y="166680"/>
                  <a:pt x="832405" y="131197"/>
                </a:cubicBezTo>
                <a:cubicBezTo>
                  <a:pt x="847013" y="95752"/>
                  <a:pt x="838950" y="54926"/>
                  <a:pt x="811916" y="27793"/>
                </a:cubicBezTo>
                <a:cubicBezTo>
                  <a:pt x="784846" y="661"/>
                  <a:pt x="744204" y="-7466"/>
                  <a:pt x="708846" y="7231"/>
                </a:cubicBezTo>
                <a:cubicBezTo>
                  <a:pt x="673529" y="21928"/>
                  <a:pt x="650489" y="56519"/>
                  <a:pt x="650489" y="94897"/>
                </a:cubicBezTo>
                <a:cubicBezTo>
                  <a:pt x="650563" y="147266"/>
                  <a:pt x="692870" y="189689"/>
                  <a:pt x="745014" y="189801"/>
                </a:cubicBezTo>
                <a:close/>
                <a:moveTo>
                  <a:pt x="745017" y="26234"/>
                </a:moveTo>
                <a:lnTo>
                  <a:pt x="745017" y="26197"/>
                </a:lnTo>
                <a:cubicBezTo>
                  <a:pt x="772716" y="26197"/>
                  <a:pt x="797679" y="42936"/>
                  <a:pt x="808292" y="68620"/>
                </a:cubicBezTo>
                <a:cubicBezTo>
                  <a:pt x="818906" y="94266"/>
                  <a:pt x="813026" y="123847"/>
                  <a:pt x="793463" y="143481"/>
                </a:cubicBezTo>
                <a:cubicBezTo>
                  <a:pt x="773863" y="163152"/>
                  <a:pt x="744425" y="169016"/>
                  <a:pt x="718834" y="158364"/>
                </a:cubicBezTo>
                <a:cubicBezTo>
                  <a:pt x="693280" y="147749"/>
                  <a:pt x="676602" y="122696"/>
                  <a:pt x="676602" y="94897"/>
                </a:cubicBezTo>
                <a:cubicBezTo>
                  <a:pt x="676639" y="56965"/>
                  <a:pt x="707260" y="26233"/>
                  <a:pt x="745018" y="26196"/>
                </a:cubicBezTo>
                <a:close/>
                <a:moveTo>
                  <a:pt x="383083" y="329655"/>
                </a:moveTo>
                <a:cubicBezTo>
                  <a:pt x="381678" y="330991"/>
                  <a:pt x="380420" y="332142"/>
                  <a:pt x="379237" y="333218"/>
                </a:cubicBezTo>
                <a:cubicBezTo>
                  <a:pt x="377129" y="334999"/>
                  <a:pt x="375169" y="337004"/>
                  <a:pt x="373394" y="339156"/>
                </a:cubicBezTo>
                <a:cubicBezTo>
                  <a:pt x="372950" y="341049"/>
                  <a:pt x="372876" y="343016"/>
                  <a:pt x="373135" y="344946"/>
                </a:cubicBezTo>
                <a:cubicBezTo>
                  <a:pt x="373246" y="348398"/>
                  <a:pt x="371989" y="351775"/>
                  <a:pt x="369659" y="354336"/>
                </a:cubicBezTo>
                <a:cubicBezTo>
                  <a:pt x="367292" y="356897"/>
                  <a:pt x="364038" y="358382"/>
                  <a:pt x="360598" y="358530"/>
                </a:cubicBezTo>
                <a:lnTo>
                  <a:pt x="360080" y="358530"/>
                </a:lnTo>
                <a:cubicBezTo>
                  <a:pt x="353091" y="358493"/>
                  <a:pt x="347321" y="352963"/>
                  <a:pt x="347063" y="345912"/>
                </a:cubicBezTo>
                <a:cubicBezTo>
                  <a:pt x="345547" y="333367"/>
                  <a:pt x="351131" y="321044"/>
                  <a:pt x="361559" y="313955"/>
                </a:cubicBezTo>
                <a:cubicBezTo>
                  <a:pt x="362595" y="312916"/>
                  <a:pt x="363852" y="311840"/>
                  <a:pt x="365183" y="310578"/>
                </a:cubicBezTo>
                <a:cubicBezTo>
                  <a:pt x="370324" y="304491"/>
                  <a:pt x="370102" y="295509"/>
                  <a:pt x="364666" y="289719"/>
                </a:cubicBezTo>
                <a:cubicBezTo>
                  <a:pt x="358453" y="283075"/>
                  <a:pt x="349688" y="288606"/>
                  <a:pt x="343438" y="294433"/>
                </a:cubicBezTo>
                <a:lnTo>
                  <a:pt x="343438" y="294396"/>
                </a:lnTo>
                <a:cubicBezTo>
                  <a:pt x="340923" y="296845"/>
                  <a:pt x="337521" y="298181"/>
                  <a:pt x="334008" y="298070"/>
                </a:cubicBezTo>
                <a:cubicBezTo>
                  <a:pt x="330495" y="297959"/>
                  <a:pt x="327203" y="296474"/>
                  <a:pt x="324799" y="293876"/>
                </a:cubicBezTo>
                <a:cubicBezTo>
                  <a:pt x="322433" y="291315"/>
                  <a:pt x="321175" y="287863"/>
                  <a:pt x="321360" y="284337"/>
                </a:cubicBezTo>
                <a:cubicBezTo>
                  <a:pt x="321508" y="280849"/>
                  <a:pt x="323098" y="277545"/>
                  <a:pt x="325724" y="275207"/>
                </a:cubicBezTo>
                <a:cubicBezTo>
                  <a:pt x="348357" y="254088"/>
                  <a:pt x="371175" y="258320"/>
                  <a:pt x="383748" y="271830"/>
                </a:cubicBezTo>
                <a:cubicBezTo>
                  <a:pt x="399059" y="288123"/>
                  <a:pt x="398762" y="313695"/>
                  <a:pt x="383082" y="329655"/>
                </a:cubicBezTo>
                <a:close/>
                <a:moveTo>
                  <a:pt x="374503" y="382247"/>
                </a:moveTo>
                <a:lnTo>
                  <a:pt x="374503" y="384363"/>
                </a:lnTo>
                <a:lnTo>
                  <a:pt x="374503" y="384326"/>
                </a:lnTo>
                <a:cubicBezTo>
                  <a:pt x="374614" y="387852"/>
                  <a:pt x="373283" y="391304"/>
                  <a:pt x="370842" y="393827"/>
                </a:cubicBezTo>
                <a:cubicBezTo>
                  <a:pt x="368364" y="396351"/>
                  <a:pt x="364999" y="397799"/>
                  <a:pt x="361486" y="397799"/>
                </a:cubicBezTo>
                <a:cubicBezTo>
                  <a:pt x="357936" y="397799"/>
                  <a:pt x="354570" y="396351"/>
                  <a:pt x="352130" y="393827"/>
                </a:cubicBezTo>
                <a:cubicBezTo>
                  <a:pt x="349652" y="391304"/>
                  <a:pt x="348320" y="387852"/>
                  <a:pt x="348431" y="384326"/>
                </a:cubicBezTo>
                <a:lnTo>
                  <a:pt x="348431" y="382210"/>
                </a:lnTo>
                <a:cubicBezTo>
                  <a:pt x="348616" y="375121"/>
                  <a:pt x="354422" y="369480"/>
                  <a:pt x="361486" y="369480"/>
                </a:cubicBezTo>
                <a:cubicBezTo>
                  <a:pt x="368549" y="369480"/>
                  <a:pt x="374319" y="375122"/>
                  <a:pt x="374503" y="382210"/>
                </a:cubicBezTo>
                <a:close/>
                <a:moveTo>
                  <a:pt x="766429" y="271831"/>
                </a:moveTo>
                <a:cubicBezTo>
                  <a:pt x="781740" y="288162"/>
                  <a:pt x="781444" y="313696"/>
                  <a:pt x="765764" y="329656"/>
                </a:cubicBezTo>
                <a:cubicBezTo>
                  <a:pt x="764359" y="330992"/>
                  <a:pt x="763101" y="332142"/>
                  <a:pt x="761918" y="333219"/>
                </a:cubicBezTo>
                <a:lnTo>
                  <a:pt x="761955" y="333219"/>
                </a:lnTo>
                <a:cubicBezTo>
                  <a:pt x="759810" y="335000"/>
                  <a:pt x="757850" y="337005"/>
                  <a:pt x="756075" y="339157"/>
                </a:cubicBezTo>
                <a:cubicBezTo>
                  <a:pt x="755668" y="341050"/>
                  <a:pt x="755557" y="343017"/>
                  <a:pt x="755816" y="344947"/>
                </a:cubicBezTo>
                <a:cubicBezTo>
                  <a:pt x="755964" y="348399"/>
                  <a:pt x="754706" y="351776"/>
                  <a:pt x="752340" y="354337"/>
                </a:cubicBezTo>
                <a:cubicBezTo>
                  <a:pt x="750010" y="356898"/>
                  <a:pt x="746755" y="358383"/>
                  <a:pt x="743279" y="358531"/>
                </a:cubicBezTo>
                <a:lnTo>
                  <a:pt x="742761" y="358531"/>
                </a:lnTo>
                <a:lnTo>
                  <a:pt x="742798" y="358531"/>
                </a:lnTo>
                <a:cubicBezTo>
                  <a:pt x="735772" y="358494"/>
                  <a:pt x="730039" y="352964"/>
                  <a:pt x="729744" y="345913"/>
                </a:cubicBezTo>
                <a:cubicBezTo>
                  <a:pt x="728228" y="333368"/>
                  <a:pt x="733849" y="321045"/>
                  <a:pt x="744278" y="313956"/>
                </a:cubicBezTo>
                <a:cubicBezTo>
                  <a:pt x="745387" y="312917"/>
                  <a:pt x="746571" y="311841"/>
                  <a:pt x="747902" y="310579"/>
                </a:cubicBezTo>
                <a:cubicBezTo>
                  <a:pt x="753006" y="304492"/>
                  <a:pt x="752784" y="295510"/>
                  <a:pt x="747385" y="289720"/>
                </a:cubicBezTo>
                <a:cubicBezTo>
                  <a:pt x="741172" y="283076"/>
                  <a:pt x="732407" y="288607"/>
                  <a:pt x="726157" y="294434"/>
                </a:cubicBezTo>
                <a:lnTo>
                  <a:pt x="726157" y="294397"/>
                </a:lnTo>
                <a:cubicBezTo>
                  <a:pt x="720832" y="298925"/>
                  <a:pt x="712881" y="298442"/>
                  <a:pt x="708147" y="293283"/>
                </a:cubicBezTo>
                <a:cubicBezTo>
                  <a:pt x="703414" y="288161"/>
                  <a:pt x="703562" y="280219"/>
                  <a:pt x="708443" y="275208"/>
                </a:cubicBezTo>
                <a:cubicBezTo>
                  <a:pt x="731076" y="254165"/>
                  <a:pt x="753894" y="258358"/>
                  <a:pt x="766430" y="271831"/>
                </a:cubicBezTo>
                <a:close/>
                <a:moveTo>
                  <a:pt x="757221" y="382209"/>
                </a:moveTo>
                <a:lnTo>
                  <a:pt x="757221" y="384325"/>
                </a:lnTo>
                <a:cubicBezTo>
                  <a:pt x="757221" y="391562"/>
                  <a:pt x="751378" y="397427"/>
                  <a:pt x="744167" y="397427"/>
                </a:cubicBezTo>
                <a:cubicBezTo>
                  <a:pt x="736955" y="397427"/>
                  <a:pt x="731112" y="391562"/>
                  <a:pt x="731112" y="384325"/>
                </a:cubicBezTo>
                <a:lnTo>
                  <a:pt x="731112" y="382209"/>
                </a:lnTo>
                <a:cubicBezTo>
                  <a:pt x="731112" y="374972"/>
                  <a:pt x="736955" y="369108"/>
                  <a:pt x="744167" y="369108"/>
                </a:cubicBezTo>
                <a:cubicBezTo>
                  <a:pt x="751378" y="369108"/>
                  <a:pt x="757221" y="374972"/>
                  <a:pt x="757221" y="382209"/>
                </a:cubicBezTo>
                <a:close/>
                <a:moveTo>
                  <a:pt x="489846" y="344278"/>
                </a:moveTo>
                <a:cubicBezTo>
                  <a:pt x="466585" y="367623"/>
                  <a:pt x="459632" y="402696"/>
                  <a:pt x="472206" y="433206"/>
                </a:cubicBezTo>
                <a:cubicBezTo>
                  <a:pt x="484779" y="463714"/>
                  <a:pt x="514439" y="483571"/>
                  <a:pt x="547316" y="483571"/>
                </a:cubicBezTo>
                <a:cubicBezTo>
                  <a:pt x="580229" y="483571"/>
                  <a:pt x="609889" y="463715"/>
                  <a:pt x="622462" y="433206"/>
                </a:cubicBezTo>
                <a:cubicBezTo>
                  <a:pt x="635035" y="402697"/>
                  <a:pt x="628083" y="367624"/>
                  <a:pt x="604822" y="344278"/>
                </a:cubicBezTo>
                <a:cubicBezTo>
                  <a:pt x="573054" y="312469"/>
                  <a:pt x="521613" y="312469"/>
                  <a:pt x="489842" y="344278"/>
                </a:cubicBezTo>
                <a:close/>
                <a:moveTo>
                  <a:pt x="586403" y="441145"/>
                </a:moveTo>
                <a:cubicBezTo>
                  <a:pt x="570612" y="456994"/>
                  <a:pt x="546870" y="461744"/>
                  <a:pt x="526271" y="453133"/>
                </a:cubicBezTo>
                <a:cubicBezTo>
                  <a:pt x="505635" y="444560"/>
                  <a:pt x="492173" y="424369"/>
                  <a:pt x="492173" y="401952"/>
                </a:cubicBezTo>
                <a:cubicBezTo>
                  <a:pt x="492173" y="379571"/>
                  <a:pt x="505635" y="359380"/>
                  <a:pt x="526271" y="350770"/>
                </a:cubicBezTo>
                <a:cubicBezTo>
                  <a:pt x="546870" y="342196"/>
                  <a:pt x="570612" y="346947"/>
                  <a:pt x="586403" y="362758"/>
                </a:cubicBezTo>
                <a:cubicBezTo>
                  <a:pt x="607963" y="384433"/>
                  <a:pt x="607963" y="419507"/>
                  <a:pt x="586403" y="441145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A5D5F70-6832-A518-9944-14876E672095}"/>
              </a:ext>
            </a:extLst>
          </p:cNvPr>
          <p:cNvSpPr/>
          <p:nvPr/>
        </p:nvSpPr>
        <p:spPr>
          <a:xfrm>
            <a:off x="6928229" y="4407370"/>
            <a:ext cx="611394" cy="613610"/>
          </a:xfrm>
          <a:custGeom>
            <a:avLst/>
            <a:gdLst>
              <a:gd name="connsiteX0" fmla="*/ 266589 w 909739"/>
              <a:gd name="connsiteY0" fmla="*/ 454031 h 913035"/>
              <a:gd name="connsiteX1" fmla="*/ 207049 w 909739"/>
              <a:gd name="connsiteY1" fmla="*/ 478898 h 913035"/>
              <a:gd name="connsiteX2" fmla="*/ 193032 w 909739"/>
              <a:gd name="connsiteY2" fmla="*/ 477562 h 913035"/>
              <a:gd name="connsiteX3" fmla="*/ 192995 w 909739"/>
              <a:gd name="connsiteY3" fmla="*/ 477599 h 913035"/>
              <a:gd name="connsiteX4" fmla="*/ 165333 w 909739"/>
              <a:gd name="connsiteY4" fmla="*/ 449911 h 913035"/>
              <a:gd name="connsiteX5" fmla="*/ 134601 w 909739"/>
              <a:gd name="connsiteY5" fmla="*/ 480716 h 913035"/>
              <a:gd name="connsiteX6" fmla="*/ 162227 w 909739"/>
              <a:gd name="connsiteY6" fmla="*/ 508479 h 913035"/>
              <a:gd name="connsiteX7" fmla="*/ 162966 w 909739"/>
              <a:gd name="connsiteY7" fmla="*/ 523399 h 913035"/>
              <a:gd name="connsiteX8" fmla="*/ 147989 w 909739"/>
              <a:gd name="connsiteY8" fmla="*/ 551495 h 913035"/>
              <a:gd name="connsiteX9" fmla="*/ 138596 w 909739"/>
              <a:gd name="connsiteY9" fmla="*/ 582968 h 913035"/>
              <a:gd name="connsiteX10" fmla="*/ 127723 w 909739"/>
              <a:gd name="connsiteY10" fmla="*/ 591987 h 913035"/>
              <a:gd name="connsiteX11" fmla="*/ 88671 w 909739"/>
              <a:gd name="connsiteY11" fmla="*/ 592025 h 913035"/>
              <a:gd name="connsiteX12" fmla="*/ 88671 w 909739"/>
              <a:gd name="connsiteY12" fmla="*/ 635672 h 913035"/>
              <a:gd name="connsiteX13" fmla="*/ 127723 w 909739"/>
              <a:gd name="connsiteY13" fmla="*/ 635710 h 913035"/>
              <a:gd name="connsiteX14" fmla="*/ 138707 w 909739"/>
              <a:gd name="connsiteY14" fmla="*/ 645396 h 913035"/>
              <a:gd name="connsiteX15" fmla="*/ 147953 w 909739"/>
              <a:gd name="connsiteY15" fmla="*/ 676239 h 913035"/>
              <a:gd name="connsiteX16" fmla="*/ 163485 w 909739"/>
              <a:gd name="connsiteY16" fmla="*/ 705152 h 913035"/>
              <a:gd name="connsiteX17" fmla="*/ 162153 w 909739"/>
              <a:gd name="connsiteY17" fmla="*/ 719219 h 913035"/>
              <a:gd name="connsiteX18" fmla="*/ 134677 w 909739"/>
              <a:gd name="connsiteY18" fmla="*/ 747204 h 913035"/>
              <a:gd name="connsiteX19" fmla="*/ 165334 w 909739"/>
              <a:gd name="connsiteY19" fmla="*/ 777898 h 913035"/>
              <a:gd name="connsiteX20" fmla="*/ 192997 w 909739"/>
              <a:gd name="connsiteY20" fmla="*/ 750173 h 913035"/>
              <a:gd name="connsiteX21" fmla="*/ 207863 w 909739"/>
              <a:gd name="connsiteY21" fmla="*/ 749431 h 913035"/>
              <a:gd name="connsiteX22" fmla="*/ 235858 w 909739"/>
              <a:gd name="connsiteY22" fmla="*/ 764462 h 913035"/>
              <a:gd name="connsiteX23" fmla="*/ 267218 w 909739"/>
              <a:gd name="connsiteY23" fmla="*/ 773889 h 913035"/>
              <a:gd name="connsiteX24" fmla="*/ 276205 w 909739"/>
              <a:gd name="connsiteY24" fmla="*/ 784801 h 913035"/>
              <a:gd name="connsiteX25" fmla="*/ 276242 w 909739"/>
              <a:gd name="connsiteY25" fmla="*/ 823994 h 913035"/>
              <a:gd name="connsiteX26" fmla="*/ 319733 w 909739"/>
              <a:gd name="connsiteY26" fmla="*/ 823994 h 913035"/>
              <a:gd name="connsiteX27" fmla="*/ 319770 w 909739"/>
              <a:gd name="connsiteY27" fmla="*/ 784801 h 913035"/>
              <a:gd name="connsiteX28" fmla="*/ 329422 w 909739"/>
              <a:gd name="connsiteY28" fmla="*/ 773777 h 913035"/>
              <a:gd name="connsiteX29" fmla="*/ 360153 w 909739"/>
              <a:gd name="connsiteY29" fmla="*/ 764498 h 913035"/>
              <a:gd name="connsiteX30" fmla="*/ 388962 w 909739"/>
              <a:gd name="connsiteY30" fmla="*/ 748910 h 913035"/>
              <a:gd name="connsiteX31" fmla="*/ 402978 w 909739"/>
              <a:gd name="connsiteY31" fmla="*/ 750246 h 913035"/>
              <a:gd name="connsiteX32" fmla="*/ 403015 w 909739"/>
              <a:gd name="connsiteY32" fmla="*/ 750209 h 913035"/>
              <a:gd name="connsiteX33" fmla="*/ 430678 w 909739"/>
              <a:gd name="connsiteY33" fmla="*/ 777935 h 913035"/>
              <a:gd name="connsiteX34" fmla="*/ 461336 w 909739"/>
              <a:gd name="connsiteY34" fmla="*/ 746907 h 913035"/>
              <a:gd name="connsiteX35" fmla="*/ 433822 w 909739"/>
              <a:gd name="connsiteY35" fmla="*/ 719293 h 913035"/>
              <a:gd name="connsiteX36" fmla="*/ 433082 w 909739"/>
              <a:gd name="connsiteY36" fmla="*/ 704373 h 913035"/>
              <a:gd name="connsiteX37" fmla="*/ 448060 w 909739"/>
              <a:gd name="connsiteY37" fmla="*/ 676277 h 913035"/>
              <a:gd name="connsiteX38" fmla="*/ 457453 w 909739"/>
              <a:gd name="connsiteY38" fmla="*/ 644804 h 913035"/>
              <a:gd name="connsiteX39" fmla="*/ 468325 w 909739"/>
              <a:gd name="connsiteY39" fmla="*/ 635785 h 913035"/>
              <a:gd name="connsiteX40" fmla="*/ 507378 w 909739"/>
              <a:gd name="connsiteY40" fmla="*/ 635747 h 913035"/>
              <a:gd name="connsiteX41" fmla="*/ 507378 w 909739"/>
              <a:gd name="connsiteY41" fmla="*/ 592100 h 913035"/>
              <a:gd name="connsiteX42" fmla="*/ 468325 w 909739"/>
              <a:gd name="connsiteY42" fmla="*/ 592062 h 913035"/>
              <a:gd name="connsiteX43" fmla="*/ 457341 w 909739"/>
              <a:gd name="connsiteY43" fmla="*/ 582376 h 913035"/>
              <a:gd name="connsiteX44" fmla="*/ 448096 w 909739"/>
              <a:gd name="connsiteY44" fmla="*/ 551533 h 913035"/>
              <a:gd name="connsiteX45" fmla="*/ 432601 w 909739"/>
              <a:gd name="connsiteY45" fmla="*/ 522620 h 913035"/>
              <a:gd name="connsiteX46" fmla="*/ 433932 w 909739"/>
              <a:gd name="connsiteY46" fmla="*/ 508553 h 913035"/>
              <a:gd name="connsiteX47" fmla="*/ 433895 w 909739"/>
              <a:gd name="connsiteY47" fmla="*/ 508516 h 913035"/>
              <a:gd name="connsiteX48" fmla="*/ 461521 w 909739"/>
              <a:gd name="connsiteY48" fmla="*/ 480753 h 913035"/>
              <a:gd name="connsiteX49" fmla="*/ 430789 w 909739"/>
              <a:gd name="connsiteY49" fmla="*/ 449911 h 913035"/>
              <a:gd name="connsiteX50" fmla="*/ 403126 w 909739"/>
              <a:gd name="connsiteY50" fmla="*/ 477636 h 913035"/>
              <a:gd name="connsiteX51" fmla="*/ 388260 w 909739"/>
              <a:gd name="connsiteY51" fmla="*/ 478378 h 913035"/>
              <a:gd name="connsiteX52" fmla="*/ 360265 w 909739"/>
              <a:gd name="connsiteY52" fmla="*/ 463347 h 913035"/>
              <a:gd name="connsiteX53" fmla="*/ 328905 w 909739"/>
              <a:gd name="connsiteY53" fmla="*/ 453920 h 913035"/>
              <a:gd name="connsiteX54" fmla="*/ 319918 w 909739"/>
              <a:gd name="connsiteY54" fmla="*/ 443008 h 913035"/>
              <a:gd name="connsiteX55" fmla="*/ 319881 w 909739"/>
              <a:gd name="connsiteY55" fmla="*/ 403815 h 913035"/>
              <a:gd name="connsiteX56" fmla="*/ 276391 w 909739"/>
              <a:gd name="connsiteY56" fmla="*/ 403815 h 913035"/>
              <a:gd name="connsiteX57" fmla="*/ 276354 w 909739"/>
              <a:gd name="connsiteY57" fmla="*/ 443008 h 913035"/>
              <a:gd name="connsiteX58" fmla="*/ 266702 w 909739"/>
              <a:gd name="connsiteY58" fmla="*/ 454032 h 913035"/>
              <a:gd name="connsiteX59" fmla="*/ 403050 w 909739"/>
              <a:gd name="connsiteY59" fmla="*/ 446088 h 913035"/>
              <a:gd name="connsiteX60" fmla="*/ 356713 w 909739"/>
              <a:gd name="connsiteY60" fmla="*/ 309466 h 913035"/>
              <a:gd name="connsiteX61" fmla="*/ 326166 w 909739"/>
              <a:gd name="connsiteY61" fmla="*/ 309466 h 913035"/>
              <a:gd name="connsiteX62" fmla="*/ 315071 w 909739"/>
              <a:gd name="connsiteY62" fmla="*/ 298331 h 913035"/>
              <a:gd name="connsiteX63" fmla="*/ 326166 w 909739"/>
              <a:gd name="connsiteY63" fmla="*/ 287197 h 913035"/>
              <a:gd name="connsiteX64" fmla="*/ 356713 w 909739"/>
              <a:gd name="connsiteY64" fmla="*/ 287197 h 913035"/>
              <a:gd name="connsiteX65" fmla="*/ 601347 w 909739"/>
              <a:gd name="connsiteY65" fmla="*/ 41792 h 913035"/>
              <a:gd name="connsiteX66" fmla="*/ 601347 w 909739"/>
              <a:gd name="connsiteY66" fmla="*/ 11135 h 913035"/>
              <a:gd name="connsiteX67" fmla="*/ 612442 w 909739"/>
              <a:gd name="connsiteY67" fmla="*/ 0 h 913035"/>
              <a:gd name="connsiteX68" fmla="*/ 623537 w 909739"/>
              <a:gd name="connsiteY68" fmla="*/ 11135 h 913035"/>
              <a:gd name="connsiteX69" fmla="*/ 623537 w 909739"/>
              <a:gd name="connsiteY69" fmla="*/ 41792 h 913035"/>
              <a:gd name="connsiteX70" fmla="*/ 760111 w 909739"/>
              <a:gd name="connsiteY70" fmla="*/ 88669 h 913035"/>
              <a:gd name="connsiteX71" fmla="*/ 825310 w 909739"/>
              <a:gd name="connsiteY71" fmla="*/ 23235 h 913035"/>
              <a:gd name="connsiteX72" fmla="*/ 843949 w 909739"/>
              <a:gd name="connsiteY72" fmla="*/ 28580 h 913035"/>
              <a:gd name="connsiteX73" fmla="*/ 853268 w 909739"/>
              <a:gd name="connsiteY73" fmla="*/ 56638 h 913035"/>
              <a:gd name="connsiteX74" fmla="*/ 882188 w 909739"/>
              <a:gd name="connsiteY74" fmla="*/ 66288 h 913035"/>
              <a:gd name="connsiteX75" fmla="*/ 886552 w 909739"/>
              <a:gd name="connsiteY75" fmla="*/ 84660 h 913035"/>
              <a:gd name="connsiteX76" fmla="*/ 821390 w 909739"/>
              <a:gd name="connsiteY76" fmla="*/ 150131 h 913035"/>
              <a:gd name="connsiteX77" fmla="*/ 868098 w 909739"/>
              <a:gd name="connsiteY77" fmla="*/ 287313 h 913035"/>
              <a:gd name="connsiteX78" fmla="*/ 898645 w 909739"/>
              <a:gd name="connsiteY78" fmla="*/ 287313 h 913035"/>
              <a:gd name="connsiteX79" fmla="*/ 909740 w 909739"/>
              <a:gd name="connsiteY79" fmla="*/ 298448 h 913035"/>
              <a:gd name="connsiteX80" fmla="*/ 898645 w 909739"/>
              <a:gd name="connsiteY80" fmla="*/ 309583 h 913035"/>
              <a:gd name="connsiteX81" fmla="*/ 868098 w 909739"/>
              <a:gd name="connsiteY81" fmla="*/ 309583 h 913035"/>
              <a:gd name="connsiteX82" fmla="*/ 623464 w 909739"/>
              <a:gd name="connsiteY82" fmla="*/ 554987 h 913035"/>
              <a:gd name="connsiteX83" fmla="*/ 623464 w 909739"/>
              <a:gd name="connsiteY83" fmla="*/ 585645 h 913035"/>
              <a:gd name="connsiteX84" fmla="*/ 612369 w 909739"/>
              <a:gd name="connsiteY84" fmla="*/ 596780 h 913035"/>
              <a:gd name="connsiteX85" fmla="*/ 601274 w 909739"/>
              <a:gd name="connsiteY85" fmla="*/ 585645 h 913035"/>
              <a:gd name="connsiteX86" fmla="*/ 601274 w 909739"/>
              <a:gd name="connsiteY86" fmla="*/ 554987 h 913035"/>
              <a:gd name="connsiteX87" fmla="*/ 465258 w 909739"/>
              <a:gd name="connsiteY87" fmla="*/ 508482 h 913035"/>
              <a:gd name="connsiteX88" fmla="*/ 455828 w 909739"/>
              <a:gd name="connsiteY88" fmla="*/ 517947 h 913035"/>
              <a:gd name="connsiteX89" fmla="*/ 477240 w 909739"/>
              <a:gd name="connsiteY89" fmla="*/ 569759 h 913035"/>
              <a:gd name="connsiteX90" fmla="*/ 507232 w 909739"/>
              <a:gd name="connsiteY90" fmla="*/ 569759 h 913035"/>
              <a:gd name="connsiteX91" fmla="*/ 529643 w 909739"/>
              <a:gd name="connsiteY91" fmla="*/ 592251 h 913035"/>
              <a:gd name="connsiteX92" fmla="*/ 529643 w 909739"/>
              <a:gd name="connsiteY92" fmla="*/ 635527 h 913035"/>
              <a:gd name="connsiteX93" fmla="*/ 507232 w 909739"/>
              <a:gd name="connsiteY93" fmla="*/ 658019 h 913035"/>
              <a:gd name="connsiteX94" fmla="*/ 477240 w 909739"/>
              <a:gd name="connsiteY94" fmla="*/ 658019 h 913035"/>
              <a:gd name="connsiteX95" fmla="*/ 455828 w 909739"/>
              <a:gd name="connsiteY95" fmla="*/ 709832 h 913035"/>
              <a:gd name="connsiteX96" fmla="*/ 477055 w 909739"/>
              <a:gd name="connsiteY96" fmla="*/ 731136 h 913035"/>
              <a:gd name="connsiteX97" fmla="*/ 477018 w 909739"/>
              <a:gd name="connsiteY97" fmla="*/ 731173 h 913035"/>
              <a:gd name="connsiteX98" fmla="*/ 477018 w 909739"/>
              <a:gd name="connsiteY98" fmla="*/ 762981 h 913035"/>
              <a:gd name="connsiteX99" fmla="*/ 446545 w 909739"/>
              <a:gd name="connsiteY99" fmla="*/ 793565 h 913035"/>
              <a:gd name="connsiteX100" fmla="*/ 414852 w 909739"/>
              <a:gd name="connsiteY100" fmla="*/ 793565 h 913035"/>
              <a:gd name="connsiteX101" fmla="*/ 393624 w 909739"/>
              <a:gd name="connsiteY101" fmla="*/ 772260 h 913035"/>
              <a:gd name="connsiteX102" fmla="*/ 341998 w 909739"/>
              <a:gd name="connsiteY102" fmla="*/ 793750 h 913035"/>
              <a:gd name="connsiteX103" fmla="*/ 341998 w 909739"/>
              <a:gd name="connsiteY103" fmla="*/ 823851 h 913035"/>
              <a:gd name="connsiteX104" fmla="*/ 319587 w 909739"/>
              <a:gd name="connsiteY104" fmla="*/ 846343 h 913035"/>
              <a:gd name="connsiteX105" fmla="*/ 276467 w 909739"/>
              <a:gd name="connsiteY105" fmla="*/ 846343 h 913035"/>
              <a:gd name="connsiteX106" fmla="*/ 254056 w 909739"/>
              <a:gd name="connsiteY106" fmla="*/ 823851 h 913035"/>
              <a:gd name="connsiteX107" fmla="*/ 254056 w 909739"/>
              <a:gd name="connsiteY107" fmla="*/ 793750 h 913035"/>
              <a:gd name="connsiteX108" fmla="*/ 202430 w 909739"/>
              <a:gd name="connsiteY108" fmla="*/ 772260 h 913035"/>
              <a:gd name="connsiteX109" fmla="*/ 181202 w 909739"/>
              <a:gd name="connsiteY109" fmla="*/ 793565 h 913035"/>
              <a:gd name="connsiteX110" fmla="*/ 149509 w 909739"/>
              <a:gd name="connsiteY110" fmla="*/ 793565 h 913035"/>
              <a:gd name="connsiteX111" fmla="*/ 119035 w 909739"/>
              <a:gd name="connsiteY111" fmla="*/ 762981 h 913035"/>
              <a:gd name="connsiteX112" fmla="*/ 119072 w 909739"/>
              <a:gd name="connsiteY112" fmla="*/ 762944 h 913035"/>
              <a:gd name="connsiteX113" fmla="*/ 119035 w 909739"/>
              <a:gd name="connsiteY113" fmla="*/ 731136 h 913035"/>
              <a:gd name="connsiteX114" fmla="*/ 140263 w 909739"/>
              <a:gd name="connsiteY114" fmla="*/ 709832 h 913035"/>
              <a:gd name="connsiteX115" fmla="*/ 118851 w 909739"/>
              <a:gd name="connsiteY115" fmla="*/ 658019 h 913035"/>
              <a:gd name="connsiteX116" fmla="*/ 88858 w 909739"/>
              <a:gd name="connsiteY116" fmla="*/ 658019 h 913035"/>
              <a:gd name="connsiteX117" fmla="*/ 66447 w 909739"/>
              <a:gd name="connsiteY117" fmla="*/ 635527 h 913035"/>
              <a:gd name="connsiteX118" fmla="*/ 66447 w 909739"/>
              <a:gd name="connsiteY118" fmla="*/ 592251 h 913035"/>
              <a:gd name="connsiteX119" fmla="*/ 88858 w 909739"/>
              <a:gd name="connsiteY119" fmla="*/ 569759 h 913035"/>
              <a:gd name="connsiteX120" fmla="*/ 118851 w 909739"/>
              <a:gd name="connsiteY120" fmla="*/ 569759 h 913035"/>
              <a:gd name="connsiteX121" fmla="*/ 140263 w 909739"/>
              <a:gd name="connsiteY121" fmla="*/ 517947 h 913035"/>
              <a:gd name="connsiteX122" fmla="*/ 119035 w 909739"/>
              <a:gd name="connsiteY122" fmla="*/ 496642 h 913035"/>
              <a:gd name="connsiteX123" fmla="*/ 119035 w 909739"/>
              <a:gd name="connsiteY123" fmla="*/ 464834 h 913035"/>
              <a:gd name="connsiteX124" fmla="*/ 149509 w 909739"/>
              <a:gd name="connsiteY124" fmla="*/ 434251 h 913035"/>
              <a:gd name="connsiteX125" fmla="*/ 181202 w 909739"/>
              <a:gd name="connsiteY125" fmla="*/ 434251 h 913035"/>
              <a:gd name="connsiteX126" fmla="*/ 202430 w 909739"/>
              <a:gd name="connsiteY126" fmla="*/ 455555 h 913035"/>
              <a:gd name="connsiteX127" fmla="*/ 254056 w 909739"/>
              <a:gd name="connsiteY127" fmla="*/ 434066 h 913035"/>
              <a:gd name="connsiteX128" fmla="*/ 254056 w 909739"/>
              <a:gd name="connsiteY128" fmla="*/ 403965 h 913035"/>
              <a:gd name="connsiteX129" fmla="*/ 276467 w 909739"/>
              <a:gd name="connsiteY129" fmla="*/ 381473 h 913035"/>
              <a:gd name="connsiteX130" fmla="*/ 319587 w 909739"/>
              <a:gd name="connsiteY130" fmla="*/ 381473 h 913035"/>
              <a:gd name="connsiteX131" fmla="*/ 341998 w 909739"/>
              <a:gd name="connsiteY131" fmla="*/ 403965 h 913035"/>
              <a:gd name="connsiteX132" fmla="*/ 341998 w 909739"/>
              <a:gd name="connsiteY132" fmla="*/ 434066 h 913035"/>
              <a:gd name="connsiteX133" fmla="*/ 393624 w 909739"/>
              <a:gd name="connsiteY133" fmla="*/ 455555 h 913035"/>
              <a:gd name="connsiteX134" fmla="*/ 480527 w 909739"/>
              <a:gd name="connsiteY134" fmla="*/ 492111 h 913035"/>
              <a:gd name="connsiteX135" fmla="*/ 477050 w 909739"/>
              <a:gd name="connsiteY135" fmla="*/ 464832 h 913035"/>
              <a:gd name="connsiteX136" fmla="*/ 446577 w 909739"/>
              <a:gd name="connsiteY136" fmla="*/ 434248 h 913035"/>
              <a:gd name="connsiteX137" fmla="*/ 419396 w 909739"/>
              <a:gd name="connsiteY137" fmla="*/ 430759 h 913035"/>
              <a:gd name="connsiteX138" fmla="*/ 378938 w 909739"/>
              <a:gd name="connsiteY138" fmla="*/ 309463 h 913035"/>
              <a:gd name="connsiteX139" fmla="*/ 415106 w 909739"/>
              <a:gd name="connsiteY139" fmla="*/ 309463 h 913035"/>
              <a:gd name="connsiteX140" fmla="*/ 601271 w 909739"/>
              <a:gd name="connsiteY140" fmla="*/ 496376 h 913035"/>
              <a:gd name="connsiteX141" fmla="*/ 601271 w 909739"/>
              <a:gd name="connsiteY141" fmla="*/ 532675 h 913035"/>
              <a:gd name="connsiteX142" fmla="*/ 480525 w 909739"/>
              <a:gd name="connsiteY142" fmla="*/ 492071 h 913035"/>
              <a:gd name="connsiteX143" fmla="*/ 298026 w 909739"/>
              <a:gd name="connsiteY143" fmla="*/ 525812 h 913035"/>
              <a:gd name="connsiteX144" fmla="*/ 385783 w 909739"/>
              <a:gd name="connsiteY144" fmla="*/ 613886 h 913035"/>
              <a:gd name="connsiteX145" fmla="*/ 298026 w 909739"/>
              <a:gd name="connsiteY145" fmla="*/ 701960 h 913035"/>
              <a:gd name="connsiteX146" fmla="*/ 210269 w 909739"/>
              <a:gd name="connsiteY146" fmla="*/ 613886 h 913035"/>
              <a:gd name="connsiteX147" fmla="*/ 298026 w 909739"/>
              <a:gd name="connsiteY147" fmla="*/ 525812 h 913035"/>
              <a:gd name="connsiteX148" fmla="*/ 298026 w 909739"/>
              <a:gd name="connsiteY148" fmla="*/ 503542 h 913035"/>
              <a:gd name="connsiteX149" fmla="*/ 407970 w 909739"/>
              <a:gd name="connsiteY149" fmla="*/ 613883 h 913035"/>
              <a:gd name="connsiteX150" fmla="*/ 298026 w 909739"/>
              <a:gd name="connsiteY150" fmla="*/ 724224 h 913035"/>
              <a:gd name="connsiteX151" fmla="*/ 188083 w 909739"/>
              <a:gd name="connsiteY151" fmla="*/ 613883 h 913035"/>
              <a:gd name="connsiteX152" fmla="*/ 298026 w 909739"/>
              <a:gd name="connsiteY152" fmla="*/ 503542 h 913035"/>
              <a:gd name="connsiteX153" fmla="*/ 573874 w 909739"/>
              <a:gd name="connsiteY153" fmla="*/ 613883 h 913035"/>
              <a:gd name="connsiteX154" fmla="*/ 584969 w 909739"/>
              <a:gd name="connsiteY154" fmla="*/ 602748 h 913035"/>
              <a:gd name="connsiteX155" fmla="*/ 596063 w 909739"/>
              <a:gd name="connsiteY155" fmla="*/ 613883 h 913035"/>
              <a:gd name="connsiteX156" fmla="*/ 446140 w 909739"/>
              <a:gd name="connsiteY156" fmla="*/ 873464 h 913035"/>
              <a:gd name="connsiteX157" fmla="*/ 466702 w 909739"/>
              <a:gd name="connsiteY157" fmla="*/ 878994 h 913035"/>
              <a:gd name="connsiteX158" fmla="*/ 474542 w 909739"/>
              <a:gd name="connsiteY158" fmla="*/ 892615 h 913035"/>
              <a:gd name="connsiteX159" fmla="*/ 460969 w 909739"/>
              <a:gd name="connsiteY159" fmla="*/ 900483 h 913035"/>
              <a:gd name="connsiteX160" fmla="*/ 412560 w 909739"/>
              <a:gd name="connsiteY160" fmla="*/ 887456 h 913035"/>
              <a:gd name="connsiteX161" fmla="*/ 404720 w 909739"/>
              <a:gd name="connsiteY161" fmla="*/ 873835 h 913035"/>
              <a:gd name="connsiteX162" fmla="*/ 417701 w 909739"/>
              <a:gd name="connsiteY162" fmla="*/ 825251 h 913035"/>
              <a:gd name="connsiteX163" fmla="*/ 431273 w 909739"/>
              <a:gd name="connsiteY163" fmla="*/ 817382 h 913035"/>
              <a:gd name="connsiteX164" fmla="*/ 439113 w 909739"/>
              <a:gd name="connsiteY164" fmla="*/ 831004 h 913035"/>
              <a:gd name="connsiteX165" fmla="*/ 432531 w 909739"/>
              <a:gd name="connsiteY165" fmla="*/ 855649 h 913035"/>
              <a:gd name="connsiteX166" fmla="*/ 573877 w 909739"/>
              <a:gd name="connsiteY166" fmla="*/ 613845 h 913035"/>
              <a:gd name="connsiteX167" fmla="*/ 129357 w 909739"/>
              <a:gd name="connsiteY167" fmla="*/ 348773 h 913035"/>
              <a:gd name="connsiteX168" fmla="*/ 121517 w 909739"/>
              <a:gd name="connsiteY168" fmla="*/ 335151 h 913035"/>
              <a:gd name="connsiteX169" fmla="*/ 135089 w 909739"/>
              <a:gd name="connsiteY169" fmla="*/ 327283 h 913035"/>
              <a:gd name="connsiteX170" fmla="*/ 183498 w 909739"/>
              <a:gd name="connsiteY170" fmla="*/ 340311 h 913035"/>
              <a:gd name="connsiteX171" fmla="*/ 191338 w 909739"/>
              <a:gd name="connsiteY171" fmla="*/ 353932 h 913035"/>
              <a:gd name="connsiteX172" fmla="*/ 178358 w 909739"/>
              <a:gd name="connsiteY172" fmla="*/ 402516 h 913035"/>
              <a:gd name="connsiteX173" fmla="*/ 164786 w 909739"/>
              <a:gd name="connsiteY173" fmla="*/ 410384 h 913035"/>
              <a:gd name="connsiteX174" fmla="*/ 156946 w 909739"/>
              <a:gd name="connsiteY174" fmla="*/ 396763 h 913035"/>
              <a:gd name="connsiteX175" fmla="*/ 163528 w 909739"/>
              <a:gd name="connsiteY175" fmla="*/ 372118 h 913035"/>
              <a:gd name="connsiteX176" fmla="*/ 22182 w 909739"/>
              <a:gd name="connsiteY176" fmla="*/ 613921 h 913035"/>
              <a:gd name="connsiteX177" fmla="*/ 298030 w 909739"/>
              <a:gd name="connsiteY177" fmla="*/ 890766 h 913035"/>
              <a:gd name="connsiteX178" fmla="*/ 309124 w 909739"/>
              <a:gd name="connsiteY178" fmla="*/ 901901 h 913035"/>
              <a:gd name="connsiteX179" fmla="*/ 298030 w 909739"/>
              <a:gd name="connsiteY179" fmla="*/ 913036 h 913035"/>
              <a:gd name="connsiteX180" fmla="*/ 0 w 909739"/>
              <a:gd name="connsiteY180" fmla="*/ 613929 h 913035"/>
              <a:gd name="connsiteX181" fmla="*/ 149962 w 909739"/>
              <a:gd name="connsiteY181" fmla="*/ 354348 h 913035"/>
              <a:gd name="connsiteX182" fmla="*/ 129400 w 909739"/>
              <a:gd name="connsiteY182" fmla="*/ 348818 h 913035"/>
              <a:gd name="connsiteX183" fmla="*/ 767915 w 909739"/>
              <a:gd name="connsiteY183" fmla="*/ 158040 h 913035"/>
              <a:gd name="connsiteX184" fmla="*/ 759742 w 909739"/>
              <a:gd name="connsiteY184" fmla="*/ 166242 h 913035"/>
              <a:gd name="connsiteX185" fmla="*/ 809704 w 909739"/>
              <a:gd name="connsiteY185" fmla="*/ 287310 h 913035"/>
              <a:gd name="connsiteX186" fmla="*/ 845872 w 909739"/>
              <a:gd name="connsiteY186" fmla="*/ 287310 h 913035"/>
              <a:gd name="connsiteX187" fmla="*/ 805378 w 909739"/>
              <a:gd name="connsiteY187" fmla="*/ 165948 h 913035"/>
              <a:gd name="connsiteX188" fmla="*/ 794579 w 909739"/>
              <a:gd name="connsiteY188" fmla="*/ 166987 h 913035"/>
              <a:gd name="connsiteX189" fmla="*/ 767916 w 909739"/>
              <a:gd name="connsiteY189" fmla="*/ 158080 h 913035"/>
              <a:gd name="connsiteX190" fmla="*/ 744026 w 909739"/>
              <a:gd name="connsiteY190" fmla="*/ 182016 h 913035"/>
              <a:gd name="connsiteX191" fmla="*/ 787479 w 909739"/>
              <a:gd name="connsiteY191" fmla="*/ 287311 h 913035"/>
              <a:gd name="connsiteX192" fmla="*/ 753455 w 909739"/>
              <a:gd name="connsiteY192" fmla="*/ 287311 h 913035"/>
              <a:gd name="connsiteX193" fmla="*/ 742360 w 909739"/>
              <a:gd name="connsiteY193" fmla="*/ 298446 h 913035"/>
              <a:gd name="connsiteX194" fmla="*/ 753455 w 909739"/>
              <a:gd name="connsiteY194" fmla="*/ 309581 h 913035"/>
              <a:gd name="connsiteX195" fmla="*/ 787479 w 909739"/>
              <a:gd name="connsiteY195" fmla="*/ 309581 h 913035"/>
              <a:gd name="connsiteX196" fmla="*/ 623467 w 909739"/>
              <a:gd name="connsiteY196" fmla="*/ 474109 h 913035"/>
              <a:gd name="connsiteX197" fmla="*/ 623467 w 909739"/>
              <a:gd name="connsiteY197" fmla="*/ 439962 h 913035"/>
              <a:gd name="connsiteX198" fmla="*/ 612373 w 909739"/>
              <a:gd name="connsiteY198" fmla="*/ 428828 h 913035"/>
              <a:gd name="connsiteX199" fmla="*/ 601278 w 909739"/>
              <a:gd name="connsiteY199" fmla="*/ 439962 h 913035"/>
              <a:gd name="connsiteX200" fmla="*/ 601278 w 909739"/>
              <a:gd name="connsiteY200" fmla="*/ 474109 h 913035"/>
              <a:gd name="connsiteX201" fmla="*/ 437343 w 909739"/>
              <a:gd name="connsiteY201" fmla="*/ 309505 h 913035"/>
              <a:gd name="connsiteX202" fmla="*/ 471366 w 909739"/>
              <a:gd name="connsiteY202" fmla="*/ 309505 h 913035"/>
              <a:gd name="connsiteX203" fmla="*/ 482461 w 909739"/>
              <a:gd name="connsiteY203" fmla="*/ 298370 h 913035"/>
              <a:gd name="connsiteX204" fmla="*/ 471366 w 909739"/>
              <a:gd name="connsiteY204" fmla="*/ 287235 h 913035"/>
              <a:gd name="connsiteX205" fmla="*/ 437343 w 909739"/>
              <a:gd name="connsiteY205" fmla="*/ 287235 h 913035"/>
              <a:gd name="connsiteX206" fmla="*/ 601354 w 909739"/>
              <a:gd name="connsiteY206" fmla="*/ 122708 h 913035"/>
              <a:gd name="connsiteX207" fmla="*/ 601354 w 909739"/>
              <a:gd name="connsiteY207" fmla="*/ 156854 h 913035"/>
              <a:gd name="connsiteX208" fmla="*/ 612449 w 909739"/>
              <a:gd name="connsiteY208" fmla="*/ 167989 h 913035"/>
              <a:gd name="connsiteX209" fmla="*/ 623543 w 909739"/>
              <a:gd name="connsiteY209" fmla="*/ 156854 h 913035"/>
              <a:gd name="connsiteX210" fmla="*/ 623543 w 909739"/>
              <a:gd name="connsiteY210" fmla="*/ 122708 h 913035"/>
              <a:gd name="connsiteX211" fmla="*/ 728346 w 909739"/>
              <a:gd name="connsiteY211" fmla="*/ 166281 h 913035"/>
              <a:gd name="connsiteX212" fmla="*/ 653015 w 909739"/>
              <a:gd name="connsiteY212" fmla="*/ 241884 h 913035"/>
              <a:gd name="connsiteX213" fmla="*/ 542996 w 909739"/>
              <a:gd name="connsiteY213" fmla="*/ 298373 h 913035"/>
              <a:gd name="connsiteX214" fmla="*/ 612410 w 909739"/>
              <a:gd name="connsiteY214" fmla="*/ 368038 h 913035"/>
              <a:gd name="connsiteX215" fmla="*/ 668696 w 909739"/>
              <a:gd name="connsiteY215" fmla="*/ 257621 h 913035"/>
              <a:gd name="connsiteX216" fmla="*/ 652718 w 909739"/>
              <a:gd name="connsiteY216" fmla="*/ 273653 h 913035"/>
              <a:gd name="connsiteX217" fmla="*/ 620249 w 909739"/>
              <a:gd name="connsiteY217" fmla="*/ 306240 h 913035"/>
              <a:gd name="connsiteX218" fmla="*/ 604569 w 909739"/>
              <a:gd name="connsiteY218" fmla="*/ 306240 h 913035"/>
              <a:gd name="connsiteX219" fmla="*/ 604569 w 909739"/>
              <a:gd name="connsiteY219" fmla="*/ 290504 h 913035"/>
              <a:gd name="connsiteX220" fmla="*/ 637039 w 909739"/>
              <a:gd name="connsiteY220" fmla="*/ 257917 h 913035"/>
              <a:gd name="connsiteX221" fmla="*/ 565184 w 909739"/>
              <a:gd name="connsiteY221" fmla="*/ 298372 h 913035"/>
              <a:gd name="connsiteX222" fmla="*/ 612410 w 909739"/>
              <a:gd name="connsiteY222" fmla="*/ 345768 h 913035"/>
              <a:gd name="connsiteX223" fmla="*/ 652719 w 909739"/>
              <a:gd name="connsiteY223" fmla="*/ 273654 h 913035"/>
              <a:gd name="connsiteX224" fmla="*/ 744062 w 909739"/>
              <a:gd name="connsiteY224" fmla="*/ 150504 h 913035"/>
              <a:gd name="connsiteX225" fmla="*/ 752235 w 909739"/>
              <a:gd name="connsiteY225" fmla="*/ 142302 h 913035"/>
              <a:gd name="connsiteX226" fmla="*/ 743027 w 909739"/>
              <a:gd name="connsiteY226" fmla="*/ 114540 h 913035"/>
              <a:gd name="connsiteX227" fmla="*/ 744432 w 909739"/>
              <a:gd name="connsiteY227" fmla="*/ 104742 h 913035"/>
              <a:gd name="connsiteX228" fmla="*/ 623573 w 909739"/>
              <a:gd name="connsiteY228" fmla="*/ 64064 h 913035"/>
              <a:gd name="connsiteX229" fmla="*/ 623573 w 909739"/>
              <a:gd name="connsiteY229" fmla="*/ 100362 h 913035"/>
              <a:gd name="connsiteX230" fmla="*/ 744092 w 909739"/>
              <a:gd name="connsiteY230" fmla="*/ 150468 h 913035"/>
              <a:gd name="connsiteX231" fmla="*/ 773611 w 909739"/>
              <a:gd name="connsiteY231" fmla="*/ 136587 h 913035"/>
              <a:gd name="connsiteX232" fmla="*/ 796022 w 909739"/>
              <a:gd name="connsiteY232" fmla="*/ 144084 h 913035"/>
              <a:gd name="connsiteX233" fmla="*/ 858225 w 909739"/>
              <a:gd name="connsiteY233" fmla="*/ 81656 h 913035"/>
              <a:gd name="connsiteX234" fmla="*/ 841102 w 909739"/>
              <a:gd name="connsiteY234" fmla="*/ 75941 h 913035"/>
              <a:gd name="connsiteX235" fmla="*/ 834076 w 909739"/>
              <a:gd name="connsiteY235" fmla="*/ 68889 h 913035"/>
              <a:gd name="connsiteX236" fmla="*/ 828380 w 909739"/>
              <a:gd name="connsiteY236" fmla="*/ 51704 h 913035"/>
              <a:gd name="connsiteX237" fmla="*/ 766178 w 909739"/>
              <a:gd name="connsiteY237" fmla="*/ 114132 h 913035"/>
              <a:gd name="connsiteX238" fmla="*/ 773648 w 909739"/>
              <a:gd name="connsiteY238" fmla="*/ 136624 h 913035"/>
              <a:gd name="connsiteX239" fmla="*/ 601354 w 909739"/>
              <a:gd name="connsiteY239" fmla="*/ 64064 h 913035"/>
              <a:gd name="connsiteX240" fmla="*/ 378911 w 909739"/>
              <a:gd name="connsiteY240" fmla="*/ 287197 h 913035"/>
              <a:gd name="connsiteX241" fmla="*/ 415079 w 909739"/>
              <a:gd name="connsiteY241" fmla="*/ 287197 h 913035"/>
              <a:gd name="connsiteX242" fmla="*/ 601319 w 909739"/>
              <a:gd name="connsiteY242" fmla="*/ 100359 h 913035"/>
              <a:gd name="connsiteX243" fmla="*/ 601319 w 909739"/>
              <a:gd name="connsiteY243" fmla="*/ 64061 h 913035"/>
              <a:gd name="connsiteX244" fmla="*/ 623468 w 909739"/>
              <a:gd name="connsiteY244" fmla="*/ 496381 h 913035"/>
              <a:gd name="connsiteX245" fmla="*/ 623468 w 909739"/>
              <a:gd name="connsiteY245" fmla="*/ 532680 h 913035"/>
              <a:gd name="connsiteX246" fmla="*/ 845911 w 909739"/>
              <a:gd name="connsiteY246" fmla="*/ 309547 h 913035"/>
              <a:gd name="connsiteX247" fmla="*/ 809744 w 909739"/>
              <a:gd name="connsiteY247" fmla="*/ 309547 h 913035"/>
              <a:gd name="connsiteX248" fmla="*/ 623503 w 909739"/>
              <a:gd name="connsiteY248" fmla="*/ 496384 h 913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909739" h="913035">
                <a:moveTo>
                  <a:pt x="266589" y="454031"/>
                </a:moveTo>
                <a:cubicBezTo>
                  <a:pt x="245140" y="458262"/>
                  <a:pt x="224985" y="466724"/>
                  <a:pt x="207049" y="478898"/>
                </a:cubicBezTo>
                <a:cubicBezTo>
                  <a:pt x="202574" y="481941"/>
                  <a:pt x="196693" y="481236"/>
                  <a:pt x="193032" y="477562"/>
                </a:cubicBezTo>
                <a:lnTo>
                  <a:pt x="192995" y="477599"/>
                </a:lnTo>
                <a:lnTo>
                  <a:pt x="165333" y="449911"/>
                </a:lnTo>
                <a:lnTo>
                  <a:pt x="134601" y="480716"/>
                </a:lnTo>
                <a:lnTo>
                  <a:pt x="162227" y="508479"/>
                </a:lnTo>
                <a:cubicBezTo>
                  <a:pt x="166295" y="512561"/>
                  <a:pt x="166553" y="519020"/>
                  <a:pt x="162966" y="523399"/>
                </a:cubicBezTo>
                <a:cubicBezTo>
                  <a:pt x="157123" y="532158"/>
                  <a:pt x="152094" y="541586"/>
                  <a:pt x="147989" y="551495"/>
                </a:cubicBezTo>
                <a:cubicBezTo>
                  <a:pt x="143884" y="561479"/>
                  <a:pt x="140704" y="572020"/>
                  <a:pt x="138596" y="582968"/>
                </a:cubicBezTo>
                <a:cubicBezTo>
                  <a:pt x="137597" y="588313"/>
                  <a:pt x="132937" y="591987"/>
                  <a:pt x="127723" y="591987"/>
                </a:cubicBezTo>
                <a:lnTo>
                  <a:pt x="88671" y="592025"/>
                </a:lnTo>
                <a:lnTo>
                  <a:pt x="88671" y="635672"/>
                </a:lnTo>
                <a:lnTo>
                  <a:pt x="127723" y="635710"/>
                </a:lnTo>
                <a:cubicBezTo>
                  <a:pt x="133345" y="635710"/>
                  <a:pt x="138004" y="639941"/>
                  <a:pt x="138707" y="645396"/>
                </a:cubicBezTo>
                <a:cubicBezTo>
                  <a:pt x="140815" y="656123"/>
                  <a:pt x="143922" y="666440"/>
                  <a:pt x="147953" y="676239"/>
                </a:cubicBezTo>
                <a:cubicBezTo>
                  <a:pt x="152169" y="686483"/>
                  <a:pt x="157383" y="696133"/>
                  <a:pt x="163485" y="705152"/>
                </a:cubicBezTo>
                <a:cubicBezTo>
                  <a:pt x="166517" y="709643"/>
                  <a:pt x="165815" y="715545"/>
                  <a:pt x="162153" y="719219"/>
                </a:cubicBezTo>
                <a:cubicBezTo>
                  <a:pt x="162153" y="719219"/>
                  <a:pt x="134640" y="747204"/>
                  <a:pt x="134677" y="747204"/>
                </a:cubicBezTo>
                <a:lnTo>
                  <a:pt x="165334" y="777898"/>
                </a:lnTo>
                <a:lnTo>
                  <a:pt x="192997" y="750173"/>
                </a:lnTo>
                <a:cubicBezTo>
                  <a:pt x="197065" y="746090"/>
                  <a:pt x="203500" y="745830"/>
                  <a:pt x="207863" y="749431"/>
                </a:cubicBezTo>
                <a:cubicBezTo>
                  <a:pt x="216591" y="755295"/>
                  <a:pt x="225985" y="760342"/>
                  <a:pt x="235858" y="764462"/>
                </a:cubicBezTo>
                <a:cubicBezTo>
                  <a:pt x="245806" y="768582"/>
                  <a:pt x="256309" y="771774"/>
                  <a:pt x="267218" y="773889"/>
                </a:cubicBezTo>
                <a:cubicBezTo>
                  <a:pt x="272544" y="774891"/>
                  <a:pt x="276205" y="779568"/>
                  <a:pt x="276205" y="784801"/>
                </a:cubicBezTo>
                <a:lnTo>
                  <a:pt x="276242" y="823994"/>
                </a:lnTo>
                <a:lnTo>
                  <a:pt x="319733" y="823994"/>
                </a:lnTo>
                <a:lnTo>
                  <a:pt x="319770" y="784801"/>
                </a:lnTo>
                <a:cubicBezTo>
                  <a:pt x="319770" y="779159"/>
                  <a:pt x="323986" y="774483"/>
                  <a:pt x="329422" y="773777"/>
                </a:cubicBezTo>
                <a:cubicBezTo>
                  <a:pt x="340109" y="771662"/>
                  <a:pt x="350390" y="768544"/>
                  <a:pt x="360153" y="764498"/>
                </a:cubicBezTo>
                <a:cubicBezTo>
                  <a:pt x="370323" y="760267"/>
                  <a:pt x="379976" y="755034"/>
                  <a:pt x="388962" y="748910"/>
                </a:cubicBezTo>
                <a:cubicBezTo>
                  <a:pt x="393437" y="745867"/>
                  <a:pt x="399317" y="746572"/>
                  <a:pt x="402978" y="750246"/>
                </a:cubicBezTo>
                <a:lnTo>
                  <a:pt x="403015" y="750209"/>
                </a:lnTo>
                <a:lnTo>
                  <a:pt x="430678" y="777935"/>
                </a:lnTo>
                <a:cubicBezTo>
                  <a:pt x="433341" y="775262"/>
                  <a:pt x="461520" y="747166"/>
                  <a:pt x="461336" y="746907"/>
                </a:cubicBezTo>
                <a:lnTo>
                  <a:pt x="433822" y="719293"/>
                </a:lnTo>
                <a:cubicBezTo>
                  <a:pt x="429754" y="715211"/>
                  <a:pt x="429495" y="708752"/>
                  <a:pt x="433082" y="704373"/>
                </a:cubicBezTo>
                <a:cubicBezTo>
                  <a:pt x="438925" y="695614"/>
                  <a:pt x="443955" y="686186"/>
                  <a:pt x="448060" y="676277"/>
                </a:cubicBezTo>
                <a:cubicBezTo>
                  <a:pt x="452164" y="666293"/>
                  <a:pt x="455345" y="655752"/>
                  <a:pt x="457453" y="644804"/>
                </a:cubicBezTo>
                <a:cubicBezTo>
                  <a:pt x="458451" y="639459"/>
                  <a:pt x="463111" y="635785"/>
                  <a:pt x="468325" y="635785"/>
                </a:cubicBezTo>
                <a:lnTo>
                  <a:pt x="507378" y="635747"/>
                </a:lnTo>
                <a:lnTo>
                  <a:pt x="507378" y="592100"/>
                </a:lnTo>
                <a:lnTo>
                  <a:pt x="468325" y="592062"/>
                </a:lnTo>
                <a:cubicBezTo>
                  <a:pt x="462704" y="592062"/>
                  <a:pt x="458045" y="587831"/>
                  <a:pt x="457341" y="582376"/>
                </a:cubicBezTo>
                <a:cubicBezTo>
                  <a:pt x="455233" y="571649"/>
                  <a:pt x="452127" y="561332"/>
                  <a:pt x="448096" y="551533"/>
                </a:cubicBezTo>
                <a:cubicBezTo>
                  <a:pt x="443880" y="541326"/>
                  <a:pt x="438666" y="531639"/>
                  <a:pt x="432601" y="522620"/>
                </a:cubicBezTo>
                <a:cubicBezTo>
                  <a:pt x="429568" y="518129"/>
                  <a:pt x="430271" y="512227"/>
                  <a:pt x="433932" y="508553"/>
                </a:cubicBezTo>
                <a:lnTo>
                  <a:pt x="433895" y="508516"/>
                </a:lnTo>
                <a:lnTo>
                  <a:pt x="461521" y="480753"/>
                </a:lnTo>
                <a:lnTo>
                  <a:pt x="430789" y="449911"/>
                </a:lnTo>
                <a:lnTo>
                  <a:pt x="403126" y="477636"/>
                </a:lnTo>
                <a:cubicBezTo>
                  <a:pt x="399058" y="481719"/>
                  <a:pt x="392623" y="481978"/>
                  <a:pt x="388260" y="478378"/>
                </a:cubicBezTo>
                <a:cubicBezTo>
                  <a:pt x="379532" y="472514"/>
                  <a:pt x="370139" y="467467"/>
                  <a:pt x="360265" y="463347"/>
                </a:cubicBezTo>
                <a:cubicBezTo>
                  <a:pt x="350317" y="459227"/>
                  <a:pt x="339814" y="456035"/>
                  <a:pt x="328905" y="453920"/>
                </a:cubicBezTo>
                <a:cubicBezTo>
                  <a:pt x="323580" y="452918"/>
                  <a:pt x="319918" y="448241"/>
                  <a:pt x="319918" y="443008"/>
                </a:cubicBezTo>
                <a:lnTo>
                  <a:pt x="319881" y="403815"/>
                </a:lnTo>
                <a:cubicBezTo>
                  <a:pt x="319733" y="403666"/>
                  <a:pt x="276502" y="403666"/>
                  <a:pt x="276391" y="403815"/>
                </a:cubicBezTo>
                <a:lnTo>
                  <a:pt x="276354" y="443008"/>
                </a:lnTo>
                <a:cubicBezTo>
                  <a:pt x="276354" y="448650"/>
                  <a:pt x="272138" y="453326"/>
                  <a:pt x="266702" y="454032"/>
                </a:cubicBezTo>
                <a:close/>
                <a:moveTo>
                  <a:pt x="403050" y="446088"/>
                </a:moveTo>
                <a:cubicBezTo>
                  <a:pt x="375056" y="406152"/>
                  <a:pt x="358820" y="358904"/>
                  <a:pt x="356713" y="309466"/>
                </a:cubicBezTo>
                <a:lnTo>
                  <a:pt x="326166" y="309466"/>
                </a:lnTo>
                <a:cubicBezTo>
                  <a:pt x="320027" y="309466"/>
                  <a:pt x="315071" y="304493"/>
                  <a:pt x="315071" y="298331"/>
                </a:cubicBezTo>
                <a:cubicBezTo>
                  <a:pt x="315071" y="292170"/>
                  <a:pt x="320027" y="287197"/>
                  <a:pt x="326166" y="287197"/>
                </a:cubicBezTo>
                <a:lnTo>
                  <a:pt x="356713" y="287197"/>
                </a:lnTo>
                <a:cubicBezTo>
                  <a:pt x="362408" y="154214"/>
                  <a:pt x="468843" y="47436"/>
                  <a:pt x="601347" y="41792"/>
                </a:cubicBezTo>
                <a:lnTo>
                  <a:pt x="601347" y="11135"/>
                </a:lnTo>
                <a:cubicBezTo>
                  <a:pt x="601347" y="4974"/>
                  <a:pt x="606303" y="0"/>
                  <a:pt x="612442" y="0"/>
                </a:cubicBezTo>
                <a:cubicBezTo>
                  <a:pt x="618581" y="0"/>
                  <a:pt x="623537" y="4973"/>
                  <a:pt x="623537" y="11135"/>
                </a:cubicBezTo>
                <a:lnTo>
                  <a:pt x="623537" y="41792"/>
                </a:lnTo>
                <a:cubicBezTo>
                  <a:pt x="673018" y="43945"/>
                  <a:pt x="720207" y="60313"/>
                  <a:pt x="760111" y="88669"/>
                </a:cubicBezTo>
                <a:lnTo>
                  <a:pt x="825310" y="23235"/>
                </a:lnTo>
                <a:cubicBezTo>
                  <a:pt x="830857" y="17668"/>
                  <a:pt x="841286" y="19078"/>
                  <a:pt x="843949" y="28580"/>
                </a:cubicBezTo>
                <a:lnTo>
                  <a:pt x="853268" y="56638"/>
                </a:lnTo>
                <a:lnTo>
                  <a:pt x="882188" y="66288"/>
                </a:lnTo>
                <a:cubicBezTo>
                  <a:pt x="890065" y="68923"/>
                  <a:pt x="892284" y="78907"/>
                  <a:pt x="886552" y="84660"/>
                </a:cubicBezTo>
                <a:lnTo>
                  <a:pt x="821390" y="150131"/>
                </a:lnTo>
                <a:cubicBezTo>
                  <a:pt x="849682" y="190216"/>
                  <a:pt x="865990" y="237611"/>
                  <a:pt x="868098" y="287313"/>
                </a:cubicBezTo>
                <a:lnTo>
                  <a:pt x="898645" y="287313"/>
                </a:lnTo>
                <a:cubicBezTo>
                  <a:pt x="904784" y="287313"/>
                  <a:pt x="909740" y="292287"/>
                  <a:pt x="909740" y="298448"/>
                </a:cubicBezTo>
                <a:cubicBezTo>
                  <a:pt x="909740" y="304609"/>
                  <a:pt x="904784" y="309583"/>
                  <a:pt x="898645" y="309583"/>
                </a:cubicBezTo>
                <a:lnTo>
                  <a:pt x="868098" y="309583"/>
                </a:lnTo>
                <a:cubicBezTo>
                  <a:pt x="862403" y="442566"/>
                  <a:pt x="755968" y="549343"/>
                  <a:pt x="623464" y="554987"/>
                </a:cubicBezTo>
                <a:lnTo>
                  <a:pt x="623464" y="585645"/>
                </a:lnTo>
                <a:cubicBezTo>
                  <a:pt x="623464" y="591806"/>
                  <a:pt x="618508" y="596780"/>
                  <a:pt x="612369" y="596780"/>
                </a:cubicBezTo>
                <a:cubicBezTo>
                  <a:pt x="606230" y="596780"/>
                  <a:pt x="601274" y="591806"/>
                  <a:pt x="601274" y="585645"/>
                </a:cubicBezTo>
                <a:lnTo>
                  <a:pt x="601274" y="554987"/>
                </a:lnTo>
                <a:cubicBezTo>
                  <a:pt x="552052" y="552872"/>
                  <a:pt x="505011" y="536578"/>
                  <a:pt x="465258" y="508482"/>
                </a:cubicBezTo>
                <a:lnTo>
                  <a:pt x="455828" y="517947"/>
                </a:lnTo>
                <a:cubicBezTo>
                  <a:pt x="465517" y="533980"/>
                  <a:pt x="472766" y="551461"/>
                  <a:pt x="477240" y="569759"/>
                </a:cubicBezTo>
                <a:lnTo>
                  <a:pt x="507232" y="569759"/>
                </a:lnTo>
                <a:cubicBezTo>
                  <a:pt x="519510" y="569759"/>
                  <a:pt x="529643" y="579891"/>
                  <a:pt x="529643" y="592251"/>
                </a:cubicBezTo>
                <a:lnTo>
                  <a:pt x="529643" y="635527"/>
                </a:lnTo>
                <a:cubicBezTo>
                  <a:pt x="529643" y="647924"/>
                  <a:pt x="519510" y="658019"/>
                  <a:pt x="507232" y="658019"/>
                </a:cubicBezTo>
                <a:lnTo>
                  <a:pt x="477240" y="658019"/>
                </a:lnTo>
                <a:cubicBezTo>
                  <a:pt x="472765" y="676317"/>
                  <a:pt x="465517" y="693798"/>
                  <a:pt x="455828" y="709832"/>
                </a:cubicBezTo>
                <a:lnTo>
                  <a:pt x="477055" y="731136"/>
                </a:lnTo>
                <a:lnTo>
                  <a:pt x="477018" y="731173"/>
                </a:lnTo>
                <a:cubicBezTo>
                  <a:pt x="485820" y="740007"/>
                  <a:pt x="485783" y="754222"/>
                  <a:pt x="477018" y="762981"/>
                </a:cubicBezTo>
                <a:lnTo>
                  <a:pt x="446545" y="793565"/>
                </a:lnTo>
                <a:cubicBezTo>
                  <a:pt x="437855" y="802287"/>
                  <a:pt x="423543" y="802287"/>
                  <a:pt x="414852" y="793565"/>
                </a:cubicBezTo>
                <a:lnTo>
                  <a:pt x="393624" y="772260"/>
                </a:lnTo>
                <a:cubicBezTo>
                  <a:pt x="377648" y="782021"/>
                  <a:pt x="360230" y="789260"/>
                  <a:pt x="341998" y="793750"/>
                </a:cubicBezTo>
                <a:lnTo>
                  <a:pt x="341998" y="823851"/>
                </a:lnTo>
                <a:cubicBezTo>
                  <a:pt x="341998" y="836173"/>
                  <a:pt x="331902" y="846343"/>
                  <a:pt x="319587" y="846343"/>
                </a:cubicBezTo>
                <a:lnTo>
                  <a:pt x="276467" y="846343"/>
                </a:lnTo>
                <a:cubicBezTo>
                  <a:pt x="264115" y="846343"/>
                  <a:pt x="254056" y="836173"/>
                  <a:pt x="254056" y="823851"/>
                </a:cubicBezTo>
                <a:lnTo>
                  <a:pt x="254056" y="793750"/>
                </a:lnTo>
                <a:cubicBezTo>
                  <a:pt x="235824" y="789259"/>
                  <a:pt x="218406" y="782021"/>
                  <a:pt x="202430" y="772260"/>
                </a:cubicBezTo>
                <a:lnTo>
                  <a:pt x="181202" y="793565"/>
                </a:lnTo>
                <a:cubicBezTo>
                  <a:pt x="172474" y="802324"/>
                  <a:pt x="158199" y="802324"/>
                  <a:pt x="149509" y="793565"/>
                </a:cubicBezTo>
                <a:lnTo>
                  <a:pt x="119035" y="762981"/>
                </a:lnTo>
                <a:lnTo>
                  <a:pt x="119072" y="762944"/>
                </a:lnTo>
                <a:cubicBezTo>
                  <a:pt x="110234" y="754074"/>
                  <a:pt x="110382" y="739858"/>
                  <a:pt x="119035" y="731136"/>
                </a:cubicBezTo>
                <a:lnTo>
                  <a:pt x="140263" y="709832"/>
                </a:lnTo>
                <a:cubicBezTo>
                  <a:pt x="130574" y="693798"/>
                  <a:pt x="123325" y="676317"/>
                  <a:pt x="118851" y="658019"/>
                </a:cubicBezTo>
                <a:lnTo>
                  <a:pt x="88858" y="658019"/>
                </a:lnTo>
                <a:cubicBezTo>
                  <a:pt x="76580" y="658019"/>
                  <a:pt x="66447" y="647887"/>
                  <a:pt x="66447" y="635527"/>
                </a:cubicBezTo>
                <a:lnTo>
                  <a:pt x="66447" y="592251"/>
                </a:lnTo>
                <a:cubicBezTo>
                  <a:pt x="66447" y="579854"/>
                  <a:pt x="76580" y="569759"/>
                  <a:pt x="88858" y="569759"/>
                </a:cubicBezTo>
                <a:lnTo>
                  <a:pt x="118851" y="569759"/>
                </a:lnTo>
                <a:cubicBezTo>
                  <a:pt x="123325" y="551461"/>
                  <a:pt x="130537" y="533980"/>
                  <a:pt x="140263" y="517947"/>
                </a:cubicBezTo>
                <a:lnTo>
                  <a:pt x="119035" y="496642"/>
                </a:lnTo>
                <a:cubicBezTo>
                  <a:pt x="110345" y="487920"/>
                  <a:pt x="110345" y="473557"/>
                  <a:pt x="119035" y="464834"/>
                </a:cubicBezTo>
                <a:lnTo>
                  <a:pt x="149509" y="434251"/>
                </a:lnTo>
                <a:cubicBezTo>
                  <a:pt x="158236" y="425492"/>
                  <a:pt x="172511" y="425492"/>
                  <a:pt x="181202" y="434251"/>
                </a:cubicBezTo>
                <a:lnTo>
                  <a:pt x="202430" y="455555"/>
                </a:lnTo>
                <a:cubicBezTo>
                  <a:pt x="218406" y="445831"/>
                  <a:pt x="235824" y="438556"/>
                  <a:pt x="254056" y="434066"/>
                </a:cubicBezTo>
                <a:lnTo>
                  <a:pt x="254056" y="403965"/>
                </a:lnTo>
                <a:cubicBezTo>
                  <a:pt x="254056" y="391642"/>
                  <a:pt x="264152" y="381473"/>
                  <a:pt x="276467" y="381473"/>
                </a:cubicBezTo>
                <a:lnTo>
                  <a:pt x="319587" y="381473"/>
                </a:lnTo>
                <a:cubicBezTo>
                  <a:pt x="331939" y="381473"/>
                  <a:pt x="341998" y="391642"/>
                  <a:pt x="341998" y="403965"/>
                </a:cubicBezTo>
                <a:lnTo>
                  <a:pt x="341998" y="434066"/>
                </a:lnTo>
                <a:cubicBezTo>
                  <a:pt x="360230" y="438557"/>
                  <a:pt x="377648" y="445794"/>
                  <a:pt x="393624" y="455555"/>
                </a:cubicBezTo>
                <a:close/>
                <a:moveTo>
                  <a:pt x="480527" y="492111"/>
                </a:moveTo>
                <a:cubicBezTo>
                  <a:pt x="485556" y="483426"/>
                  <a:pt x="484299" y="472106"/>
                  <a:pt x="477050" y="464832"/>
                </a:cubicBezTo>
                <a:lnTo>
                  <a:pt x="446577" y="434248"/>
                </a:lnTo>
                <a:cubicBezTo>
                  <a:pt x="439329" y="426974"/>
                  <a:pt x="428050" y="425712"/>
                  <a:pt x="419396" y="430759"/>
                </a:cubicBezTo>
                <a:cubicBezTo>
                  <a:pt x="394988" y="395018"/>
                  <a:pt x="380972" y="353374"/>
                  <a:pt x="378938" y="309463"/>
                </a:cubicBezTo>
                <a:lnTo>
                  <a:pt x="415106" y="309463"/>
                </a:lnTo>
                <a:cubicBezTo>
                  <a:pt x="420616" y="410122"/>
                  <a:pt x="500940" y="490771"/>
                  <a:pt x="601271" y="496376"/>
                </a:cubicBezTo>
                <a:lnTo>
                  <a:pt x="601271" y="532675"/>
                </a:lnTo>
                <a:cubicBezTo>
                  <a:pt x="557558" y="530634"/>
                  <a:pt x="516139" y="516567"/>
                  <a:pt x="480525" y="492071"/>
                </a:cubicBezTo>
                <a:close/>
                <a:moveTo>
                  <a:pt x="298026" y="525812"/>
                </a:moveTo>
                <a:cubicBezTo>
                  <a:pt x="346472" y="525812"/>
                  <a:pt x="385783" y="565228"/>
                  <a:pt x="385783" y="613886"/>
                </a:cubicBezTo>
                <a:cubicBezTo>
                  <a:pt x="385783" y="662507"/>
                  <a:pt x="346509" y="701960"/>
                  <a:pt x="298026" y="701960"/>
                </a:cubicBezTo>
                <a:cubicBezTo>
                  <a:pt x="249580" y="701960"/>
                  <a:pt x="210269" y="662544"/>
                  <a:pt x="210269" y="613886"/>
                </a:cubicBezTo>
                <a:cubicBezTo>
                  <a:pt x="210269" y="565265"/>
                  <a:pt x="249543" y="525812"/>
                  <a:pt x="298026" y="525812"/>
                </a:cubicBezTo>
                <a:close/>
                <a:moveTo>
                  <a:pt x="298026" y="503542"/>
                </a:moveTo>
                <a:cubicBezTo>
                  <a:pt x="358750" y="503542"/>
                  <a:pt x="407970" y="552943"/>
                  <a:pt x="407970" y="613883"/>
                </a:cubicBezTo>
                <a:cubicBezTo>
                  <a:pt x="407970" y="674827"/>
                  <a:pt x="358747" y="724224"/>
                  <a:pt x="298026" y="724224"/>
                </a:cubicBezTo>
                <a:cubicBezTo>
                  <a:pt x="237302" y="724224"/>
                  <a:pt x="188083" y="674824"/>
                  <a:pt x="188083" y="613883"/>
                </a:cubicBezTo>
                <a:cubicBezTo>
                  <a:pt x="188083" y="552940"/>
                  <a:pt x="237305" y="503542"/>
                  <a:pt x="298026" y="503542"/>
                </a:cubicBezTo>
                <a:close/>
                <a:moveTo>
                  <a:pt x="573874" y="613883"/>
                </a:moveTo>
                <a:cubicBezTo>
                  <a:pt x="573874" y="607722"/>
                  <a:pt x="578830" y="602748"/>
                  <a:pt x="584969" y="602748"/>
                </a:cubicBezTo>
                <a:cubicBezTo>
                  <a:pt x="591108" y="602748"/>
                  <a:pt x="596063" y="607722"/>
                  <a:pt x="596063" y="613883"/>
                </a:cubicBezTo>
                <a:cubicBezTo>
                  <a:pt x="596063" y="721297"/>
                  <a:pt x="538816" y="820056"/>
                  <a:pt x="446140" y="873464"/>
                </a:cubicBezTo>
                <a:lnTo>
                  <a:pt x="466702" y="878994"/>
                </a:lnTo>
                <a:cubicBezTo>
                  <a:pt x="472619" y="880590"/>
                  <a:pt x="476132" y="886677"/>
                  <a:pt x="474542" y="892615"/>
                </a:cubicBezTo>
                <a:cubicBezTo>
                  <a:pt x="472952" y="898554"/>
                  <a:pt x="466887" y="902079"/>
                  <a:pt x="460969" y="900483"/>
                </a:cubicBezTo>
                <a:lnTo>
                  <a:pt x="412560" y="887456"/>
                </a:lnTo>
                <a:cubicBezTo>
                  <a:pt x="406643" y="885860"/>
                  <a:pt x="403130" y="879773"/>
                  <a:pt x="404720" y="873835"/>
                </a:cubicBezTo>
                <a:lnTo>
                  <a:pt x="417701" y="825251"/>
                </a:lnTo>
                <a:cubicBezTo>
                  <a:pt x="419291" y="819312"/>
                  <a:pt x="425356" y="815786"/>
                  <a:pt x="431273" y="817382"/>
                </a:cubicBezTo>
                <a:cubicBezTo>
                  <a:pt x="437190" y="818978"/>
                  <a:pt x="440704" y="825065"/>
                  <a:pt x="439113" y="831004"/>
                </a:cubicBezTo>
                <a:lnTo>
                  <a:pt x="432531" y="855649"/>
                </a:lnTo>
                <a:cubicBezTo>
                  <a:pt x="519881" y="806619"/>
                  <a:pt x="573877" y="714428"/>
                  <a:pt x="573877" y="613845"/>
                </a:cubicBezTo>
                <a:close/>
                <a:moveTo>
                  <a:pt x="129357" y="348773"/>
                </a:moveTo>
                <a:cubicBezTo>
                  <a:pt x="123440" y="347177"/>
                  <a:pt x="119927" y="341090"/>
                  <a:pt x="121517" y="335151"/>
                </a:cubicBezTo>
                <a:cubicBezTo>
                  <a:pt x="123107" y="329213"/>
                  <a:pt x="129172" y="325687"/>
                  <a:pt x="135089" y="327283"/>
                </a:cubicBezTo>
                <a:lnTo>
                  <a:pt x="183498" y="340311"/>
                </a:lnTo>
                <a:cubicBezTo>
                  <a:pt x="189415" y="341907"/>
                  <a:pt x="192929" y="347993"/>
                  <a:pt x="191338" y="353932"/>
                </a:cubicBezTo>
                <a:lnTo>
                  <a:pt x="178358" y="402516"/>
                </a:lnTo>
                <a:cubicBezTo>
                  <a:pt x="176768" y="408454"/>
                  <a:pt x="170703" y="411980"/>
                  <a:pt x="164786" y="410384"/>
                </a:cubicBezTo>
                <a:cubicBezTo>
                  <a:pt x="158869" y="408788"/>
                  <a:pt x="155355" y="402701"/>
                  <a:pt x="156946" y="396763"/>
                </a:cubicBezTo>
                <a:lnTo>
                  <a:pt x="163528" y="372118"/>
                </a:lnTo>
                <a:cubicBezTo>
                  <a:pt x="76177" y="421148"/>
                  <a:pt x="22182" y="513339"/>
                  <a:pt x="22182" y="613921"/>
                </a:cubicBezTo>
                <a:cubicBezTo>
                  <a:pt x="22182" y="766838"/>
                  <a:pt x="145701" y="890766"/>
                  <a:pt x="298030" y="890766"/>
                </a:cubicBezTo>
                <a:cubicBezTo>
                  <a:pt x="304169" y="890766"/>
                  <a:pt x="309124" y="895739"/>
                  <a:pt x="309124" y="901901"/>
                </a:cubicBezTo>
                <a:cubicBezTo>
                  <a:pt x="309124" y="908062"/>
                  <a:pt x="304169" y="913036"/>
                  <a:pt x="298030" y="913036"/>
                </a:cubicBezTo>
                <a:cubicBezTo>
                  <a:pt x="133422" y="913036"/>
                  <a:pt x="0" y="779122"/>
                  <a:pt x="0" y="613929"/>
                </a:cubicBezTo>
                <a:cubicBezTo>
                  <a:pt x="0" y="506515"/>
                  <a:pt x="57248" y="407756"/>
                  <a:pt x="149962" y="354348"/>
                </a:cubicBezTo>
                <a:lnTo>
                  <a:pt x="129400" y="348818"/>
                </a:lnTo>
                <a:close/>
                <a:moveTo>
                  <a:pt x="767915" y="158040"/>
                </a:moveTo>
                <a:lnTo>
                  <a:pt x="759742" y="166242"/>
                </a:lnTo>
                <a:cubicBezTo>
                  <a:pt x="788699" y="198756"/>
                  <a:pt x="807153" y="240881"/>
                  <a:pt x="809704" y="287310"/>
                </a:cubicBezTo>
                <a:lnTo>
                  <a:pt x="845872" y="287310"/>
                </a:lnTo>
                <a:cubicBezTo>
                  <a:pt x="843838" y="243403"/>
                  <a:pt x="829748" y="201686"/>
                  <a:pt x="805378" y="165948"/>
                </a:cubicBezTo>
                <a:cubicBezTo>
                  <a:pt x="802160" y="168175"/>
                  <a:pt x="798055" y="168546"/>
                  <a:pt x="794579" y="166987"/>
                </a:cubicBezTo>
                <a:lnTo>
                  <a:pt x="767916" y="158080"/>
                </a:lnTo>
                <a:close/>
                <a:moveTo>
                  <a:pt x="744026" y="182016"/>
                </a:moveTo>
                <a:cubicBezTo>
                  <a:pt x="768988" y="210446"/>
                  <a:pt x="784964" y="247042"/>
                  <a:pt x="787479" y="287311"/>
                </a:cubicBezTo>
                <a:lnTo>
                  <a:pt x="753455" y="287311"/>
                </a:lnTo>
                <a:cubicBezTo>
                  <a:pt x="747316" y="287311"/>
                  <a:pt x="742360" y="292285"/>
                  <a:pt x="742360" y="298446"/>
                </a:cubicBezTo>
                <a:cubicBezTo>
                  <a:pt x="742360" y="304607"/>
                  <a:pt x="747316" y="309581"/>
                  <a:pt x="753455" y="309581"/>
                </a:cubicBezTo>
                <a:lnTo>
                  <a:pt x="787479" y="309581"/>
                </a:lnTo>
                <a:cubicBezTo>
                  <a:pt x="781968" y="397952"/>
                  <a:pt x="711519" y="468617"/>
                  <a:pt x="623467" y="474109"/>
                </a:cubicBezTo>
                <a:lnTo>
                  <a:pt x="623467" y="439962"/>
                </a:lnTo>
                <a:cubicBezTo>
                  <a:pt x="623467" y="433801"/>
                  <a:pt x="618512" y="428828"/>
                  <a:pt x="612373" y="428828"/>
                </a:cubicBezTo>
                <a:cubicBezTo>
                  <a:pt x="606234" y="428828"/>
                  <a:pt x="601278" y="433801"/>
                  <a:pt x="601278" y="439962"/>
                </a:cubicBezTo>
                <a:lnTo>
                  <a:pt x="601278" y="474109"/>
                </a:lnTo>
                <a:cubicBezTo>
                  <a:pt x="513225" y="468579"/>
                  <a:pt x="442815" y="397875"/>
                  <a:pt x="437343" y="309505"/>
                </a:cubicBezTo>
                <a:lnTo>
                  <a:pt x="471366" y="309505"/>
                </a:lnTo>
                <a:cubicBezTo>
                  <a:pt x="477505" y="309505"/>
                  <a:pt x="482461" y="304532"/>
                  <a:pt x="482461" y="298370"/>
                </a:cubicBezTo>
                <a:cubicBezTo>
                  <a:pt x="482461" y="292209"/>
                  <a:pt x="477505" y="287235"/>
                  <a:pt x="471366" y="287235"/>
                </a:cubicBezTo>
                <a:lnTo>
                  <a:pt x="437343" y="287235"/>
                </a:lnTo>
                <a:cubicBezTo>
                  <a:pt x="442853" y="198864"/>
                  <a:pt x="513302" y="128200"/>
                  <a:pt x="601354" y="122708"/>
                </a:cubicBezTo>
                <a:lnTo>
                  <a:pt x="601354" y="156854"/>
                </a:lnTo>
                <a:cubicBezTo>
                  <a:pt x="601354" y="163015"/>
                  <a:pt x="606309" y="167989"/>
                  <a:pt x="612449" y="167989"/>
                </a:cubicBezTo>
                <a:cubicBezTo>
                  <a:pt x="618587" y="167989"/>
                  <a:pt x="623543" y="163016"/>
                  <a:pt x="623543" y="156854"/>
                </a:cubicBezTo>
                <a:lnTo>
                  <a:pt x="623543" y="122708"/>
                </a:lnTo>
                <a:cubicBezTo>
                  <a:pt x="663631" y="125232"/>
                  <a:pt x="700021" y="141265"/>
                  <a:pt x="728346" y="166281"/>
                </a:cubicBezTo>
                <a:lnTo>
                  <a:pt x="653015" y="241884"/>
                </a:lnTo>
                <a:cubicBezTo>
                  <a:pt x="607638" y="208963"/>
                  <a:pt x="542996" y="241253"/>
                  <a:pt x="542996" y="298373"/>
                </a:cubicBezTo>
                <a:cubicBezTo>
                  <a:pt x="542996" y="336862"/>
                  <a:pt x="574060" y="368038"/>
                  <a:pt x="612410" y="368038"/>
                </a:cubicBezTo>
                <a:cubicBezTo>
                  <a:pt x="669324" y="368038"/>
                  <a:pt x="701499" y="303161"/>
                  <a:pt x="668696" y="257621"/>
                </a:cubicBezTo>
                <a:close/>
                <a:moveTo>
                  <a:pt x="652718" y="273653"/>
                </a:moveTo>
                <a:lnTo>
                  <a:pt x="620249" y="306240"/>
                </a:lnTo>
                <a:cubicBezTo>
                  <a:pt x="615922" y="310583"/>
                  <a:pt x="608895" y="310583"/>
                  <a:pt x="604569" y="306240"/>
                </a:cubicBezTo>
                <a:cubicBezTo>
                  <a:pt x="600242" y="301898"/>
                  <a:pt x="600242" y="294846"/>
                  <a:pt x="604569" y="290504"/>
                </a:cubicBezTo>
                <a:lnTo>
                  <a:pt x="637039" y="257917"/>
                </a:lnTo>
                <a:cubicBezTo>
                  <a:pt x="605975" y="238840"/>
                  <a:pt x="565184" y="261072"/>
                  <a:pt x="565184" y="298372"/>
                </a:cubicBezTo>
                <a:cubicBezTo>
                  <a:pt x="565184" y="324538"/>
                  <a:pt x="586338" y="345768"/>
                  <a:pt x="612410" y="345768"/>
                </a:cubicBezTo>
                <a:cubicBezTo>
                  <a:pt x="649576" y="345768"/>
                  <a:pt x="671728" y="304830"/>
                  <a:pt x="652719" y="273654"/>
                </a:cubicBezTo>
                <a:close/>
                <a:moveTo>
                  <a:pt x="744062" y="150504"/>
                </a:moveTo>
                <a:lnTo>
                  <a:pt x="752235" y="142302"/>
                </a:lnTo>
                <a:lnTo>
                  <a:pt x="743027" y="114540"/>
                </a:lnTo>
                <a:cubicBezTo>
                  <a:pt x="741881" y="111088"/>
                  <a:pt x="742546" y="107525"/>
                  <a:pt x="744432" y="104742"/>
                </a:cubicBezTo>
                <a:cubicBezTo>
                  <a:pt x="708856" y="80246"/>
                  <a:pt x="667289" y="66105"/>
                  <a:pt x="623573" y="64064"/>
                </a:cubicBezTo>
                <a:lnTo>
                  <a:pt x="623573" y="100362"/>
                </a:lnTo>
                <a:cubicBezTo>
                  <a:pt x="669763" y="102923"/>
                  <a:pt x="711737" y="121444"/>
                  <a:pt x="744092" y="150468"/>
                </a:cubicBezTo>
                <a:close/>
                <a:moveTo>
                  <a:pt x="773611" y="136587"/>
                </a:moveTo>
                <a:lnTo>
                  <a:pt x="796022" y="144084"/>
                </a:lnTo>
                <a:lnTo>
                  <a:pt x="858225" y="81656"/>
                </a:lnTo>
                <a:lnTo>
                  <a:pt x="841102" y="75941"/>
                </a:lnTo>
                <a:cubicBezTo>
                  <a:pt x="837885" y="74864"/>
                  <a:pt x="835222" y="72340"/>
                  <a:pt x="834076" y="68889"/>
                </a:cubicBezTo>
                <a:lnTo>
                  <a:pt x="828380" y="51704"/>
                </a:lnTo>
                <a:lnTo>
                  <a:pt x="766178" y="114132"/>
                </a:lnTo>
                <a:lnTo>
                  <a:pt x="773648" y="136624"/>
                </a:lnTo>
                <a:close/>
                <a:moveTo>
                  <a:pt x="601354" y="64064"/>
                </a:moveTo>
                <a:cubicBezTo>
                  <a:pt x="481091" y="69668"/>
                  <a:pt x="384572" y="166499"/>
                  <a:pt x="378911" y="287197"/>
                </a:cubicBezTo>
                <a:lnTo>
                  <a:pt x="415079" y="287197"/>
                </a:lnTo>
                <a:cubicBezTo>
                  <a:pt x="420663" y="186538"/>
                  <a:pt x="501023" y="105927"/>
                  <a:pt x="601319" y="100359"/>
                </a:cubicBezTo>
                <a:lnTo>
                  <a:pt x="601319" y="64061"/>
                </a:lnTo>
                <a:close/>
                <a:moveTo>
                  <a:pt x="623468" y="496381"/>
                </a:moveTo>
                <a:lnTo>
                  <a:pt x="623468" y="532680"/>
                </a:lnTo>
                <a:cubicBezTo>
                  <a:pt x="743731" y="527075"/>
                  <a:pt x="840250" y="430244"/>
                  <a:pt x="845911" y="309547"/>
                </a:cubicBezTo>
                <a:lnTo>
                  <a:pt x="809744" y="309547"/>
                </a:lnTo>
                <a:cubicBezTo>
                  <a:pt x="804159" y="410206"/>
                  <a:pt x="723799" y="490816"/>
                  <a:pt x="623503" y="496384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37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5797F-8176-2467-AC8D-05B0901B5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reen chalkboard&#10;&#10;Description automatically generated">
            <a:extLst>
              <a:ext uri="{FF2B5EF4-FFF2-40B4-BE49-F238E27FC236}">
                <a16:creationId xmlns:a16="http://schemas.microsoft.com/office/drawing/2014/main" id="{CDC24D79-7D39-EF80-1264-BE51C03E4F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380"/>
            <a:ext cx="12192000" cy="6858000"/>
          </a:xfrm>
          <a:prstGeom prst="rect">
            <a:avLst/>
          </a:prstGeom>
        </p:spPr>
      </p:pic>
      <p:sp>
        <p:nvSpPr>
          <p:cNvPr id="895" name="Slide Number Placeholder 894">
            <a:extLst>
              <a:ext uri="{FF2B5EF4-FFF2-40B4-BE49-F238E27FC236}">
                <a16:creationId xmlns:a16="http://schemas.microsoft.com/office/drawing/2014/main" id="{5DFA7546-2C02-D202-BA23-E2BC59B12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A person holding her glasses&#10;&#10;Description automatically generated">
            <a:extLst>
              <a:ext uri="{FF2B5EF4-FFF2-40B4-BE49-F238E27FC236}">
                <a16:creationId xmlns:a16="http://schemas.microsoft.com/office/drawing/2014/main" id="{F7A68FD6-26BF-7E48-C96D-5831176A66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D4EF972-F675-CFFF-62D0-AE266C3AA91A}"/>
              </a:ext>
            </a:extLst>
          </p:cNvPr>
          <p:cNvSpPr/>
          <p:nvPr/>
        </p:nvSpPr>
        <p:spPr>
          <a:xfrm>
            <a:off x="0" y="3380"/>
            <a:ext cx="7624811" cy="6826352"/>
          </a:xfrm>
          <a:prstGeom prst="rect">
            <a:avLst/>
          </a:prstGeom>
          <a:gradFill flip="none" rotWithShape="1">
            <a:gsLst>
              <a:gs pos="0">
                <a:srgbClr val="347155">
                  <a:alpha val="0"/>
                </a:srgbClr>
              </a:gs>
              <a:gs pos="100000">
                <a:srgbClr val="347155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D52562-58E3-CC8B-371A-A7D91444830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135" y="383611"/>
            <a:ext cx="2953240" cy="7612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8CDC2BA-C402-91C2-EF1D-E6A4DC426269}"/>
              </a:ext>
            </a:extLst>
          </p:cNvPr>
          <p:cNvSpPr txBox="1"/>
          <p:nvPr/>
        </p:nvSpPr>
        <p:spPr>
          <a:xfrm>
            <a:off x="747405" y="1500292"/>
            <a:ext cx="6400811" cy="167249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sz="4000" dirty="0"/>
              <a:t>Join Us </a:t>
            </a:r>
            <a:br>
              <a:rPr lang="en-US" dirty="0"/>
            </a:br>
            <a:r>
              <a:rPr lang="en-US" sz="2400" dirty="0"/>
              <a:t>in Building a World where all children, regardless of background, have equal opportunity to </a:t>
            </a:r>
            <a:r>
              <a:rPr lang="en-US" sz="2400" dirty="0" err="1"/>
              <a:t>Excell</a:t>
            </a:r>
            <a:r>
              <a:rPr lang="en-US" sz="2400" dirty="0"/>
              <a:t> in Mathematics.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46FF7C-7767-B951-EA11-D891F28B846E}"/>
              </a:ext>
            </a:extLst>
          </p:cNvPr>
          <p:cNvSpPr/>
          <p:nvPr/>
        </p:nvSpPr>
        <p:spPr>
          <a:xfrm>
            <a:off x="-7594" y="4091553"/>
            <a:ext cx="7628978" cy="2288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631607-323D-708F-40EE-8939972F18B5}"/>
              </a:ext>
            </a:extLst>
          </p:cNvPr>
          <p:cNvSpPr txBox="1"/>
          <p:nvPr/>
        </p:nvSpPr>
        <p:spPr>
          <a:xfrm>
            <a:off x="747405" y="3460029"/>
            <a:ext cx="6534009" cy="49747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400" b="0" dirty="0">
                <a:latin typeface="Poppins" pitchFamily="2" charset="77"/>
                <a:cs typeface="Poppins" pitchFamily="2" charset="77"/>
              </a:rPr>
              <a:t>Register for a Free Consultation today to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learn more about </a:t>
            </a:r>
            <a:r>
              <a:rPr lang="en-US" sz="1400" b="0" dirty="0" err="1">
                <a:latin typeface="Poppins" pitchFamily="2" charset="77"/>
                <a:cs typeface="Poppins" pitchFamily="2" charset="77"/>
              </a:rPr>
              <a:t>Acceleo</a:t>
            </a:r>
            <a:r>
              <a:rPr lang="en-US" sz="1400" b="0" dirty="0">
                <a:latin typeface="Poppins" pitchFamily="2" charset="77"/>
                <a:cs typeface="Poppins" pitchFamily="2" charset="77"/>
              </a:rPr>
              <a:t> </a:t>
            </a:r>
            <a:r>
              <a:rPr lang="en-US" sz="1400" b="0" dirty="0" err="1">
                <a:latin typeface="Poppins" pitchFamily="2" charset="77"/>
                <a:cs typeface="Poppins" pitchFamily="2" charset="77"/>
              </a:rPr>
              <a:t>Matemática</a:t>
            </a:r>
            <a:r>
              <a:rPr lang="en-US" sz="1400" b="0" dirty="0"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7F0102A-1D6D-4833-177C-307DA242FF65}"/>
              </a:ext>
            </a:extLst>
          </p:cNvPr>
          <p:cNvSpPr txBox="1"/>
          <p:nvPr/>
        </p:nvSpPr>
        <p:spPr>
          <a:xfrm>
            <a:off x="747406" y="4303296"/>
            <a:ext cx="1125898" cy="23492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  <a:defRPr sz="1400" b="1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1"/>
                </a:solidFill>
                <a:latin typeface="Poppins" pitchFamily="2" charset="77"/>
                <a:cs typeface="Poppins" pitchFamily="2" charset="77"/>
              </a:rPr>
              <a:t>Your Info 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D8D83299-FBB2-8356-D360-C603437AFA73}"/>
              </a:ext>
            </a:extLst>
          </p:cNvPr>
          <p:cNvSpPr txBox="1"/>
          <p:nvPr/>
        </p:nvSpPr>
        <p:spPr>
          <a:xfrm>
            <a:off x="747406" y="4641279"/>
            <a:ext cx="6720194" cy="15580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defPPr>
              <a:defRPr lang="en-US"/>
            </a:defPPr>
            <a:lvl1pPr marR="0"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  <a:defRPr sz="1400" b="1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2000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Dr. Gabriel Toichoa</a:t>
            </a:r>
            <a:br>
              <a:rPr lang="en-US" sz="1800" b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600" b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Founder &amp; Lead Teacher, </a:t>
            </a:r>
            <a:r>
              <a:rPr lang="en-US" sz="1600" b="0" dirty="0" err="1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Acceleo</a:t>
            </a:r>
            <a:r>
              <a:rPr lang="en-US" sz="1600" b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</a:t>
            </a:r>
            <a:r>
              <a:rPr lang="en-US" sz="1600" b="0" dirty="0" err="1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Matemática</a:t>
            </a:r>
            <a:endParaRPr lang="en-US" sz="1600" b="0" dirty="0">
              <a:solidFill>
                <a:schemeClr val="accent1"/>
              </a:solidFill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  <a:p>
            <a:pPr marL="457200" marR="0">
              <a:spcBef>
                <a:spcPts val="1800"/>
              </a:spcBef>
              <a:spcAft>
                <a:spcPts val="0"/>
              </a:spcAft>
            </a:pPr>
            <a:r>
              <a:rPr lang="en-US" b="0" u="sng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Info@acceleomatematica.com</a:t>
            </a:r>
            <a:r>
              <a:rPr lang="en-US" b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</a:t>
            </a:r>
          </a:p>
          <a:p>
            <a:pPr marL="457200" marR="0">
              <a:spcBef>
                <a:spcPts val="1800"/>
              </a:spcBef>
              <a:spcAft>
                <a:spcPts val="0"/>
              </a:spcAft>
            </a:pPr>
            <a:r>
              <a:rPr lang="en-US" b="0" u="sng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www.acceleomatematica.com</a:t>
            </a:r>
            <a:endParaRPr lang="en-US" b="0" dirty="0">
              <a:solidFill>
                <a:schemeClr val="accent1"/>
              </a:solidFill>
              <a:effectLst/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F9E43B86-74A9-E96C-4C38-6FFBA3EE155C}"/>
              </a:ext>
            </a:extLst>
          </p:cNvPr>
          <p:cNvSpPr/>
          <p:nvPr/>
        </p:nvSpPr>
        <p:spPr>
          <a:xfrm>
            <a:off x="753504" y="5332490"/>
            <a:ext cx="342900" cy="342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183D2B11-B344-CE80-61CF-54BBD262E3BD}"/>
              </a:ext>
            </a:extLst>
          </p:cNvPr>
          <p:cNvSpPr/>
          <p:nvPr/>
        </p:nvSpPr>
        <p:spPr>
          <a:xfrm>
            <a:off x="753504" y="5808740"/>
            <a:ext cx="342900" cy="342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DC627C2-890A-DAA6-A5CE-7A111B6093B2}"/>
              </a:ext>
            </a:extLst>
          </p:cNvPr>
          <p:cNvSpPr/>
          <p:nvPr/>
        </p:nvSpPr>
        <p:spPr>
          <a:xfrm>
            <a:off x="829047" y="5440352"/>
            <a:ext cx="191814" cy="127176"/>
          </a:xfrm>
          <a:custGeom>
            <a:avLst/>
            <a:gdLst>
              <a:gd name="connsiteX0" fmla="*/ 921068 w 933450"/>
              <a:gd name="connsiteY0" fmla="*/ 51023 h 618895"/>
              <a:gd name="connsiteX1" fmla="*/ 893445 w 933450"/>
              <a:gd name="connsiteY1" fmla="*/ 19842 h 618895"/>
              <a:gd name="connsiteX2" fmla="*/ 833438 w 933450"/>
              <a:gd name="connsiteY2" fmla="*/ 0 h 618895"/>
              <a:gd name="connsiteX3" fmla="*/ 100013 w 933450"/>
              <a:gd name="connsiteY3" fmla="*/ 0 h 618895"/>
              <a:gd name="connsiteX4" fmla="*/ 40005 w 933450"/>
              <a:gd name="connsiteY4" fmla="*/ 19842 h 618895"/>
              <a:gd name="connsiteX5" fmla="*/ 12382 w 933450"/>
              <a:gd name="connsiteY5" fmla="*/ 51023 h 618895"/>
              <a:gd name="connsiteX6" fmla="*/ 0 w 933450"/>
              <a:gd name="connsiteY6" fmla="*/ 99212 h 618895"/>
              <a:gd name="connsiteX7" fmla="*/ 0 w 933450"/>
              <a:gd name="connsiteY7" fmla="*/ 519684 h 618895"/>
              <a:gd name="connsiteX8" fmla="*/ 14288 w 933450"/>
              <a:gd name="connsiteY8" fmla="*/ 570707 h 618895"/>
              <a:gd name="connsiteX9" fmla="*/ 42863 w 933450"/>
              <a:gd name="connsiteY9" fmla="*/ 600944 h 618895"/>
              <a:gd name="connsiteX10" fmla="*/ 100013 w 933450"/>
              <a:gd name="connsiteY10" fmla="*/ 618896 h 618895"/>
              <a:gd name="connsiteX11" fmla="*/ 833438 w 933450"/>
              <a:gd name="connsiteY11" fmla="*/ 618896 h 618895"/>
              <a:gd name="connsiteX12" fmla="*/ 890588 w 933450"/>
              <a:gd name="connsiteY12" fmla="*/ 600944 h 618895"/>
              <a:gd name="connsiteX13" fmla="*/ 919163 w 933450"/>
              <a:gd name="connsiteY13" fmla="*/ 570707 h 618895"/>
              <a:gd name="connsiteX14" fmla="*/ 933450 w 933450"/>
              <a:gd name="connsiteY14" fmla="*/ 519684 h 618895"/>
              <a:gd name="connsiteX15" fmla="*/ 933450 w 933450"/>
              <a:gd name="connsiteY15" fmla="*/ 99212 h 618895"/>
              <a:gd name="connsiteX16" fmla="*/ 921068 w 933450"/>
              <a:gd name="connsiteY16" fmla="*/ 51023 h 618895"/>
              <a:gd name="connsiteX17" fmla="*/ 100013 w 933450"/>
              <a:gd name="connsiteY17" fmla="*/ 41574 h 618895"/>
              <a:gd name="connsiteX18" fmla="*/ 833438 w 933450"/>
              <a:gd name="connsiteY18" fmla="*/ 41574 h 618895"/>
              <a:gd name="connsiteX19" fmla="*/ 859155 w 933450"/>
              <a:gd name="connsiteY19" fmla="*/ 47244 h 618895"/>
              <a:gd name="connsiteX20" fmla="*/ 491490 w 933450"/>
              <a:gd name="connsiteY20" fmla="*/ 330708 h 618895"/>
              <a:gd name="connsiteX21" fmla="*/ 467677 w 933450"/>
              <a:gd name="connsiteY21" fmla="*/ 339212 h 618895"/>
              <a:gd name="connsiteX22" fmla="*/ 443865 w 933450"/>
              <a:gd name="connsiteY22" fmla="*/ 330708 h 618895"/>
              <a:gd name="connsiteX23" fmla="*/ 76200 w 933450"/>
              <a:gd name="connsiteY23" fmla="*/ 47244 h 618895"/>
              <a:gd name="connsiteX24" fmla="*/ 100013 w 933450"/>
              <a:gd name="connsiteY24" fmla="*/ 41574 h 618895"/>
              <a:gd name="connsiteX25" fmla="*/ 40957 w 933450"/>
              <a:gd name="connsiteY25" fmla="*/ 520629 h 618895"/>
              <a:gd name="connsiteX26" fmla="*/ 40957 w 933450"/>
              <a:gd name="connsiteY26" fmla="*/ 100157 h 618895"/>
              <a:gd name="connsiteX27" fmla="*/ 45720 w 933450"/>
              <a:gd name="connsiteY27" fmla="*/ 77480 h 618895"/>
              <a:gd name="connsiteX28" fmla="*/ 322898 w 933450"/>
              <a:gd name="connsiteY28" fmla="*/ 291023 h 618895"/>
              <a:gd name="connsiteX29" fmla="*/ 45720 w 933450"/>
              <a:gd name="connsiteY29" fmla="*/ 543305 h 618895"/>
              <a:gd name="connsiteX30" fmla="*/ 40957 w 933450"/>
              <a:gd name="connsiteY30" fmla="*/ 520629 h 618895"/>
              <a:gd name="connsiteX31" fmla="*/ 833438 w 933450"/>
              <a:gd name="connsiteY31" fmla="*/ 578267 h 618895"/>
              <a:gd name="connsiteX32" fmla="*/ 100013 w 933450"/>
              <a:gd name="connsiteY32" fmla="*/ 578267 h 618895"/>
              <a:gd name="connsiteX33" fmla="*/ 74295 w 933450"/>
              <a:gd name="connsiteY33" fmla="*/ 572598 h 618895"/>
              <a:gd name="connsiteX34" fmla="*/ 355282 w 933450"/>
              <a:gd name="connsiteY34" fmla="*/ 315590 h 618895"/>
              <a:gd name="connsiteX35" fmla="*/ 416243 w 933450"/>
              <a:gd name="connsiteY35" fmla="*/ 362834 h 618895"/>
              <a:gd name="connsiteX36" fmla="*/ 465773 w 933450"/>
              <a:gd name="connsiteY36" fmla="*/ 379842 h 618895"/>
              <a:gd name="connsiteX37" fmla="*/ 515302 w 933450"/>
              <a:gd name="connsiteY37" fmla="*/ 362834 h 618895"/>
              <a:gd name="connsiteX38" fmla="*/ 576263 w 933450"/>
              <a:gd name="connsiteY38" fmla="*/ 315590 h 618895"/>
              <a:gd name="connsiteX39" fmla="*/ 857250 w 933450"/>
              <a:gd name="connsiteY39" fmla="*/ 572598 h 618895"/>
              <a:gd name="connsiteX40" fmla="*/ 833438 w 933450"/>
              <a:gd name="connsiteY40" fmla="*/ 578267 h 618895"/>
              <a:gd name="connsiteX41" fmla="*/ 610552 w 933450"/>
              <a:gd name="connsiteY41" fmla="*/ 290078 h 618895"/>
              <a:gd name="connsiteX42" fmla="*/ 887730 w 933450"/>
              <a:gd name="connsiteY42" fmla="*/ 76535 h 618895"/>
              <a:gd name="connsiteX43" fmla="*/ 892493 w 933450"/>
              <a:gd name="connsiteY43" fmla="*/ 99212 h 618895"/>
              <a:gd name="connsiteX44" fmla="*/ 892493 w 933450"/>
              <a:gd name="connsiteY44" fmla="*/ 519684 h 618895"/>
              <a:gd name="connsiteX45" fmla="*/ 887730 w 933450"/>
              <a:gd name="connsiteY45" fmla="*/ 542361 h 618895"/>
              <a:gd name="connsiteX46" fmla="*/ 610552 w 933450"/>
              <a:gd name="connsiteY46" fmla="*/ 290078 h 618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933450" h="618895">
                <a:moveTo>
                  <a:pt x="921068" y="51023"/>
                </a:moveTo>
                <a:cubicBezTo>
                  <a:pt x="914400" y="38740"/>
                  <a:pt x="904875" y="28346"/>
                  <a:pt x="893445" y="19842"/>
                </a:cubicBezTo>
                <a:cubicBezTo>
                  <a:pt x="876300" y="7559"/>
                  <a:pt x="856298" y="0"/>
                  <a:pt x="833438" y="0"/>
                </a:cubicBezTo>
                <a:lnTo>
                  <a:pt x="100013" y="0"/>
                </a:lnTo>
                <a:cubicBezTo>
                  <a:pt x="77152" y="0"/>
                  <a:pt x="57150" y="7559"/>
                  <a:pt x="40005" y="19842"/>
                </a:cubicBezTo>
                <a:cubicBezTo>
                  <a:pt x="28575" y="28346"/>
                  <a:pt x="19050" y="38740"/>
                  <a:pt x="12382" y="51023"/>
                </a:cubicBezTo>
                <a:cubicBezTo>
                  <a:pt x="3810" y="65196"/>
                  <a:pt x="0" y="81259"/>
                  <a:pt x="0" y="99212"/>
                </a:cubicBezTo>
                <a:lnTo>
                  <a:pt x="0" y="519684"/>
                </a:lnTo>
                <a:cubicBezTo>
                  <a:pt x="0" y="538581"/>
                  <a:pt x="5715" y="555589"/>
                  <a:pt x="14288" y="570707"/>
                </a:cubicBezTo>
                <a:cubicBezTo>
                  <a:pt x="21907" y="582991"/>
                  <a:pt x="31432" y="592440"/>
                  <a:pt x="42863" y="600944"/>
                </a:cubicBezTo>
                <a:cubicBezTo>
                  <a:pt x="59055" y="612282"/>
                  <a:pt x="79057" y="618896"/>
                  <a:pt x="100013" y="618896"/>
                </a:cubicBezTo>
                <a:lnTo>
                  <a:pt x="833438" y="618896"/>
                </a:lnTo>
                <a:cubicBezTo>
                  <a:pt x="854393" y="618896"/>
                  <a:pt x="874395" y="612282"/>
                  <a:pt x="890588" y="600944"/>
                </a:cubicBezTo>
                <a:cubicBezTo>
                  <a:pt x="902018" y="593385"/>
                  <a:pt x="911543" y="582991"/>
                  <a:pt x="919163" y="570707"/>
                </a:cubicBezTo>
                <a:cubicBezTo>
                  <a:pt x="928688" y="555589"/>
                  <a:pt x="933450" y="538581"/>
                  <a:pt x="933450" y="519684"/>
                </a:cubicBezTo>
                <a:lnTo>
                  <a:pt x="933450" y="99212"/>
                </a:lnTo>
                <a:cubicBezTo>
                  <a:pt x="933450" y="82205"/>
                  <a:pt x="928688" y="66142"/>
                  <a:pt x="921068" y="51023"/>
                </a:cubicBezTo>
                <a:close/>
                <a:moveTo>
                  <a:pt x="100013" y="41574"/>
                </a:moveTo>
                <a:lnTo>
                  <a:pt x="833438" y="41574"/>
                </a:lnTo>
                <a:cubicBezTo>
                  <a:pt x="842963" y="41574"/>
                  <a:pt x="851535" y="43464"/>
                  <a:pt x="859155" y="47244"/>
                </a:cubicBezTo>
                <a:lnTo>
                  <a:pt x="491490" y="330708"/>
                </a:lnTo>
                <a:cubicBezTo>
                  <a:pt x="484823" y="336377"/>
                  <a:pt x="476250" y="339212"/>
                  <a:pt x="467677" y="339212"/>
                </a:cubicBezTo>
                <a:cubicBezTo>
                  <a:pt x="459105" y="339212"/>
                  <a:pt x="450532" y="336377"/>
                  <a:pt x="443865" y="330708"/>
                </a:cubicBezTo>
                <a:lnTo>
                  <a:pt x="76200" y="47244"/>
                </a:lnTo>
                <a:cubicBezTo>
                  <a:pt x="81915" y="43464"/>
                  <a:pt x="90488" y="41574"/>
                  <a:pt x="100013" y="41574"/>
                </a:cubicBezTo>
                <a:close/>
                <a:moveTo>
                  <a:pt x="40957" y="520629"/>
                </a:moveTo>
                <a:lnTo>
                  <a:pt x="40957" y="100157"/>
                </a:lnTo>
                <a:cubicBezTo>
                  <a:pt x="40957" y="92598"/>
                  <a:pt x="42863" y="84094"/>
                  <a:pt x="45720" y="77480"/>
                </a:cubicBezTo>
                <a:lnTo>
                  <a:pt x="322898" y="291023"/>
                </a:lnTo>
                <a:lnTo>
                  <a:pt x="45720" y="543305"/>
                </a:lnTo>
                <a:cubicBezTo>
                  <a:pt x="42863" y="535747"/>
                  <a:pt x="40957" y="528188"/>
                  <a:pt x="40957" y="520629"/>
                </a:cubicBezTo>
                <a:close/>
                <a:moveTo>
                  <a:pt x="833438" y="578267"/>
                </a:moveTo>
                <a:lnTo>
                  <a:pt x="100013" y="578267"/>
                </a:lnTo>
                <a:cubicBezTo>
                  <a:pt x="90488" y="578267"/>
                  <a:pt x="81915" y="576376"/>
                  <a:pt x="74295" y="572598"/>
                </a:cubicBezTo>
                <a:lnTo>
                  <a:pt x="355282" y="315590"/>
                </a:lnTo>
                <a:lnTo>
                  <a:pt x="416243" y="362834"/>
                </a:lnTo>
                <a:cubicBezTo>
                  <a:pt x="430530" y="373228"/>
                  <a:pt x="447675" y="379842"/>
                  <a:pt x="465773" y="379842"/>
                </a:cubicBezTo>
                <a:cubicBezTo>
                  <a:pt x="483870" y="379842"/>
                  <a:pt x="501015" y="374172"/>
                  <a:pt x="515302" y="362834"/>
                </a:cubicBezTo>
                <a:lnTo>
                  <a:pt x="576263" y="315590"/>
                </a:lnTo>
                <a:lnTo>
                  <a:pt x="857250" y="572598"/>
                </a:lnTo>
                <a:cubicBezTo>
                  <a:pt x="851535" y="576376"/>
                  <a:pt x="842963" y="578267"/>
                  <a:pt x="833438" y="578267"/>
                </a:cubicBezTo>
                <a:close/>
                <a:moveTo>
                  <a:pt x="610552" y="290078"/>
                </a:moveTo>
                <a:lnTo>
                  <a:pt x="887730" y="76535"/>
                </a:lnTo>
                <a:cubicBezTo>
                  <a:pt x="890588" y="83149"/>
                  <a:pt x="892493" y="90708"/>
                  <a:pt x="892493" y="99212"/>
                </a:cubicBezTo>
                <a:lnTo>
                  <a:pt x="892493" y="519684"/>
                </a:lnTo>
                <a:cubicBezTo>
                  <a:pt x="892493" y="527243"/>
                  <a:pt x="890588" y="535747"/>
                  <a:pt x="887730" y="542361"/>
                </a:cubicBezTo>
                <a:lnTo>
                  <a:pt x="610552" y="29007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EB145A5-325E-ADD0-624B-4DBB0B71FDEA}"/>
              </a:ext>
            </a:extLst>
          </p:cNvPr>
          <p:cNvSpPr/>
          <p:nvPr/>
        </p:nvSpPr>
        <p:spPr>
          <a:xfrm>
            <a:off x="831613" y="5897638"/>
            <a:ext cx="198484" cy="179072"/>
          </a:xfrm>
          <a:custGeom>
            <a:avLst/>
            <a:gdLst>
              <a:gd name="connsiteX0" fmla="*/ 367112 w 907865"/>
              <a:gd name="connsiteY0" fmla="*/ 736878 h 819075"/>
              <a:gd name="connsiteX1" fmla="*/ 107539 w 907865"/>
              <a:gd name="connsiteY1" fmla="*/ 628951 h 819075"/>
              <a:gd name="connsiteX2" fmla="*/ 0 w 907865"/>
              <a:gd name="connsiteY2" fmla="*/ 368439 h 819075"/>
              <a:gd name="connsiteX3" fmla="*/ 107539 w 907865"/>
              <a:gd name="connsiteY3" fmla="*/ 107927 h 819075"/>
              <a:gd name="connsiteX4" fmla="*/ 367112 w 907865"/>
              <a:gd name="connsiteY4" fmla="*/ 0 h 819075"/>
              <a:gd name="connsiteX5" fmla="*/ 626686 w 907865"/>
              <a:gd name="connsiteY5" fmla="*/ 107927 h 819075"/>
              <a:gd name="connsiteX6" fmla="*/ 734225 w 907865"/>
              <a:gd name="connsiteY6" fmla="*/ 368439 h 819075"/>
              <a:gd name="connsiteX7" fmla="*/ 730785 w 907865"/>
              <a:gd name="connsiteY7" fmla="*/ 418581 h 819075"/>
              <a:gd name="connsiteX8" fmla="*/ 723944 w 907865"/>
              <a:gd name="connsiteY8" fmla="*/ 454991 h 819075"/>
              <a:gd name="connsiteX9" fmla="*/ 900234 w 907865"/>
              <a:gd name="connsiteY9" fmla="*/ 586672 h 819075"/>
              <a:gd name="connsiteX10" fmla="*/ 904154 w 907865"/>
              <a:gd name="connsiteY10" fmla="*/ 613172 h 819075"/>
              <a:gd name="connsiteX11" fmla="*/ 893577 w 907865"/>
              <a:gd name="connsiteY11" fmla="*/ 620261 h 819075"/>
              <a:gd name="connsiteX12" fmla="*/ 775198 w 907865"/>
              <a:gd name="connsiteY12" fmla="*/ 650362 h 819075"/>
              <a:gd name="connsiteX13" fmla="*/ 823423 w 907865"/>
              <a:gd name="connsiteY13" fmla="*/ 734168 h 819075"/>
              <a:gd name="connsiteX14" fmla="*/ 816545 w 907865"/>
              <a:gd name="connsiteY14" fmla="*/ 760075 h 819075"/>
              <a:gd name="connsiteX15" fmla="*/ 719619 w 907865"/>
              <a:gd name="connsiteY15" fmla="*/ 816192 h 819075"/>
              <a:gd name="connsiteX16" fmla="*/ 693879 w 907865"/>
              <a:gd name="connsiteY16" fmla="*/ 809215 h 819075"/>
              <a:gd name="connsiteX17" fmla="*/ 645655 w 907865"/>
              <a:gd name="connsiteY17" fmla="*/ 725409 h 819075"/>
              <a:gd name="connsiteX18" fmla="*/ 560449 w 907865"/>
              <a:gd name="connsiteY18" fmla="*/ 813334 h 819075"/>
              <a:gd name="connsiteX19" fmla="*/ 533749 w 907865"/>
              <a:gd name="connsiteY19" fmla="*/ 813706 h 819075"/>
              <a:gd name="connsiteX20" fmla="*/ 528164 w 907865"/>
              <a:gd name="connsiteY20" fmla="*/ 802275 h 819075"/>
              <a:gd name="connsiteX21" fmla="*/ 516848 w 907865"/>
              <a:gd name="connsiteY21" fmla="*/ 704885 h 819075"/>
              <a:gd name="connsiteX22" fmla="*/ 457086 w 907865"/>
              <a:gd name="connsiteY22" fmla="*/ 725706 h 819075"/>
              <a:gd name="connsiteX23" fmla="*/ 368848 w 907865"/>
              <a:gd name="connsiteY23" fmla="*/ 736878 h 819075"/>
              <a:gd name="connsiteX24" fmla="*/ 367073 w 907865"/>
              <a:gd name="connsiteY24" fmla="*/ 736878 h 819075"/>
              <a:gd name="connsiteX25" fmla="*/ 386047 w 907865"/>
              <a:gd name="connsiteY25" fmla="*/ 40932 h 819075"/>
              <a:gd name="connsiteX26" fmla="*/ 386047 w 907865"/>
              <a:gd name="connsiteY26" fmla="*/ 202752 h 819075"/>
              <a:gd name="connsiteX27" fmla="*/ 491522 w 907865"/>
              <a:gd name="connsiteY27" fmla="*/ 193102 h 819075"/>
              <a:gd name="connsiteX28" fmla="*/ 462455 w 907865"/>
              <a:gd name="connsiteY28" fmla="*/ 118761 h 819075"/>
              <a:gd name="connsiteX29" fmla="*/ 386088 w 907865"/>
              <a:gd name="connsiteY29" fmla="*/ 40893 h 819075"/>
              <a:gd name="connsiteX30" fmla="*/ 386047 w 907865"/>
              <a:gd name="connsiteY30" fmla="*/ 240796 h 819075"/>
              <a:gd name="connsiteX31" fmla="*/ 386047 w 907865"/>
              <a:gd name="connsiteY31" fmla="*/ 349436 h 819075"/>
              <a:gd name="connsiteX32" fmla="*/ 475505 w 907865"/>
              <a:gd name="connsiteY32" fmla="*/ 349436 h 819075"/>
              <a:gd name="connsiteX33" fmla="*/ 470401 w 907865"/>
              <a:gd name="connsiteY33" fmla="*/ 305418 h 819075"/>
              <a:gd name="connsiteX34" fmla="*/ 487043 w 907865"/>
              <a:gd name="connsiteY34" fmla="*/ 284411 h 819075"/>
              <a:gd name="connsiteX35" fmla="*/ 501207 w 907865"/>
              <a:gd name="connsiteY35" fmla="*/ 288605 h 819075"/>
              <a:gd name="connsiteX36" fmla="*/ 511007 w 907865"/>
              <a:gd name="connsiteY36" fmla="*/ 295916 h 819075"/>
              <a:gd name="connsiteX37" fmla="*/ 500727 w 907865"/>
              <a:gd name="connsiteY37" fmla="*/ 230037 h 819075"/>
              <a:gd name="connsiteX38" fmla="*/ 386088 w 907865"/>
              <a:gd name="connsiteY38" fmla="*/ 240763 h 819075"/>
              <a:gd name="connsiteX39" fmla="*/ 386047 w 907865"/>
              <a:gd name="connsiteY39" fmla="*/ 387480 h 819075"/>
              <a:gd name="connsiteX40" fmla="*/ 386047 w 907865"/>
              <a:gd name="connsiteY40" fmla="*/ 496120 h 819075"/>
              <a:gd name="connsiteX41" fmla="*/ 444847 w 907865"/>
              <a:gd name="connsiteY41" fmla="*/ 499572 h 819075"/>
              <a:gd name="connsiteX42" fmla="*/ 493662 w 907865"/>
              <a:gd name="connsiteY42" fmla="*/ 505695 h 819075"/>
              <a:gd name="connsiteX43" fmla="*/ 479906 w 907865"/>
              <a:gd name="connsiteY43" fmla="*/ 387488 h 819075"/>
              <a:gd name="connsiteX44" fmla="*/ 386047 w 907865"/>
              <a:gd name="connsiteY44" fmla="*/ 534126 h 819075"/>
              <a:gd name="connsiteX45" fmla="*/ 386047 w 907865"/>
              <a:gd name="connsiteY45" fmla="*/ 695946 h 819075"/>
              <a:gd name="connsiteX46" fmla="*/ 438893 w 907865"/>
              <a:gd name="connsiteY46" fmla="*/ 655156 h 819075"/>
              <a:gd name="connsiteX47" fmla="*/ 491481 w 907865"/>
              <a:gd name="connsiteY47" fmla="*/ 543732 h 819075"/>
              <a:gd name="connsiteX48" fmla="*/ 441445 w 907865"/>
              <a:gd name="connsiteY48" fmla="*/ 537237 h 819075"/>
              <a:gd name="connsiteX49" fmla="*/ 386009 w 907865"/>
              <a:gd name="connsiteY49" fmla="*/ 534082 h 819075"/>
              <a:gd name="connsiteX50" fmla="*/ 348178 w 907865"/>
              <a:gd name="connsiteY50" fmla="*/ 695984 h 819075"/>
              <a:gd name="connsiteX51" fmla="*/ 348178 w 907865"/>
              <a:gd name="connsiteY51" fmla="*/ 534126 h 819075"/>
              <a:gd name="connsiteX52" fmla="*/ 242703 w 907865"/>
              <a:gd name="connsiteY52" fmla="*/ 543738 h 819075"/>
              <a:gd name="connsiteX53" fmla="*/ 266445 w 907865"/>
              <a:gd name="connsiteY53" fmla="*/ 607354 h 819075"/>
              <a:gd name="connsiteX54" fmla="*/ 348174 w 907865"/>
              <a:gd name="connsiteY54" fmla="*/ 695947 h 819075"/>
              <a:gd name="connsiteX55" fmla="*/ 348178 w 907865"/>
              <a:gd name="connsiteY55" fmla="*/ 496120 h 819075"/>
              <a:gd name="connsiteX56" fmla="*/ 348178 w 907865"/>
              <a:gd name="connsiteY56" fmla="*/ 387480 h 819075"/>
              <a:gd name="connsiteX57" fmla="*/ 219849 w 907865"/>
              <a:gd name="connsiteY57" fmla="*/ 387480 h 819075"/>
              <a:gd name="connsiteX58" fmla="*/ 233495 w 907865"/>
              <a:gd name="connsiteY58" fmla="*/ 506838 h 819075"/>
              <a:gd name="connsiteX59" fmla="*/ 348134 w 907865"/>
              <a:gd name="connsiteY59" fmla="*/ 496148 h 819075"/>
              <a:gd name="connsiteX60" fmla="*/ 348178 w 907865"/>
              <a:gd name="connsiteY60" fmla="*/ 349436 h 819075"/>
              <a:gd name="connsiteX61" fmla="*/ 348178 w 907865"/>
              <a:gd name="connsiteY61" fmla="*/ 240796 h 819075"/>
              <a:gd name="connsiteX62" fmla="*/ 233539 w 907865"/>
              <a:gd name="connsiteY62" fmla="*/ 230107 h 819075"/>
              <a:gd name="connsiteX63" fmla="*/ 219893 w 907865"/>
              <a:gd name="connsiteY63" fmla="*/ 349465 h 819075"/>
              <a:gd name="connsiteX64" fmla="*/ 348221 w 907865"/>
              <a:gd name="connsiteY64" fmla="*/ 349465 h 819075"/>
              <a:gd name="connsiteX65" fmla="*/ 348178 w 907865"/>
              <a:gd name="connsiteY65" fmla="*/ 202752 h 819075"/>
              <a:gd name="connsiteX66" fmla="*/ 348178 w 907865"/>
              <a:gd name="connsiteY66" fmla="*/ 40894 h 819075"/>
              <a:gd name="connsiteX67" fmla="*/ 266449 w 907865"/>
              <a:gd name="connsiteY67" fmla="*/ 129488 h 819075"/>
              <a:gd name="connsiteX68" fmla="*/ 242707 w 907865"/>
              <a:gd name="connsiteY68" fmla="*/ 193103 h 819075"/>
              <a:gd name="connsiteX69" fmla="*/ 348182 w 907865"/>
              <a:gd name="connsiteY69" fmla="*/ 202716 h 819075"/>
              <a:gd name="connsiteX70" fmla="*/ 695845 w 907865"/>
              <a:gd name="connsiteY70" fmla="*/ 387442 h 819075"/>
              <a:gd name="connsiteX71" fmla="*/ 633494 w 907865"/>
              <a:gd name="connsiteY71" fmla="*/ 387442 h 819075"/>
              <a:gd name="connsiteX72" fmla="*/ 690668 w 907865"/>
              <a:gd name="connsiteY72" fmla="*/ 430162 h 819075"/>
              <a:gd name="connsiteX73" fmla="*/ 693368 w 907865"/>
              <a:gd name="connsiteY73" fmla="*/ 413534 h 819075"/>
              <a:gd name="connsiteX74" fmla="*/ 695846 w 907865"/>
              <a:gd name="connsiteY74" fmla="*/ 387442 h 819075"/>
              <a:gd name="connsiteX75" fmla="*/ 513041 w 907865"/>
              <a:gd name="connsiteY75" fmla="*/ 344685 h 819075"/>
              <a:gd name="connsiteX76" fmla="*/ 561117 w 907865"/>
              <a:gd name="connsiteY76" fmla="*/ 758294 h 819075"/>
              <a:gd name="connsiteX77" fmla="*/ 636005 w 907865"/>
              <a:gd name="connsiteY77" fmla="*/ 681021 h 819075"/>
              <a:gd name="connsiteX78" fmla="*/ 640147 w 907865"/>
              <a:gd name="connsiteY78" fmla="*/ 677829 h 819075"/>
              <a:gd name="connsiteX79" fmla="*/ 665886 w 907865"/>
              <a:gd name="connsiteY79" fmla="*/ 684806 h 819075"/>
              <a:gd name="connsiteX80" fmla="*/ 717143 w 907865"/>
              <a:gd name="connsiteY80" fmla="*/ 773957 h 819075"/>
              <a:gd name="connsiteX81" fmla="*/ 781269 w 907865"/>
              <a:gd name="connsiteY81" fmla="*/ 736767 h 819075"/>
              <a:gd name="connsiteX82" fmla="*/ 730456 w 907865"/>
              <a:gd name="connsiteY82" fmla="*/ 648469 h 819075"/>
              <a:gd name="connsiteX83" fmla="*/ 727978 w 907865"/>
              <a:gd name="connsiteY83" fmla="*/ 642754 h 819075"/>
              <a:gd name="connsiteX84" fmla="*/ 741735 w 907865"/>
              <a:gd name="connsiteY84" fmla="*/ 619743 h 819075"/>
              <a:gd name="connsiteX85" fmla="*/ 845800 w 907865"/>
              <a:gd name="connsiteY85" fmla="*/ 593317 h 819075"/>
              <a:gd name="connsiteX86" fmla="*/ 512968 w 907865"/>
              <a:gd name="connsiteY86" fmla="*/ 344720 h 819075"/>
              <a:gd name="connsiteX87" fmla="*/ 582604 w 907865"/>
              <a:gd name="connsiteY87" fmla="*/ 349399 h 819075"/>
              <a:gd name="connsiteX88" fmla="*/ 695804 w 907865"/>
              <a:gd name="connsiteY88" fmla="*/ 349399 h 819075"/>
              <a:gd name="connsiteX89" fmla="*/ 642143 w 907865"/>
              <a:gd name="connsiteY89" fmla="*/ 186686 h 819075"/>
              <a:gd name="connsiteX90" fmla="*/ 537748 w 907865"/>
              <a:gd name="connsiteY90" fmla="*/ 222651 h 819075"/>
              <a:gd name="connsiteX91" fmla="*/ 551283 w 907865"/>
              <a:gd name="connsiteY91" fmla="*/ 325980 h 819075"/>
              <a:gd name="connsiteX92" fmla="*/ 582643 w 907865"/>
              <a:gd name="connsiteY92" fmla="*/ 349399 h 819075"/>
              <a:gd name="connsiteX93" fmla="*/ 506274 w 907865"/>
              <a:gd name="connsiteY93" fmla="*/ 613920 h 819075"/>
              <a:gd name="connsiteX94" fmla="*/ 468663 w 907865"/>
              <a:gd name="connsiteY94" fmla="*/ 678427 h 819075"/>
              <a:gd name="connsiteX95" fmla="*/ 463893 w 907865"/>
              <a:gd name="connsiteY95" fmla="*/ 684365 h 819075"/>
              <a:gd name="connsiteX96" fmla="*/ 512265 w 907865"/>
              <a:gd name="connsiteY96" fmla="*/ 665140 h 819075"/>
              <a:gd name="connsiteX97" fmla="*/ 506311 w 907865"/>
              <a:gd name="connsiteY97" fmla="*/ 613921 h 819075"/>
              <a:gd name="connsiteX98" fmla="*/ 463856 w 907865"/>
              <a:gd name="connsiteY98" fmla="*/ 52478 h 819075"/>
              <a:gd name="connsiteX99" fmla="*/ 495845 w 907865"/>
              <a:gd name="connsiteY99" fmla="*/ 101210 h 819075"/>
              <a:gd name="connsiteX100" fmla="*/ 528647 w 907865"/>
              <a:gd name="connsiteY100" fmla="*/ 185795 h 819075"/>
              <a:gd name="connsiteX101" fmla="*/ 619067 w 907865"/>
              <a:gd name="connsiteY101" fmla="*/ 155657 h 819075"/>
              <a:gd name="connsiteX102" fmla="*/ 599911 w 907865"/>
              <a:gd name="connsiteY102" fmla="*/ 134687 h 819075"/>
              <a:gd name="connsiteX103" fmla="*/ 463857 w 907865"/>
              <a:gd name="connsiteY103" fmla="*/ 52441 h 819075"/>
              <a:gd name="connsiteX104" fmla="*/ 38387 w 907865"/>
              <a:gd name="connsiteY104" fmla="*/ 349399 h 819075"/>
              <a:gd name="connsiteX105" fmla="*/ 181949 w 907865"/>
              <a:gd name="connsiteY105" fmla="*/ 349399 h 819075"/>
              <a:gd name="connsiteX106" fmla="*/ 196445 w 907865"/>
              <a:gd name="connsiteY106" fmla="*/ 222649 h 819075"/>
              <a:gd name="connsiteX107" fmla="*/ 92049 w 907865"/>
              <a:gd name="connsiteY107" fmla="*/ 186684 h 819075"/>
              <a:gd name="connsiteX108" fmla="*/ 38389 w 907865"/>
              <a:gd name="connsiteY108" fmla="*/ 349397 h 819075"/>
              <a:gd name="connsiteX109" fmla="*/ 181949 w 907865"/>
              <a:gd name="connsiteY109" fmla="*/ 387405 h 819075"/>
              <a:gd name="connsiteX110" fmla="*/ 38387 w 907865"/>
              <a:gd name="connsiteY110" fmla="*/ 387405 h 819075"/>
              <a:gd name="connsiteX111" fmla="*/ 92047 w 907865"/>
              <a:gd name="connsiteY111" fmla="*/ 550118 h 819075"/>
              <a:gd name="connsiteX112" fmla="*/ 196443 w 907865"/>
              <a:gd name="connsiteY112" fmla="*/ 514153 h 819075"/>
              <a:gd name="connsiteX113" fmla="*/ 181947 w 907865"/>
              <a:gd name="connsiteY113" fmla="*/ 387441 h 819075"/>
              <a:gd name="connsiteX114" fmla="*/ 270334 w 907865"/>
              <a:gd name="connsiteY114" fmla="*/ 52478 h 819075"/>
              <a:gd name="connsiteX115" fmla="*/ 134280 w 907865"/>
              <a:gd name="connsiteY115" fmla="*/ 134762 h 819075"/>
              <a:gd name="connsiteX116" fmla="*/ 115124 w 907865"/>
              <a:gd name="connsiteY116" fmla="*/ 155732 h 819075"/>
              <a:gd name="connsiteX117" fmla="*/ 205507 w 907865"/>
              <a:gd name="connsiteY117" fmla="*/ 185833 h 819075"/>
              <a:gd name="connsiteX118" fmla="*/ 232392 w 907865"/>
              <a:gd name="connsiteY118" fmla="*/ 113162 h 819075"/>
              <a:gd name="connsiteX119" fmla="*/ 270372 w 907865"/>
              <a:gd name="connsiteY119" fmla="*/ 52516 h 819075"/>
              <a:gd name="connsiteX120" fmla="*/ 205505 w 907865"/>
              <a:gd name="connsiteY120" fmla="*/ 551011 h 819075"/>
              <a:gd name="connsiteX121" fmla="*/ 115122 w 907865"/>
              <a:gd name="connsiteY121" fmla="*/ 581112 h 819075"/>
              <a:gd name="connsiteX122" fmla="*/ 134278 w 907865"/>
              <a:gd name="connsiteY122" fmla="*/ 602081 h 819075"/>
              <a:gd name="connsiteX123" fmla="*/ 270332 w 907865"/>
              <a:gd name="connsiteY123" fmla="*/ 684366 h 819075"/>
              <a:gd name="connsiteX124" fmla="*/ 232352 w 907865"/>
              <a:gd name="connsiteY124" fmla="*/ 623720 h 819075"/>
              <a:gd name="connsiteX125" fmla="*/ 205467 w 907865"/>
              <a:gd name="connsiteY125" fmla="*/ 551049 h 8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907865" h="819075">
                <a:moveTo>
                  <a:pt x="367112" y="736878"/>
                </a:moveTo>
                <a:cubicBezTo>
                  <a:pt x="265746" y="736878"/>
                  <a:pt x="173961" y="695643"/>
                  <a:pt x="107539" y="628951"/>
                </a:cubicBezTo>
                <a:cubicBezTo>
                  <a:pt x="41120" y="562292"/>
                  <a:pt x="0" y="470171"/>
                  <a:pt x="0" y="368439"/>
                </a:cubicBezTo>
                <a:cubicBezTo>
                  <a:pt x="0" y="266707"/>
                  <a:pt x="41086" y="174590"/>
                  <a:pt x="107539" y="107927"/>
                </a:cubicBezTo>
                <a:cubicBezTo>
                  <a:pt x="173957" y="41269"/>
                  <a:pt x="265746" y="0"/>
                  <a:pt x="367112" y="0"/>
                </a:cubicBezTo>
                <a:cubicBezTo>
                  <a:pt x="468479" y="0"/>
                  <a:pt x="560264" y="41235"/>
                  <a:pt x="626686" y="107927"/>
                </a:cubicBezTo>
                <a:cubicBezTo>
                  <a:pt x="693105" y="174586"/>
                  <a:pt x="734225" y="266745"/>
                  <a:pt x="734225" y="368439"/>
                </a:cubicBezTo>
                <a:cubicBezTo>
                  <a:pt x="734225" y="385178"/>
                  <a:pt x="733042" y="401954"/>
                  <a:pt x="730785" y="418581"/>
                </a:cubicBezTo>
                <a:cubicBezTo>
                  <a:pt x="729121" y="430904"/>
                  <a:pt x="726829" y="443077"/>
                  <a:pt x="723944" y="454991"/>
                </a:cubicBezTo>
                <a:lnTo>
                  <a:pt x="900234" y="586672"/>
                </a:lnTo>
                <a:cubicBezTo>
                  <a:pt x="908592" y="592908"/>
                  <a:pt x="910367" y="604784"/>
                  <a:pt x="904154" y="613172"/>
                </a:cubicBezTo>
                <a:cubicBezTo>
                  <a:pt x="901455" y="616847"/>
                  <a:pt x="897682" y="619222"/>
                  <a:pt x="893577" y="620261"/>
                </a:cubicBezTo>
                <a:lnTo>
                  <a:pt x="775198" y="650362"/>
                </a:lnTo>
                <a:lnTo>
                  <a:pt x="823423" y="734168"/>
                </a:lnTo>
                <a:cubicBezTo>
                  <a:pt x="828637" y="743224"/>
                  <a:pt x="825568" y="754841"/>
                  <a:pt x="816545" y="760075"/>
                </a:cubicBezTo>
                <a:lnTo>
                  <a:pt x="719619" y="816192"/>
                </a:lnTo>
                <a:cubicBezTo>
                  <a:pt x="710595" y="821389"/>
                  <a:pt x="699057" y="818270"/>
                  <a:pt x="693879" y="809215"/>
                </a:cubicBezTo>
                <a:lnTo>
                  <a:pt x="645655" y="725409"/>
                </a:lnTo>
                <a:lnTo>
                  <a:pt x="560449" y="813334"/>
                </a:lnTo>
                <a:cubicBezTo>
                  <a:pt x="553163" y="820832"/>
                  <a:pt x="541219" y="821017"/>
                  <a:pt x="533749" y="813706"/>
                </a:cubicBezTo>
                <a:cubicBezTo>
                  <a:pt x="530494" y="810513"/>
                  <a:pt x="528645" y="806469"/>
                  <a:pt x="528164" y="802275"/>
                </a:cubicBezTo>
                <a:lnTo>
                  <a:pt x="516848" y="704885"/>
                </a:lnTo>
                <a:cubicBezTo>
                  <a:pt x="497729" y="713458"/>
                  <a:pt x="477758" y="720473"/>
                  <a:pt x="457086" y="725706"/>
                </a:cubicBezTo>
                <a:cubicBezTo>
                  <a:pt x="428795" y="732869"/>
                  <a:pt x="399209" y="736730"/>
                  <a:pt x="368848" y="736878"/>
                </a:cubicBezTo>
                <a:lnTo>
                  <a:pt x="367073" y="736878"/>
                </a:lnTo>
                <a:close/>
                <a:moveTo>
                  <a:pt x="386047" y="40932"/>
                </a:moveTo>
                <a:lnTo>
                  <a:pt x="386047" y="202752"/>
                </a:lnTo>
                <a:cubicBezTo>
                  <a:pt x="423177" y="201899"/>
                  <a:pt x="458642" y="198558"/>
                  <a:pt x="491522" y="193102"/>
                </a:cubicBezTo>
                <a:cubicBezTo>
                  <a:pt x="483534" y="165377"/>
                  <a:pt x="473734" y="140362"/>
                  <a:pt x="462455" y="118761"/>
                </a:cubicBezTo>
                <a:cubicBezTo>
                  <a:pt x="440932" y="77601"/>
                  <a:pt x="414490" y="49616"/>
                  <a:pt x="386088" y="40893"/>
                </a:cubicBezTo>
                <a:close/>
                <a:moveTo>
                  <a:pt x="386047" y="240796"/>
                </a:moveTo>
                <a:lnTo>
                  <a:pt x="386047" y="349436"/>
                </a:lnTo>
                <a:lnTo>
                  <a:pt x="475505" y="349436"/>
                </a:lnTo>
                <a:lnTo>
                  <a:pt x="470401" y="305418"/>
                </a:lnTo>
                <a:cubicBezTo>
                  <a:pt x="469218" y="295025"/>
                  <a:pt x="476689" y="285598"/>
                  <a:pt x="487043" y="284411"/>
                </a:cubicBezTo>
                <a:cubicBezTo>
                  <a:pt x="492331" y="283817"/>
                  <a:pt x="497360" y="285450"/>
                  <a:pt x="501207" y="288605"/>
                </a:cubicBezTo>
                <a:lnTo>
                  <a:pt x="511007" y="295916"/>
                </a:lnTo>
                <a:cubicBezTo>
                  <a:pt x="508641" y="272979"/>
                  <a:pt x="505164" y="250932"/>
                  <a:pt x="500727" y="230037"/>
                </a:cubicBezTo>
                <a:cubicBezTo>
                  <a:pt x="464929" y="236124"/>
                  <a:pt x="426357" y="239872"/>
                  <a:pt x="386088" y="240763"/>
                </a:cubicBezTo>
                <a:close/>
                <a:moveTo>
                  <a:pt x="386047" y="387480"/>
                </a:moveTo>
                <a:lnTo>
                  <a:pt x="386047" y="496120"/>
                </a:lnTo>
                <a:cubicBezTo>
                  <a:pt x="405832" y="496565"/>
                  <a:pt x="425470" y="497753"/>
                  <a:pt x="444847" y="499572"/>
                </a:cubicBezTo>
                <a:cubicBezTo>
                  <a:pt x="461710" y="501167"/>
                  <a:pt x="478020" y="503209"/>
                  <a:pt x="493662" y="505695"/>
                </a:cubicBezTo>
                <a:lnTo>
                  <a:pt x="479906" y="387488"/>
                </a:lnTo>
                <a:close/>
                <a:moveTo>
                  <a:pt x="386047" y="534126"/>
                </a:moveTo>
                <a:lnTo>
                  <a:pt x="386047" y="695946"/>
                </a:lnTo>
                <a:cubicBezTo>
                  <a:pt x="404760" y="690155"/>
                  <a:pt x="422696" y="675940"/>
                  <a:pt x="438893" y="655156"/>
                </a:cubicBezTo>
                <a:cubicBezTo>
                  <a:pt x="460269" y="627728"/>
                  <a:pt x="478353" y="589461"/>
                  <a:pt x="491481" y="543732"/>
                </a:cubicBezTo>
                <a:cubicBezTo>
                  <a:pt x="475209" y="541022"/>
                  <a:pt x="458456" y="538833"/>
                  <a:pt x="441445" y="537237"/>
                </a:cubicBezTo>
                <a:cubicBezTo>
                  <a:pt x="423804" y="535603"/>
                  <a:pt x="405277" y="534527"/>
                  <a:pt x="386009" y="534082"/>
                </a:cubicBezTo>
                <a:close/>
                <a:moveTo>
                  <a:pt x="348178" y="695984"/>
                </a:moveTo>
                <a:lnTo>
                  <a:pt x="348178" y="534126"/>
                </a:lnTo>
                <a:cubicBezTo>
                  <a:pt x="311048" y="534979"/>
                  <a:pt x="275583" y="538320"/>
                  <a:pt x="242703" y="543738"/>
                </a:cubicBezTo>
                <a:cubicBezTo>
                  <a:pt x="249396" y="566972"/>
                  <a:pt x="257385" y="588314"/>
                  <a:pt x="266445" y="607354"/>
                </a:cubicBezTo>
                <a:cubicBezTo>
                  <a:pt x="288856" y="654378"/>
                  <a:pt x="317332" y="686483"/>
                  <a:pt x="348174" y="695947"/>
                </a:cubicBezTo>
                <a:close/>
                <a:moveTo>
                  <a:pt x="348178" y="496120"/>
                </a:moveTo>
                <a:lnTo>
                  <a:pt x="348178" y="387480"/>
                </a:lnTo>
                <a:lnTo>
                  <a:pt x="219849" y="387480"/>
                </a:lnTo>
                <a:cubicBezTo>
                  <a:pt x="220959" y="429902"/>
                  <a:pt x="225729" y="470135"/>
                  <a:pt x="233495" y="506838"/>
                </a:cubicBezTo>
                <a:cubicBezTo>
                  <a:pt x="269293" y="500751"/>
                  <a:pt x="307865" y="497002"/>
                  <a:pt x="348134" y="496148"/>
                </a:cubicBezTo>
                <a:close/>
                <a:moveTo>
                  <a:pt x="348178" y="349436"/>
                </a:moveTo>
                <a:lnTo>
                  <a:pt x="348178" y="240796"/>
                </a:lnTo>
                <a:cubicBezTo>
                  <a:pt x="307905" y="239906"/>
                  <a:pt x="269297" y="236156"/>
                  <a:pt x="233539" y="230107"/>
                </a:cubicBezTo>
                <a:cubicBezTo>
                  <a:pt x="225773" y="266777"/>
                  <a:pt x="220965" y="307047"/>
                  <a:pt x="219893" y="349465"/>
                </a:cubicBezTo>
                <a:lnTo>
                  <a:pt x="348221" y="349465"/>
                </a:lnTo>
                <a:close/>
                <a:moveTo>
                  <a:pt x="348178" y="202752"/>
                </a:moveTo>
                <a:lnTo>
                  <a:pt x="348178" y="40894"/>
                </a:lnTo>
                <a:cubicBezTo>
                  <a:pt x="317335" y="50359"/>
                  <a:pt x="288860" y="82463"/>
                  <a:pt x="266449" y="129488"/>
                </a:cubicBezTo>
                <a:cubicBezTo>
                  <a:pt x="257389" y="148528"/>
                  <a:pt x="249400" y="169869"/>
                  <a:pt x="242707" y="193103"/>
                </a:cubicBezTo>
                <a:cubicBezTo>
                  <a:pt x="275584" y="198522"/>
                  <a:pt x="311049" y="201863"/>
                  <a:pt x="348182" y="202716"/>
                </a:cubicBezTo>
                <a:close/>
                <a:moveTo>
                  <a:pt x="695845" y="387442"/>
                </a:moveTo>
                <a:lnTo>
                  <a:pt x="633494" y="387442"/>
                </a:lnTo>
                <a:lnTo>
                  <a:pt x="690668" y="430162"/>
                </a:lnTo>
                <a:cubicBezTo>
                  <a:pt x="691704" y="424669"/>
                  <a:pt x="692591" y="419138"/>
                  <a:pt x="693368" y="413534"/>
                </a:cubicBezTo>
                <a:cubicBezTo>
                  <a:pt x="694514" y="405035"/>
                  <a:pt x="695365" y="396313"/>
                  <a:pt x="695846" y="387442"/>
                </a:cubicBezTo>
                <a:close/>
                <a:moveTo>
                  <a:pt x="513041" y="344685"/>
                </a:moveTo>
                <a:cubicBezTo>
                  <a:pt x="529054" y="482571"/>
                  <a:pt x="545104" y="620418"/>
                  <a:pt x="561117" y="758294"/>
                </a:cubicBezTo>
                <a:lnTo>
                  <a:pt x="636005" y="681021"/>
                </a:lnTo>
                <a:cubicBezTo>
                  <a:pt x="637225" y="679796"/>
                  <a:pt x="638593" y="678719"/>
                  <a:pt x="640147" y="677829"/>
                </a:cubicBezTo>
                <a:cubicBezTo>
                  <a:pt x="649170" y="672633"/>
                  <a:pt x="660709" y="675750"/>
                  <a:pt x="665886" y="684806"/>
                </a:cubicBezTo>
                <a:lnTo>
                  <a:pt x="717143" y="773957"/>
                </a:lnTo>
                <a:lnTo>
                  <a:pt x="781269" y="736767"/>
                </a:lnTo>
                <a:lnTo>
                  <a:pt x="730456" y="648469"/>
                </a:lnTo>
                <a:cubicBezTo>
                  <a:pt x="729346" y="646763"/>
                  <a:pt x="728496" y="644832"/>
                  <a:pt x="727978" y="642754"/>
                </a:cubicBezTo>
                <a:cubicBezTo>
                  <a:pt x="725464" y="632585"/>
                  <a:pt x="731602" y="622267"/>
                  <a:pt x="741735" y="619743"/>
                </a:cubicBezTo>
                <a:lnTo>
                  <a:pt x="845800" y="593317"/>
                </a:lnTo>
                <a:cubicBezTo>
                  <a:pt x="734853" y="510439"/>
                  <a:pt x="623906" y="427602"/>
                  <a:pt x="512968" y="344720"/>
                </a:cubicBezTo>
                <a:close/>
                <a:moveTo>
                  <a:pt x="582604" y="349399"/>
                </a:moveTo>
                <a:lnTo>
                  <a:pt x="695804" y="349399"/>
                </a:lnTo>
                <a:cubicBezTo>
                  <a:pt x="692401" y="289495"/>
                  <a:pt x="673134" y="233861"/>
                  <a:pt x="642143" y="186686"/>
                </a:cubicBezTo>
                <a:cubicBezTo>
                  <a:pt x="612928" y="201310"/>
                  <a:pt x="577500" y="213557"/>
                  <a:pt x="537748" y="222651"/>
                </a:cubicBezTo>
                <a:cubicBezTo>
                  <a:pt x="544590" y="254941"/>
                  <a:pt x="549249" y="289644"/>
                  <a:pt x="551283" y="325980"/>
                </a:cubicBezTo>
                <a:lnTo>
                  <a:pt x="582643" y="349399"/>
                </a:lnTo>
                <a:close/>
                <a:moveTo>
                  <a:pt x="506274" y="613920"/>
                </a:moveTo>
                <a:cubicBezTo>
                  <a:pt x="495253" y="638750"/>
                  <a:pt x="482606" y="660499"/>
                  <a:pt x="468663" y="678427"/>
                </a:cubicBezTo>
                <a:cubicBezTo>
                  <a:pt x="467073" y="680431"/>
                  <a:pt x="465483" y="682435"/>
                  <a:pt x="463893" y="684365"/>
                </a:cubicBezTo>
                <a:cubicBezTo>
                  <a:pt x="480645" y="679206"/>
                  <a:pt x="496807" y="672748"/>
                  <a:pt x="512265" y="665140"/>
                </a:cubicBezTo>
                <a:lnTo>
                  <a:pt x="506311" y="613921"/>
                </a:lnTo>
                <a:close/>
                <a:moveTo>
                  <a:pt x="463856" y="52478"/>
                </a:moveTo>
                <a:cubicBezTo>
                  <a:pt x="475468" y="66358"/>
                  <a:pt x="486193" y="82727"/>
                  <a:pt x="495845" y="101210"/>
                </a:cubicBezTo>
                <a:cubicBezTo>
                  <a:pt x="508678" y="125780"/>
                  <a:pt x="519771" y="154321"/>
                  <a:pt x="528647" y="185795"/>
                </a:cubicBezTo>
                <a:cubicBezTo>
                  <a:pt x="562966" y="177964"/>
                  <a:pt x="593550" y="167720"/>
                  <a:pt x="619067" y="155657"/>
                </a:cubicBezTo>
                <a:cubicBezTo>
                  <a:pt x="613002" y="148383"/>
                  <a:pt x="606604" y="141405"/>
                  <a:pt x="599911" y="134687"/>
                </a:cubicBezTo>
                <a:cubicBezTo>
                  <a:pt x="562412" y="97053"/>
                  <a:pt x="515889" y="68436"/>
                  <a:pt x="463857" y="52441"/>
                </a:cubicBezTo>
                <a:close/>
                <a:moveTo>
                  <a:pt x="38387" y="349399"/>
                </a:moveTo>
                <a:lnTo>
                  <a:pt x="181949" y="349399"/>
                </a:lnTo>
                <a:cubicBezTo>
                  <a:pt x="183095" y="304563"/>
                  <a:pt x="188161" y="261845"/>
                  <a:pt x="196445" y="222649"/>
                </a:cubicBezTo>
                <a:cubicBezTo>
                  <a:pt x="156653" y="213518"/>
                  <a:pt x="121262" y="201271"/>
                  <a:pt x="92049" y="186684"/>
                </a:cubicBezTo>
                <a:cubicBezTo>
                  <a:pt x="61059" y="233857"/>
                  <a:pt x="41754" y="289490"/>
                  <a:pt x="38389" y="349397"/>
                </a:cubicBezTo>
                <a:close/>
                <a:moveTo>
                  <a:pt x="181949" y="387405"/>
                </a:moveTo>
                <a:lnTo>
                  <a:pt x="38387" y="387405"/>
                </a:lnTo>
                <a:cubicBezTo>
                  <a:pt x="41789" y="447309"/>
                  <a:pt x="61056" y="502943"/>
                  <a:pt x="92047" y="550118"/>
                </a:cubicBezTo>
                <a:cubicBezTo>
                  <a:pt x="121263" y="535494"/>
                  <a:pt x="156654" y="523247"/>
                  <a:pt x="196443" y="514153"/>
                </a:cubicBezTo>
                <a:cubicBezTo>
                  <a:pt x="188122" y="474959"/>
                  <a:pt x="183055" y="432240"/>
                  <a:pt x="181947" y="387441"/>
                </a:cubicBezTo>
                <a:close/>
                <a:moveTo>
                  <a:pt x="270334" y="52478"/>
                </a:moveTo>
                <a:cubicBezTo>
                  <a:pt x="218301" y="68511"/>
                  <a:pt x="171780" y="97090"/>
                  <a:pt x="134280" y="134762"/>
                </a:cubicBezTo>
                <a:cubicBezTo>
                  <a:pt x="127587" y="141480"/>
                  <a:pt x="121226" y="148458"/>
                  <a:pt x="115124" y="155732"/>
                </a:cubicBezTo>
                <a:cubicBezTo>
                  <a:pt x="140641" y="167794"/>
                  <a:pt x="171225" y="178002"/>
                  <a:pt x="205507" y="185833"/>
                </a:cubicBezTo>
                <a:cubicBezTo>
                  <a:pt x="212978" y="159295"/>
                  <a:pt x="222038" y="134874"/>
                  <a:pt x="232392" y="113162"/>
                </a:cubicBezTo>
                <a:cubicBezTo>
                  <a:pt x="243561" y="89742"/>
                  <a:pt x="256282" y="69329"/>
                  <a:pt x="270372" y="52516"/>
                </a:cubicBezTo>
                <a:close/>
                <a:moveTo>
                  <a:pt x="205505" y="551011"/>
                </a:moveTo>
                <a:cubicBezTo>
                  <a:pt x="171223" y="558842"/>
                  <a:pt x="140639" y="569048"/>
                  <a:pt x="115122" y="581112"/>
                </a:cubicBezTo>
                <a:cubicBezTo>
                  <a:pt x="121187" y="588386"/>
                  <a:pt x="127585" y="595364"/>
                  <a:pt x="134278" y="602081"/>
                </a:cubicBezTo>
                <a:cubicBezTo>
                  <a:pt x="171777" y="639716"/>
                  <a:pt x="218337" y="668332"/>
                  <a:pt x="270332" y="684366"/>
                </a:cubicBezTo>
                <a:cubicBezTo>
                  <a:pt x="256279" y="667553"/>
                  <a:pt x="243521" y="647139"/>
                  <a:pt x="232352" y="623720"/>
                </a:cubicBezTo>
                <a:cubicBezTo>
                  <a:pt x="221997" y="601970"/>
                  <a:pt x="212937" y="577586"/>
                  <a:pt x="205467" y="551049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0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BF671-84E7-F09E-0490-B966ED07C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kern="0" dirty="0" err="1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Acceleo</a:t>
            </a:r>
            <a:r>
              <a:rPr lang="en-US" sz="2800" b="1" kern="0" dirty="0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2800" b="1" kern="0" dirty="0" err="1">
                <a:solidFill>
                  <a:schemeClr val="bg1"/>
                </a:solidFill>
                <a:ea typeface="DengXian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sz="2800" b="1" kern="0" dirty="0" err="1">
                <a:solidFill>
                  <a:schemeClr val="bg1"/>
                </a:solidFill>
                <a:effectLst/>
                <a:ea typeface="DengXian" panose="02010600030101010101" pitchFamily="2" charset="-122"/>
                <a:cs typeface="Times New Roman" panose="02020603050405020304" pitchFamily="18" charset="0"/>
              </a:rPr>
              <a:t>atemática</a:t>
            </a:r>
            <a:r>
              <a:rPr lang="en-US" sz="2800" dirty="0">
                <a:solidFill>
                  <a:schemeClr val="bg1"/>
                </a:solidFill>
                <a:effectLst/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AFD7BF-4A17-0F74-737B-4DDC750A5325}"/>
              </a:ext>
            </a:extLst>
          </p:cNvPr>
          <p:cNvSpPr/>
          <p:nvPr/>
        </p:nvSpPr>
        <p:spPr>
          <a:xfrm>
            <a:off x="1460482" y="4772746"/>
            <a:ext cx="5422232" cy="857922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tack of books and pencils on a table&#10;&#10;Description automatically generated">
            <a:extLst>
              <a:ext uri="{FF2B5EF4-FFF2-40B4-BE49-F238E27FC236}">
                <a16:creationId xmlns:a16="http://schemas.microsoft.com/office/drawing/2014/main" id="{E1205856-3D51-70E8-7FB7-188FC0669152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54244" y="1546230"/>
            <a:ext cx="4937761" cy="4322864"/>
          </a:xfrm>
          <a:custGeom>
            <a:avLst/>
            <a:gdLst>
              <a:gd name="connsiteX0" fmla="*/ 2161432 w 4937761"/>
              <a:gd name="connsiteY0" fmla="*/ 0 h 4322864"/>
              <a:gd name="connsiteX1" fmla="*/ 4937761 w 4937761"/>
              <a:gd name="connsiteY1" fmla="*/ 1 h 4322864"/>
              <a:gd name="connsiteX2" fmla="*/ 4937761 w 4937761"/>
              <a:gd name="connsiteY2" fmla="*/ 4322864 h 4322864"/>
              <a:gd name="connsiteX3" fmla="*/ 2161432 w 4937761"/>
              <a:gd name="connsiteY3" fmla="*/ 4322864 h 4322864"/>
              <a:gd name="connsiteX4" fmla="*/ 0 w 4937761"/>
              <a:gd name="connsiteY4" fmla="*/ 2161432 h 4322864"/>
              <a:gd name="connsiteX5" fmla="*/ 2161432 w 4937761"/>
              <a:gd name="connsiteY5" fmla="*/ 0 h 432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7761" h="4322864">
                <a:moveTo>
                  <a:pt x="2161432" y="0"/>
                </a:moveTo>
                <a:cubicBezTo>
                  <a:pt x="3086874" y="0"/>
                  <a:pt x="4012318" y="1"/>
                  <a:pt x="4937761" y="1"/>
                </a:cubicBezTo>
                <a:lnTo>
                  <a:pt x="4937761" y="4322864"/>
                </a:lnTo>
                <a:lnTo>
                  <a:pt x="2161432" y="4322864"/>
                </a:lnTo>
                <a:cubicBezTo>
                  <a:pt x="967707" y="4322864"/>
                  <a:pt x="0" y="3355157"/>
                  <a:pt x="0" y="2161432"/>
                </a:cubicBezTo>
                <a:cubicBezTo>
                  <a:pt x="0" y="967707"/>
                  <a:pt x="967707" y="0"/>
                  <a:pt x="2161432" y="0"/>
                </a:cubicBezTo>
                <a:close/>
              </a:path>
            </a:pathLst>
          </a:cu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B556BB-5DF6-9474-1C84-5666849E421D}"/>
              </a:ext>
            </a:extLst>
          </p:cNvPr>
          <p:cNvSpPr txBox="1"/>
          <p:nvPr/>
        </p:nvSpPr>
        <p:spPr>
          <a:xfrm>
            <a:off x="609600" y="1518689"/>
            <a:ext cx="6396681" cy="313125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 comprehensive online math curriculum teaching service for independently schooled students in grades </a:t>
            </a:r>
            <a:r>
              <a:rPr lang="en-US" sz="2000" b="1" i="1" dirty="0">
                <a:solidFill>
                  <a:schemeClr val="accent2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6 through 12 worldwide</a:t>
            </a:r>
            <a:r>
              <a:rPr lang="en-US" sz="2000" i="1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. Teaching is done through our math academy, </a:t>
            </a:r>
            <a:br>
              <a:rPr lang="en-US" sz="2000" i="1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2000" i="1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 one-on-one, virtual, adaptive classroom that uses integrated, interactive digital whiteboards for both teachers and students, with a standard, modular lesson workflow for mastering math.</a:t>
            </a:r>
            <a:endParaRPr lang="en-US" sz="2000" dirty="0">
              <a:effectLst/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B43702-5133-30A3-1D79-6D4D64A05047}"/>
              </a:ext>
            </a:extLst>
          </p:cNvPr>
          <p:cNvSpPr txBox="1"/>
          <p:nvPr/>
        </p:nvSpPr>
        <p:spPr>
          <a:xfrm>
            <a:off x="2070082" y="4910472"/>
            <a:ext cx="3176337" cy="58247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 sz="2000" i="1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2"/>
                </a:solidFill>
              </a:rPr>
              <a:t>Dr. Gabriel </a:t>
            </a:r>
            <a:r>
              <a:rPr lang="en-US" b="1" dirty="0" err="1">
                <a:solidFill>
                  <a:schemeClr val="accent2"/>
                </a:solidFill>
              </a:rPr>
              <a:t>Toichoa</a:t>
            </a:r>
            <a:br>
              <a:rPr lang="en-US" dirty="0"/>
            </a:br>
            <a:r>
              <a:rPr lang="en-US" sz="1600" dirty="0"/>
              <a:t>Founder &amp; Lead Teacher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619239C-9722-D106-3D9C-88DA08F5E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2</a:t>
            </a:fld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98EAA44-E55A-77BE-21A8-D886E424E9A7}"/>
              </a:ext>
            </a:extLst>
          </p:cNvPr>
          <p:cNvSpPr/>
          <p:nvPr/>
        </p:nvSpPr>
        <p:spPr>
          <a:xfrm>
            <a:off x="506627" y="4534321"/>
            <a:ext cx="1334773" cy="1334773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PHOTO</a:t>
            </a:r>
          </a:p>
        </p:txBody>
      </p:sp>
    </p:spTree>
    <p:extLst>
      <p:ext uri="{BB962C8B-B14F-4D97-AF65-F5344CB8AC3E}">
        <p14:creationId xmlns:p14="http://schemas.microsoft.com/office/powerpoint/2010/main" val="240870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0A21F-2FB5-1518-700F-94156D8F2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326"/>
            <a:ext cx="9085729" cy="576169"/>
          </a:xfr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The Problem in Digital Math Education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D5F66-9232-13B5-B2EF-0AD1B4FCD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7336" y="6548717"/>
            <a:ext cx="275063" cy="239993"/>
          </a:xfrm>
        </p:spPr>
        <p:txBody>
          <a:bodyPr/>
          <a:lstStyle/>
          <a:p>
            <a:fld id="{54107B61-0113-E343-BE5F-4CCEC0BAC76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BB8F30BA-F29B-1254-A4B1-892064E18AA9}"/>
              </a:ext>
            </a:extLst>
          </p:cNvPr>
          <p:cNvSpPr/>
          <p:nvPr/>
        </p:nvSpPr>
        <p:spPr>
          <a:xfrm>
            <a:off x="7094054" y="2825482"/>
            <a:ext cx="1087638" cy="1825601"/>
          </a:xfrm>
          <a:custGeom>
            <a:avLst/>
            <a:gdLst>
              <a:gd name="connsiteX0" fmla="*/ 308316 w 369847"/>
              <a:gd name="connsiteY0" fmla="*/ 599916 h 620788"/>
              <a:gd name="connsiteX1" fmla="*/ 369848 w 369847"/>
              <a:gd name="connsiteY1" fmla="*/ 310394 h 620788"/>
              <a:gd name="connsiteX2" fmla="*/ 308316 w 369847"/>
              <a:gd name="connsiteY2" fmla="*/ 20873 h 620788"/>
              <a:gd name="connsiteX3" fmla="*/ 255853 w 369847"/>
              <a:gd name="connsiteY3" fmla="*/ 5328 h 620788"/>
              <a:gd name="connsiteX4" fmla="*/ 22681 w 369847"/>
              <a:gd name="connsiteY4" fmla="*/ 140049 h 620788"/>
              <a:gd name="connsiteX5" fmla="*/ 2602 w 369847"/>
              <a:gd name="connsiteY5" fmla="*/ 197047 h 620788"/>
              <a:gd name="connsiteX6" fmla="*/ 20737 w 369847"/>
              <a:gd name="connsiteY6" fmla="*/ 310394 h 620788"/>
              <a:gd name="connsiteX7" fmla="*/ 2602 w 369847"/>
              <a:gd name="connsiteY7" fmla="*/ 423742 h 620788"/>
              <a:gd name="connsiteX8" fmla="*/ 22681 w 369847"/>
              <a:gd name="connsiteY8" fmla="*/ 480740 h 620788"/>
              <a:gd name="connsiteX9" fmla="*/ 255853 w 369847"/>
              <a:gd name="connsiteY9" fmla="*/ 615461 h 620788"/>
              <a:gd name="connsiteX10" fmla="*/ 308316 w 369847"/>
              <a:gd name="connsiteY10" fmla="*/ 599916 h 62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9847" h="620788">
                <a:moveTo>
                  <a:pt x="308316" y="599916"/>
                </a:moveTo>
                <a:cubicBezTo>
                  <a:pt x="347826" y="511181"/>
                  <a:pt x="369848" y="413379"/>
                  <a:pt x="369848" y="310394"/>
                </a:cubicBezTo>
                <a:cubicBezTo>
                  <a:pt x="369848" y="207410"/>
                  <a:pt x="347826" y="109607"/>
                  <a:pt x="308316" y="20873"/>
                </a:cubicBezTo>
                <a:cubicBezTo>
                  <a:pt x="299248" y="794"/>
                  <a:pt x="275284" y="-5683"/>
                  <a:pt x="255853" y="5328"/>
                </a:cubicBezTo>
                <a:lnTo>
                  <a:pt x="22681" y="140049"/>
                </a:lnTo>
                <a:cubicBezTo>
                  <a:pt x="3250" y="151060"/>
                  <a:pt x="-4523" y="176321"/>
                  <a:pt x="2602" y="197047"/>
                </a:cubicBezTo>
                <a:cubicBezTo>
                  <a:pt x="14260" y="232670"/>
                  <a:pt x="20737" y="270885"/>
                  <a:pt x="20737" y="310394"/>
                </a:cubicBezTo>
                <a:cubicBezTo>
                  <a:pt x="20737" y="349904"/>
                  <a:pt x="14260" y="388118"/>
                  <a:pt x="2602" y="423742"/>
                </a:cubicBezTo>
                <a:cubicBezTo>
                  <a:pt x="-4523" y="444468"/>
                  <a:pt x="3250" y="469729"/>
                  <a:pt x="22681" y="480740"/>
                </a:cubicBezTo>
                <a:lnTo>
                  <a:pt x="255853" y="615461"/>
                </a:lnTo>
                <a:cubicBezTo>
                  <a:pt x="275284" y="626472"/>
                  <a:pt x="299248" y="619995"/>
                  <a:pt x="308316" y="599916"/>
                </a:cubicBezTo>
                <a:close/>
              </a:path>
            </a:pathLst>
          </a:custGeom>
          <a:solidFill>
            <a:schemeClr val="accent1"/>
          </a:solidFill>
          <a:ln w="6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753DB32-021C-372E-B150-32D2F9D983C1}"/>
              </a:ext>
            </a:extLst>
          </p:cNvPr>
          <p:cNvSpPr/>
          <p:nvPr/>
        </p:nvSpPr>
        <p:spPr>
          <a:xfrm>
            <a:off x="6193143" y="1663568"/>
            <a:ext cx="1610929" cy="1420779"/>
          </a:xfrm>
          <a:custGeom>
            <a:avLst/>
            <a:gdLst>
              <a:gd name="connsiteX0" fmla="*/ 39510 w 547790"/>
              <a:gd name="connsiteY0" fmla="*/ 352502 h 483130"/>
              <a:gd name="connsiteX1" fmla="*/ 236411 w 547790"/>
              <a:gd name="connsiteY1" fmla="*/ 465849 h 483130"/>
              <a:gd name="connsiteX2" fmla="*/ 295351 w 547790"/>
              <a:gd name="connsiteY2" fmla="*/ 477508 h 483130"/>
              <a:gd name="connsiteX3" fmla="*/ 529171 w 547790"/>
              <a:gd name="connsiteY3" fmla="*/ 342786 h 483130"/>
              <a:gd name="connsiteX4" fmla="*/ 540830 w 547790"/>
              <a:gd name="connsiteY4" fmla="*/ 289675 h 483130"/>
              <a:gd name="connsiteX5" fmla="*/ 40158 w 547790"/>
              <a:gd name="connsiteY5" fmla="*/ 153 h 483130"/>
              <a:gd name="connsiteX6" fmla="*/ 0 w 547790"/>
              <a:gd name="connsiteY6" fmla="*/ 37072 h 483130"/>
              <a:gd name="connsiteX7" fmla="*/ 0 w 547790"/>
              <a:gd name="connsiteY7" fmla="*/ 306515 h 483130"/>
              <a:gd name="connsiteX8" fmla="*/ 39510 w 547790"/>
              <a:gd name="connsiteY8" fmla="*/ 352502 h 48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790" h="483130">
                <a:moveTo>
                  <a:pt x="39510" y="352502"/>
                </a:moveTo>
                <a:cubicBezTo>
                  <a:pt x="117234" y="368694"/>
                  <a:pt x="185242" y="408851"/>
                  <a:pt x="236411" y="465849"/>
                </a:cubicBezTo>
                <a:cubicBezTo>
                  <a:pt x="250660" y="482689"/>
                  <a:pt x="276568" y="488519"/>
                  <a:pt x="295351" y="477508"/>
                </a:cubicBezTo>
                <a:lnTo>
                  <a:pt x="529171" y="342786"/>
                </a:lnTo>
                <a:cubicBezTo>
                  <a:pt x="547954" y="331775"/>
                  <a:pt x="553784" y="307163"/>
                  <a:pt x="540830" y="289675"/>
                </a:cubicBezTo>
                <a:cubicBezTo>
                  <a:pt x="425539" y="130340"/>
                  <a:pt x="246126" y="21527"/>
                  <a:pt x="40158" y="153"/>
                </a:cubicBezTo>
                <a:cubicBezTo>
                  <a:pt x="18136" y="-1790"/>
                  <a:pt x="0" y="15050"/>
                  <a:pt x="0" y="37072"/>
                </a:cubicBezTo>
                <a:lnTo>
                  <a:pt x="0" y="306515"/>
                </a:lnTo>
                <a:cubicBezTo>
                  <a:pt x="0" y="328537"/>
                  <a:pt x="18136" y="347968"/>
                  <a:pt x="39510" y="352502"/>
                </a:cubicBezTo>
                <a:close/>
              </a:path>
            </a:pathLst>
          </a:custGeom>
          <a:solidFill>
            <a:schemeClr val="accent1"/>
          </a:solidFill>
          <a:ln w="6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64962EB-27CA-D81C-CB8B-464F6D2AE9B6}"/>
              </a:ext>
            </a:extLst>
          </p:cNvPr>
          <p:cNvSpPr/>
          <p:nvPr/>
        </p:nvSpPr>
        <p:spPr>
          <a:xfrm>
            <a:off x="4387931" y="1663568"/>
            <a:ext cx="1610929" cy="1420779"/>
          </a:xfrm>
          <a:custGeom>
            <a:avLst/>
            <a:gdLst>
              <a:gd name="connsiteX0" fmla="*/ 311380 w 547790"/>
              <a:gd name="connsiteY0" fmla="*/ 465849 h 483130"/>
              <a:gd name="connsiteX1" fmla="*/ 508281 w 547790"/>
              <a:gd name="connsiteY1" fmla="*/ 352502 h 483130"/>
              <a:gd name="connsiteX2" fmla="*/ 547790 w 547790"/>
              <a:gd name="connsiteY2" fmla="*/ 306515 h 483130"/>
              <a:gd name="connsiteX3" fmla="*/ 547790 w 547790"/>
              <a:gd name="connsiteY3" fmla="*/ 37072 h 483130"/>
              <a:gd name="connsiteX4" fmla="*/ 507633 w 547790"/>
              <a:gd name="connsiteY4" fmla="*/ 153 h 483130"/>
              <a:gd name="connsiteX5" fmla="*/ 6961 w 547790"/>
              <a:gd name="connsiteY5" fmla="*/ 289675 h 483130"/>
              <a:gd name="connsiteX6" fmla="*/ 18619 w 547790"/>
              <a:gd name="connsiteY6" fmla="*/ 342786 h 483130"/>
              <a:gd name="connsiteX7" fmla="*/ 252439 w 547790"/>
              <a:gd name="connsiteY7" fmla="*/ 477508 h 483130"/>
              <a:gd name="connsiteX8" fmla="*/ 311380 w 547790"/>
              <a:gd name="connsiteY8" fmla="*/ 465849 h 48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790" h="483130">
                <a:moveTo>
                  <a:pt x="311380" y="465849"/>
                </a:moveTo>
                <a:cubicBezTo>
                  <a:pt x="362548" y="408851"/>
                  <a:pt x="430557" y="368694"/>
                  <a:pt x="508281" y="352502"/>
                </a:cubicBezTo>
                <a:cubicBezTo>
                  <a:pt x="529655" y="347968"/>
                  <a:pt x="547790" y="328537"/>
                  <a:pt x="547790" y="306515"/>
                </a:cubicBezTo>
                <a:lnTo>
                  <a:pt x="547790" y="37072"/>
                </a:lnTo>
                <a:cubicBezTo>
                  <a:pt x="547790" y="15050"/>
                  <a:pt x="529655" y="-1790"/>
                  <a:pt x="507633" y="153"/>
                </a:cubicBezTo>
                <a:cubicBezTo>
                  <a:pt x="301664" y="21527"/>
                  <a:pt x="122251" y="130340"/>
                  <a:pt x="6961" y="289675"/>
                </a:cubicBezTo>
                <a:cubicBezTo>
                  <a:pt x="-5993" y="307163"/>
                  <a:pt x="-164" y="331775"/>
                  <a:pt x="18619" y="342786"/>
                </a:cubicBezTo>
                <a:lnTo>
                  <a:pt x="252439" y="477508"/>
                </a:lnTo>
                <a:cubicBezTo>
                  <a:pt x="271222" y="488519"/>
                  <a:pt x="297130" y="482689"/>
                  <a:pt x="311380" y="465849"/>
                </a:cubicBezTo>
                <a:close/>
              </a:path>
            </a:pathLst>
          </a:custGeom>
          <a:solidFill>
            <a:schemeClr val="accent1"/>
          </a:solidFill>
          <a:ln w="6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8335E4C-36A2-38E6-D443-9A6C9E378DE4}"/>
              </a:ext>
            </a:extLst>
          </p:cNvPr>
          <p:cNvSpPr/>
          <p:nvPr/>
        </p:nvSpPr>
        <p:spPr>
          <a:xfrm>
            <a:off x="4010309" y="2825482"/>
            <a:ext cx="1087638" cy="1825601"/>
          </a:xfrm>
          <a:custGeom>
            <a:avLst/>
            <a:gdLst>
              <a:gd name="connsiteX0" fmla="*/ 367246 w 369847"/>
              <a:gd name="connsiteY0" fmla="*/ 423742 h 620788"/>
              <a:gd name="connsiteX1" fmla="*/ 349110 w 369847"/>
              <a:gd name="connsiteY1" fmla="*/ 310394 h 620788"/>
              <a:gd name="connsiteX2" fmla="*/ 367246 w 369847"/>
              <a:gd name="connsiteY2" fmla="*/ 197047 h 620788"/>
              <a:gd name="connsiteX3" fmla="*/ 347167 w 369847"/>
              <a:gd name="connsiteY3" fmla="*/ 140049 h 620788"/>
              <a:gd name="connsiteX4" fmla="*/ 113995 w 369847"/>
              <a:gd name="connsiteY4" fmla="*/ 5328 h 620788"/>
              <a:gd name="connsiteX5" fmla="*/ 61532 w 369847"/>
              <a:gd name="connsiteY5" fmla="*/ 20873 h 620788"/>
              <a:gd name="connsiteX6" fmla="*/ 0 w 369847"/>
              <a:gd name="connsiteY6" fmla="*/ 310394 h 620788"/>
              <a:gd name="connsiteX7" fmla="*/ 61532 w 369847"/>
              <a:gd name="connsiteY7" fmla="*/ 599916 h 620788"/>
              <a:gd name="connsiteX8" fmla="*/ 113995 w 369847"/>
              <a:gd name="connsiteY8" fmla="*/ 615461 h 620788"/>
              <a:gd name="connsiteX9" fmla="*/ 347167 w 369847"/>
              <a:gd name="connsiteY9" fmla="*/ 480740 h 620788"/>
              <a:gd name="connsiteX10" fmla="*/ 367246 w 369847"/>
              <a:gd name="connsiteY10" fmla="*/ 423742 h 62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9847" h="620788">
                <a:moveTo>
                  <a:pt x="367246" y="423742"/>
                </a:moveTo>
                <a:cubicBezTo>
                  <a:pt x="355587" y="388118"/>
                  <a:pt x="349110" y="349904"/>
                  <a:pt x="349110" y="310394"/>
                </a:cubicBezTo>
                <a:cubicBezTo>
                  <a:pt x="349110" y="270885"/>
                  <a:pt x="355587" y="232670"/>
                  <a:pt x="367246" y="197047"/>
                </a:cubicBezTo>
                <a:cubicBezTo>
                  <a:pt x="374371" y="176321"/>
                  <a:pt x="366598" y="151060"/>
                  <a:pt x="347167" y="140049"/>
                </a:cubicBezTo>
                <a:lnTo>
                  <a:pt x="113995" y="5328"/>
                </a:lnTo>
                <a:cubicBezTo>
                  <a:pt x="94564" y="-5683"/>
                  <a:pt x="70599" y="794"/>
                  <a:pt x="61532" y="20873"/>
                </a:cubicBezTo>
                <a:cubicBezTo>
                  <a:pt x="22022" y="109607"/>
                  <a:pt x="0" y="207410"/>
                  <a:pt x="0" y="310394"/>
                </a:cubicBezTo>
                <a:cubicBezTo>
                  <a:pt x="0" y="413379"/>
                  <a:pt x="22022" y="511181"/>
                  <a:pt x="61532" y="599916"/>
                </a:cubicBezTo>
                <a:cubicBezTo>
                  <a:pt x="70599" y="619995"/>
                  <a:pt x="94564" y="626472"/>
                  <a:pt x="113995" y="615461"/>
                </a:cubicBezTo>
                <a:lnTo>
                  <a:pt x="347167" y="480740"/>
                </a:lnTo>
                <a:cubicBezTo>
                  <a:pt x="366598" y="469729"/>
                  <a:pt x="374371" y="444468"/>
                  <a:pt x="367246" y="423742"/>
                </a:cubicBezTo>
                <a:close/>
              </a:path>
            </a:pathLst>
          </a:custGeom>
          <a:solidFill>
            <a:schemeClr val="accent1"/>
          </a:solidFill>
          <a:ln w="6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9ADB680-74CF-BC41-19BC-AFEF9BEC1000}"/>
              </a:ext>
            </a:extLst>
          </p:cNvPr>
          <p:cNvSpPr/>
          <p:nvPr/>
        </p:nvSpPr>
        <p:spPr>
          <a:xfrm>
            <a:off x="6193143" y="4392217"/>
            <a:ext cx="1610929" cy="1420779"/>
          </a:xfrm>
          <a:custGeom>
            <a:avLst/>
            <a:gdLst>
              <a:gd name="connsiteX0" fmla="*/ 236411 w 547790"/>
              <a:gd name="connsiteY0" fmla="*/ 17281 h 483130"/>
              <a:gd name="connsiteX1" fmla="*/ 39510 w 547790"/>
              <a:gd name="connsiteY1" fmla="*/ 130629 h 483130"/>
              <a:gd name="connsiteX2" fmla="*/ 0 w 547790"/>
              <a:gd name="connsiteY2" fmla="*/ 176616 h 483130"/>
              <a:gd name="connsiteX3" fmla="*/ 0 w 547790"/>
              <a:gd name="connsiteY3" fmla="*/ 446059 h 483130"/>
              <a:gd name="connsiteX4" fmla="*/ 40158 w 547790"/>
              <a:gd name="connsiteY4" fmla="*/ 482978 h 483130"/>
              <a:gd name="connsiteX5" fmla="*/ 540830 w 547790"/>
              <a:gd name="connsiteY5" fmla="*/ 193456 h 483130"/>
              <a:gd name="connsiteX6" fmla="*/ 529171 w 547790"/>
              <a:gd name="connsiteY6" fmla="*/ 140344 h 483130"/>
              <a:gd name="connsiteX7" fmla="*/ 295351 w 547790"/>
              <a:gd name="connsiteY7" fmla="*/ 5623 h 483130"/>
              <a:gd name="connsiteX8" fmla="*/ 236411 w 547790"/>
              <a:gd name="connsiteY8" fmla="*/ 17281 h 48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790" h="483130">
                <a:moveTo>
                  <a:pt x="236411" y="17281"/>
                </a:moveTo>
                <a:cubicBezTo>
                  <a:pt x="185242" y="74279"/>
                  <a:pt x="117234" y="114436"/>
                  <a:pt x="39510" y="130629"/>
                </a:cubicBezTo>
                <a:cubicBezTo>
                  <a:pt x="18136" y="135163"/>
                  <a:pt x="0" y="154594"/>
                  <a:pt x="0" y="176616"/>
                </a:cubicBezTo>
                <a:lnTo>
                  <a:pt x="0" y="446059"/>
                </a:lnTo>
                <a:cubicBezTo>
                  <a:pt x="0" y="468081"/>
                  <a:pt x="18136" y="484921"/>
                  <a:pt x="40158" y="482978"/>
                </a:cubicBezTo>
                <a:cubicBezTo>
                  <a:pt x="246126" y="461604"/>
                  <a:pt x="425539" y="352790"/>
                  <a:pt x="540830" y="193456"/>
                </a:cubicBezTo>
                <a:cubicBezTo>
                  <a:pt x="553784" y="175968"/>
                  <a:pt x="547954" y="151355"/>
                  <a:pt x="529171" y="140344"/>
                </a:cubicBezTo>
                <a:lnTo>
                  <a:pt x="295351" y="5623"/>
                </a:lnTo>
                <a:cubicBezTo>
                  <a:pt x="276568" y="-5388"/>
                  <a:pt x="250660" y="441"/>
                  <a:pt x="236411" y="17281"/>
                </a:cubicBezTo>
                <a:close/>
              </a:path>
            </a:pathLst>
          </a:custGeom>
          <a:solidFill>
            <a:schemeClr val="accent1"/>
          </a:solidFill>
          <a:ln w="6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CDFDACD-6F27-363E-54D3-19FF374B34B0}"/>
              </a:ext>
            </a:extLst>
          </p:cNvPr>
          <p:cNvSpPr/>
          <p:nvPr/>
        </p:nvSpPr>
        <p:spPr>
          <a:xfrm>
            <a:off x="4387931" y="4392217"/>
            <a:ext cx="1610929" cy="1420779"/>
          </a:xfrm>
          <a:custGeom>
            <a:avLst/>
            <a:gdLst>
              <a:gd name="connsiteX0" fmla="*/ 508281 w 547790"/>
              <a:gd name="connsiteY0" fmla="*/ 130629 h 483130"/>
              <a:gd name="connsiteX1" fmla="*/ 311380 w 547790"/>
              <a:gd name="connsiteY1" fmla="*/ 17281 h 483130"/>
              <a:gd name="connsiteX2" fmla="*/ 252439 w 547790"/>
              <a:gd name="connsiteY2" fmla="*/ 5623 h 483130"/>
              <a:gd name="connsiteX3" fmla="*/ 18619 w 547790"/>
              <a:gd name="connsiteY3" fmla="*/ 140344 h 483130"/>
              <a:gd name="connsiteX4" fmla="*/ 6961 w 547790"/>
              <a:gd name="connsiteY4" fmla="*/ 193456 h 483130"/>
              <a:gd name="connsiteX5" fmla="*/ 507633 w 547790"/>
              <a:gd name="connsiteY5" fmla="*/ 482978 h 483130"/>
              <a:gd name="connsiteX6" fmla="*/ 547790 w 547790"/>
              <a:gd name="connsiteY6" fmla="*/ 446059 h 483130"/>
              <a:gd name="connsiteX7" fmla="*/ 547790 w 547790"/>
              <a:gd name="connsiteY7" fmla="*/ 176616 h 483130"/>
              <a:gd name="connsiteX8" fmla="*/ 508281 w 547790"/>
              <a:gd name="connsiteY8" fmla="*/ 130629 h 483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790" h="483130">
                <a:moveTo>
                  <a:pt x="508281" y="130629"/>
                </a:moveTo>
                <a:cubicBezTo>
                  <a:pt x="430557" y="114436"/>
                  <a:pt x="362548" y="74279"/>
                  <a:pt x="311380" y="17281"/>
                </a:cubicBezTo>
                <a:cubicBezTo>
                  <a:pt x="297130" y="441"/>
                  <a:pt x="271222" y="-5388"/>
                  <a:pt x="252439" y="5623"/>
                </a:cubicBezTo>
                <a:lnTo>
                  <a:pt x="18619" y="140344"/>
                </a:lnTo>
                <a:cubicBezTo>
                  <a:pt x="-164" y="151355"/>
                  <a:pt x="-5993" y="175968"/>
                  <a:pt x="6961" y="193456"/>
                </a:cubicBezTo>
                <a:cubicBezTo>
                  <a:pt x="122251" y="352790"/>
                  <a:pt x="301664" y="461604"/>
                  <a:pt x="507633" y="482978"/>
                </a:cubicBezTo>
                <a:cubicBezTo>
                  <a:pt x="529655" y="484921"/>
                  <a:pt x="547790" y="468081"/>
                  <a:pt x="547790" y="446059"/>
                </a:cubicBezTo>
                <a:lnTo>
                  <a:pt x="547790" y="176616"/>
                </a:lnTo>
                <a:cubicBezTo>
                  <a:pt x="547790" y="154594"/>
                  <a:pt x="529655" y="135163"/>
                  <a:pt x="508281" y="130629"/>
                </a:cubicBezTo>
                <a:close/>
              </a:path>
            </a:pathLst>
          </a:custGeom>
          <a:solidFill>
            <a:schemeClr val="accent1"/>
          </a:solidFill>
          <a:ln w="64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79B5D4-5832-67F7-7B9E-92C690B6AD76}"/>
              </a:ext>
            </a:extLst>
          </p:cNvPr>
          <p:cNvSpPr txBox="1"/>
          <p:nvPr/>
        </p:nvSpPr>
        <p:spPr>
          <a:xfrm>
            <a:off x="663430" y="1790294"/>
            <a:ext cx="3021106" cy="54949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R="0" lvl="0" algn="r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en-US" sz="16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Current online tools </a:t>
            </a:r>
            <a:br>
              <a:rPr lang="en-US" sz="16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6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are not built for math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6A9D22-FA2E-AB7D-3EA8-07E6B1127A35}"/>
              </a:ext>
            </a:extLst>
          </p:cNvPr>
          <p:cNvSpPr txBox="1"/>
          <p:nvPr/>
        </p:nvSpPr>
        <p:spPr>
          <a:xfrm>
            <a:off x="663430" y="3084347"/>
            <a:ext cx="3021106" cy="139619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 lvl="0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algn="r"/>
            <a:r>
              <a:rPr lang="en-US" sz="1600" dirty="0"/>
              <a:t>Lack of comprehensive math curricula based on incremental and modular lesson plans aimed at mastery of math skills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4CBCAD-E2E0-BA0C-624A-C355C8885E40}"/>
              </a:ext>
            </a:extLst>
          </p:cNvPr>
          <p:cNvSpPr txBox="1"/>
          <p:nvPr/>
        </p:nvSpPr>
        <p:spPr>
          <a:xfrm>
            <a:off x="663430" y="5246652"/>
            <a:ext cx="3021106" cy="64316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 lvl="0" algn="r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 sz="16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dirty="0"/>
              <a:t>Students lose focus without visual, hands-on interaction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EFE1623-76B6-AEBC-52CD-C73697A76A63}"/>
              </a:ext>
            </a:extLst>
          </p:cNvPr>
          <p:cNvSpPr txBox="1"/>
          <p:nvPr/>
        </p:nvSpPr>
        <p:spPr>
          <a:xfrm>
            <a:off x="8507464" y="1790294"/>
            <a:ext cx="3231818" cy="549494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 lvl="0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 sz="16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dirty="0"/>
              <a:t>Teachers struggle to explain concepts without a whiteboard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445C80-DB9B-9445-21AE-6F962DFA9A92}"/>
              </a:ext>
            </a:extLst>
          </p:cNvPr>
          <p:cNvSpPr txBox="1"/>
          <p:nvPr/>
        </p:nvSpPr>
        <p:spPr>
          <a:xfrm>
            <a:off x="8507464" y="3388241"/>
            <a:ext cx="3021106" cy="788406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 lvl="0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 sz="16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dirty="0"/>
              <a:t>Existing whiteboards lack math-specific tools </a:t>
            </a:r>
            <a:br>
              <a:rPr lang="en-US" dirty="0"/>
            </a:br>
            <a:r>
              <a:rPr lang="en-US" dirty="0"/>
              <a:t>and structure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419283-6099-5316-66A2-88AD31144D86}"/>
              </a:ext>
            </a:extLst>
          </p:cNvPr>
          <p:cNvSpPr txBox="1"/>
          <p:nvPr/>
        </p:nvSpPr>
        <p:spPr>
          <a:xfrm>
            <a:off x="8507464" y="5246652"/>
            <a:ext cx="3021106" cy="643160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 lvl="0">
              <a:spcBef>
                <a:spcPts val="0"/>
              </a:spcBef>
              <a:spcAft>
                <a:spcPts val="0"/>
              </a:spcAft>
              <a:buSzPts val="1000"/>
              <a:tabLst>
                <a:tab pos="457200" algn="l"/>
              </a:tabLst>
              <a:defRPr sz="160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dirty="0"/>
              <a:t>Feedback is delayed, </a:t>
            </a:r>
            <a:br>
              <a:rPr lang="en-US" dirty="0"/>
            </a:br>
            <a:r>
              <a:rPr lang="en-US" dirty="0"/>
              <a:t>and collaboration is limited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2CAF3658-4B35-2DD9-4969-39F14B930EC4}"/>
              </a:ext>
            </a:extLst>
          </p:cNvPr>
          <p:cNvSpPr/>
          <p:nvPr/>
        </p:nvSpPr>
        <p:spPr>
          <a:xfrm>
            <a:off x="5026059" y="2199145"/>
            <a:ext cx="493612" cy="387713"/>
          </a:xfrm>
          <a:custGeom>
            <a:avLst/>
            <a:gdLst>
              <a:gd name="connsiteX0" fmla="*/ 755379 w 874464"/>
              <a:gd name="connsiteY0" fmla="*/ 81242 h 686856"/>
              <a:gd name="connsiteX1" fmla="*/ 118998 w 874464"/>
              <a:gd name="connsiteY1" fmla="*/ 81242 h 686856"/>
              <a:gd name="connsiteX2" fmla="*/ 118998 w 874464"/>
              <a:gd name="connsiteY2" fmla="*/ 507099 h 686856"/>
              <a:gd name="connsiteX3" fmla="*/ 121772 w 874464"/>
              <a:gd name="connsiteY3" fmla="*/ 513816 h 686856"/>
              <a:gd name="connsiteX4" fmla="*/ 128466 w 874464"/>
              <a:gd name="connsiteY4" fmla="*/ 516600 h 686856"/>
              <a:gd name="connsiteX5" fmla="*/ 745950 w 874464"/>
              <a:gd name="connsiteY5" fmla="*/ 516600 h 686856"/>
              <a:gd name="connsiteX6" fmla="*/ 752643 w 874464"/>
              <a:gd name="connsiteY6" fmla="*/ 513816 h 686856"/>
              <a:gd name="connsiteX7" fmla="*/ 755417 w 874464"/>
              <a:gd name="connsiteY7" fmla="*/ 507099 h 686856"/>
              <a:gd name="connsiteX8" fmla="*/ 755417 w 874464"/>
              <a:gd name="connsiteY8" fmla="*/ 81242 h 686856"/>
              <a:gd name="connsiteX9" fmla="*/ 527464 w 874464"/>
              <a:gd name="connsiteY9" fmla="*/ 261181 h 686856"/>
              <a:gd name="connsiteX10" fmla="*/ 681052 w 874464"/>
              <a:gd name="connsiteY10" fmla="*/ 438631 h 686856"/>
              <a:gd name="connsiteX11" fmla="*/ 681052 w 874464"/>
              <a:gd name="connsiteY11" fmla="*/ 261181 h 686856"/>
              <a:gd name="connsiteX12" fmla="*/ 669804 w 874464"/>
              <a:gd name="connsiteY12" fmla="*/ 454518 h 686856"/>
              <a:gd name="connsiteX13" fmla="*/ 516217 w 874464"/>
              <a:gd name="connsiteY13" fmla="*/ 277068 h 686856"/>
              <a:gd name="connsiteX14" fmla="*/ 516217 w 874464"/>
              <a:gd name="connsiteY14" fmla="*/ 454518 h 686856"/>
              <a:gd name="connsiteX15" fmla="*/ 506750 w 874464"/>
              <a:gd name="connsiteY15" fmla="*/ 242179 h 686856"/>
              <a:gd name="connsiteX16" fmla="*/ 690509 w 874464"/>
              <a:gd name="connsiteY16" fmla="*/ 242179 h 686856"/>
              <a:gd name="connsiteX17" fmla="*/ 699977 w 874464"/>
              <a:gd name="connsiteY17" fmla="*/ 251680 h 686856"/>
              <a:gd name="connsiteX18" fmla="*/ 699977 w 874464"/>
              <a:gd name="connsiteY18" fmla="*/ 464019 h 686856"/>
              <a:gd name="connsiteX19" fmla="*/ 690509 w 874464"/>
              <a:gd name="connsiteY19" fmla="*/ 473521 h 686856"/>
              <a:gd name="connsiteX20" fmla="*/ 506750 w 874464"/>
              <a:gd name="connsiteY20" fmla="*/ 473521 h 686856"/>
              <a:gd name="connsiteX21" fmla="*/ 497282 w 874464"/>
              <a:gd name="connsiteY21" fmla="*/ 464019 h 686856"/>
              <a:gd name="connsiteX22" fmla="*/ 497282 w 874464"/>
              <a:gd name="connsiteY22" fmla="*/ 251680 h 686856"/>
              <a:gd name="connsiteX23" fmla="*/ 506750 w 874464"/>
              <a:gd name="connsiteY23" fmla="*/ 242179 h 686856"/>
              <a:gd name="connsiteX24" fmla="*/ 183868 w 874464"/>
              <a:gd name="connsiteY24" fmla="*/ 473521 h 686856"/>
              <a:gd name="connsiteX25" fmla="*/ 174401 w 874464"/>
              <a:gd name="connsiteY25" fmla="*/ 464019 h 686856"/>
              <a:gd name="connsiteX26" fmla="*/ 183868 w 874464"/>
              <a:gd name="connsiteY26" fmla="*/ 454518 h 686856"/>
              <a:gd name="connsiteX27" fmla="*/ 437193 w 874464"/>
              <a:gd name="connsiteY27" fmla="*/ 454518 h 686856"/>
              <a:gd name="connsiteX28" fmla="*/ 446661 w 874464"/>
              <a:gd name="connsiteY28" fmla="*/ 464019 h 686856"/>
              <a:gd name="connsiteX29" fmla="*/ 437193 w 874464"/>
              <a:gd name="connsiteY29" fmla="*/ 473521 h 686856"/>
              <a:gd name="connsiteX30" fmla="*/ 183868 w 874464"/>
              <a:gd name="connsiteY30" fmla="*/ 438149 h 686856"/>
              <a:gd name="connsiteX31" fmla="*/ 174401 w 874464"/>
              <a:gd name="connsiteY31" fmla="*/ 428648 h 686856"/>
              <a:gd name="connsiteX32" fmla="*/ 183868 w 874464"/>
              <a:gd name="connsiteY32" fmla="*/ 419146 h 686856"/>
              <a:gd name="connsiteX33" fmla="*/ 437193 w 874464"/>
              <a:gd name="connsiteY33" fmla="*/ 419146 h 686856"/>
              <a:gd name="connsiteX34" fmla="*/ 446661 w 874464"/>
              <a:gd name="connsiteY34" fmla="*/ 428648 h 686856"/>
              <a:gd name="connsiteX35" fmla="*/ 437193 w 874464"/>
              <a:gd name="connsiteY35" fmla="*/ 438149 h 686856"/>
              <a:gd name="connsiteX36" fmla="*/ 183868 w 874464"/>
              <a:gd name="connsiteY36" fmla="*/ 402778 h 686856"/>
              <a:gd name="connsiteX37" fmla="*/ 174401 w 874464"/>
              <a:gd name="connsiteY37" fmla="*/ 393277 h 686856"/>
              <a:gd name="connsiteX38" fmla="*/ 183868 w 874464"/>
              <a:gd name="connsiteY38" fmla="*/ 383775 h 686856"/>
              <a:gd name="connsiteX39" fmla="*/ 437193 w 874464"/>
              <a:gd name="connsiteY39" fmla="*/ 383775 h 686856"/>
              <a:gd name="connsiteX40" fmla="*/ 446661 w 874464"/>
              <a:gd name="connsiteY40" fmla="*/ 393277 h 686856"/>
              <a:gd name="connsiteX41" fmla="*/ 437193 w 874464"/>
              <a:gd name="connsiteY41" fmla="*/ 402778 h 686856"/>
              <a:gd name="connsiteX42" fmla="*/ 183868 w 874464"/>
              <a:gd name="connsiteY42" fmla="*/ 367407 h 686856"/>
              <a:gd name="connsiteX43" fmla="*/ 174401 w 874464"/>
              <a:gd name="connsiteY43" fmla="*/ 357906 h 686856"/>
              <a:gd name="connsiteX44" fmla="*/ 183868 w 874464"/>
              <a:gd name="connsiteY44" fmla="*/ 348404 h 686856"/>
              <a:gd name="connsiteX45" fmla="*/ 437193 w 874464"/>
              <a:gd name="connsiteY45" fmla="*/ 348404 h 686856"/>
              <a:gd name="connsiteX46" fmla="*/ 446661 w 874464"/>
              <a:gd name="connsiteY46" fmla="*/ 357906 h 686856"/>
              <a:gd name="connsiteX47" fmla="*/ 437193 w 874464"/>
              <a:gd name="connsiteY47" fmla="*/ 367407 h 686856"/>
              <a:gd name="connsiteX48" fmla="*/ 183868 w 874464"/>
              <a:gd name="connsiteY48" fmla="*/ 332036 h 686856"/>
              <a:gd name="connsiteX49" fmla="*/ 174401 w 874464"/>
              <a:gd name="connsiteY49" fmla="*/ 322534 h 686856"/>
              <a:gd name="connsiteX50" fmla="*/ 183868 w 874464"/>
              <a:gd name="connsiteY50" fmla="*/ 313033 h 686856"/>
              <a:gd name="connsiteX51" fmla="*/ 437193 w 874464"/>
              <a:gd name="connsiteY51" fmla="*/ 313033 h 686856"/>
              <a:gd name="connsiteX52" fmla="*/ 446661 w 874464"/>
              <a:gd name="connsiteY52" fmla="*/ 322534 h 686856"/>
              <a:gd name="connsiteX53" fmla="*/ 437193 w 874464"/>
              <a:gd name="connsiteY53" fmla="*/ 332036 h 686856"/>
              <a:gd name="connsiteX54" fmla="*/ 183868 w 874464"/>
              <a:gd name="connsiteY54" fmla="*/ 296665 h 686856"/>
              <a:gd name="connsiteX55" fmla="*/ 174401 w 874464"/>
              <a:gd name="connsiteY55" fmla="*/ 287163 h 686856"/>
              <a:gd name="connsiteX56" fmla="*/ 183868 w 874464"/>
              <a:gd name="connsiteY56" fmla="*/ 277662 h 686856"/>
              <a:gd name="connsiteX57" fmla="*/ 437193 w 874464"/>
              <a:gd name="connsiteY57" fmla="*/ 277662 h 686856"/>
              <a:gd name="connsiteX58" fmla="*/ 446661 w 874464"/>
              <a:gd name="connsiteY58" fmla="*/ 287163 h 686856"/>
              <a:gd name="connsiteX59" fmla="*/ 437193 w 874464"/>
              <a:gd name="connsiteY59" fmla="*/ 296665 h 686856"/>
              <a:gd name="connsiteX60" fmla="*/ 183868 w 874464"/>
              <a:gd name="connsiteY60" fmla="*/ 261294 h 686856"/>
              <a:gd name="connsiteX61" fmla="*/ 174401 w 874464"/>
              <a:gd name="connsiteY61" fmla="*/ 251792 h 686856"/>
              <a:gd name="connsiteX62" fmla="*/ 183868 w 874464"/>
              <a:gd name="connsiteY62" fmla="*/ 242291 h 686856"/>
              <a:gd name="connsiteX63" fmla="*/ 251286 w 874464"/>
              <a:gd name="connsiteY63" fmla="*/ 242291 h 686856"/>
              <a:gd name="connsiteX64" fmla="*/ 260753 w 874464"/>
              <a:gd name="connsiteY64" fmla="*/ 251792 h 686856"/>
              <a:gd name="connsiteX65" fmla="*/ 251286 w 874464"/>
              <a:gd name="connsiteY65" fmla="*/ 261294 h 686856"/>
              <a:gd name="connsiteX66" fmla="*/ 202803 w 874464"/>
              <a:gd name="connsiteY66" fmla="*/ 134211 h 686856"/>
              <a:gd name="connsiteX67" fmla="*/ 671622 w 874464"/>
              <a:gd name="connsiteY67" fmla="*/ 134211 h 686856"/>
              <a:gd name="connsiteX68" fmla="*/ 691703 w 874464"/>
              <a:gd name="connsiteY68" fmla="*/ 142562 h 686856"/>
              <a:gd name="connsiteX69" fmla="*/ 700024 w 874464"/>
              <a:gd name="connsiteY69" fmla="*/ 162716 h 686856"/>
              <a:gd name="connsiteX70" fmla="*/ 700024 w 874464"/>
              <a:gd name="connsiteY70" fmla="*/ 182869 h 686856"/>
              <a:gd name="connsiteX71" fmla="*/ 691703 w 874464"/>
              <a:gd name="connsiteY71" fmla="*/ 203023 h 686856"/>
              <a:gd name="connsiteX72" fmla="*/ 671622 w 874464"/>
              <a:gd name="connsiteY72" fmla="*/ 211374 h 686856"/>
              <a:gd name="connsiteX73" fmla="*/ 202803 w 874464"/>
              <a:gd name="connsiteY73" fmla="*/ 211374 h 686856"/>
              <a:gd name="connsiteX74" fmla="*/ 182722 w 874464"/>
              <a:gd name="connsiteY74" fmla="*/ 203023 h 686856"/>
              <a:gd name="connsiteX75" fmla="*/ 174401 w 874464"/>
              <a:gd name="connsiteY75" fmla="*/ 182869 h 686856"/>
              <a:gd name="connsiteX76" fmla="*/ 174401 w 874464"/>
              <a:gd name="connsiteY76" fmla="*/ 162716 h 686856"/>
              <a:gd name="connsiteX77" fmla="*/ 182722 w 874464"/>
              <a:gd name="connsiteY77" fmla="*/ 142562 h 686856"/>
              <a:gd name="connsiteX78" fmla="*/ 202803 w 874464"/>
              <a:gd name="connsiteY78" fmla="*/ 134211 h 686856"/>
              <a:gd name="connsiteX79" fmla="*/ 671622 w 874464"/>
              <a:gd name="connsiteY79" fmla="*/ 153214 h 686856"/>
              <a:gd name="connsiteX80" fmla="*/ 202803 w 874464"/>
              <a:gd name="connsiteY80" fmla="*/ 153214 h 686856"/>
              <a:gd name="connsiteX81" fmla="*/ 196109 w 874464"/>
              <a:gd name="connsiteY81" fmla="*/ 155998 h 686856"/>
              <a:gd name="connsiteX82" fmla="*/ 193335 w 874464"/>
              <a:gd name="connsiteY82" fmla="*/ 162716 h 686856"/>
              <a:gd name="connsiteX83" fmla="*/ 193335 w 874464"/>
              <a:gd name="connsiteY83" fmla="*/ 182869 h 686856"/>
              <a:gd name="connsiteX84" fmla="*/ 196109 w 874464"/>
              <a:gd name="connsiteY84" fmla="*/ 189587 h 686856"/>
              <a:gd name="connsiteX85" fmla="*/ 202803 w 874464"/>
              <a:gd name="connsiteY85" fmla="*/ 192371 h 686856"/>
              <a:gd name="connsiteX86" fmla="*/ 671622 w 874464"/>
              <a:gd name="connsiteY86" fmla="*/ 192371 h 686856"/>
              <a:gd name="connsiteX87" fmla="*/ 678315 w 874464"/>
              <a:gd name="connsiteY87" fmla="*/ 189587 h 686856"/>
              <a:gd name="connsiteX88" fmla="*/ 681089 w 874464"/>
              <a:gd name="connsiteY88" fmla="*/ 182869 h 686856"/>
              <a:gd name="connsiteX89" fmla="*/ 681089 w 874464"/>
              <a:gd name="connsiteY89" fmla="*/ 162716 h 686856"/>
              <a:gd name="connsiteX90" fmla="*/ 678315 w 874464"/>
              <a:gd name="connsiteY90" fmla="*/ 155998 h 686856"/>
              <a:gd name="connsiteX91" fmla="*/ 671622 w 874464"/>
              <a:gd name="connsiteY91" fmla="*/ 153214 h 686856"/>
              <a:gd name="connsiteX92" fmla="*/ 283757 w 874464"/>
              <a:gd name="connsiteY92" fmla="*/ 50180 h 686856"/>
              <a:gd name="connsiteX93" fmla="*/ 274290 w 874464"/>
              <a:gd name="connsiteY93" fmla="*/ 50180 h 686856"/>
              <a:gd name="connsiteX94" fmla="*/ 274290 w 874464"/>
              <a:gd name="connsiteY94" fmla="*/ 31177 h 686856"/>
              <a:gd name="connsiteX95" fmla="*/ 321331 w 874464"/>
              <a:gd name="connsiteY95" fmla="*/ 31177 h 686856"/>
              <a:gd name="connsiteX96" fmla="*/ 321331 w 874464"/>
              <a:gd name="connsiteY96" fmla="*/ 50180 h 686856"/>
              <a:gd name="connsiteX97" fmla="*/ 216821 w 874464"/>
              <a:gd name="connsiteY97" fmla="*/ 50180 h 686856"/>
              <a:gd name="connsiteX98" fmla="*/ 207354 w 874464"/>
              <a:gd name="connsiteY98" fmla="*/ 50180 h 686856"/>
              <a:gd name="connsiteX99" fmla="*/ 207354 w 874464"/>
              <a:gd name="connsiteY99" fmla="*/ 31177 h 686856"/>
              <a:gd name="connsiteX100" fmla="*/ 254395 w 874464"/>
              <a:gd name="connsiteY100" fmla="*/ 31177 h 686856"/>
              <a:gd name="connsiteX101" fmla="*/ 254395 w 874464"/>
              <a:gd name="connsiteY101" fmla="*/ 50180 h 686856"/>
              <a:gd name="connsiteX102" fmla="*/ 149884 w 874464"/>
              <a:gd name="connsiteY102" fmla="*/ 50180 h 686856"/>
              <a:gd name="connsiteX103" fmla="*/ 140417 w 874464"/>
              <a:gd name="connsiteY103" fmla="*/ 50180 h 686856"/>
              <a:gd name="connsiteX104" fmla="*/ 140417 w 874464"/>
              <a:gd name="connsiteY104" fmla="*/ 31177 h 686856"/>
              <a:gd name="connsiteX105" fmla="*/ 187458 w 874464"/>
              <a:gd name="connsiteY105" fmla="*/ 31177 h 686856"/>
              <a:gd name="connsiteX106" fmla="*/ 187458 w 874464"/>
              <a:gd name="connsiteY106" fmla="*/ 50180 h 686856"/>
              <a:gd name="connsiteX107" fmla="*/ 755421 w 874464"/>
              <a:gd name="connsiteY107" fmla="*/ 62353 h 686856"/>
              <a:gd name="connsiteX108" fmla="*/ 755421 w 874464"/>
              <a:gd name="connsiteY108" fmla="*/ 28504 h 686856"/>
              <a:gd name="connsiteX109" fmla="*/ 752647 w 874464"/>
              <a:gd name="connsiteY109" fmla="*/ 21787 h 686856"/>
              <a:gd name="connsiteX110" fmla="*/ 745953 w 874464"/>
              <a:gd name="connsiteY110" fmla="*/ 19003 h 686856"/>
              <a:gd name="connsiteX111" fmla="*/ 128469 w 874464"/>
              <a:gd name="connsiteY111" fmla="*/ 19003 h 686856"/>
              <a:gd name="connsiteX112" fmla="*/ 121776 w 874464"/>
              <a:gd name="connsiteY112" fmla="*/ 21787 h 686856"/>
              <a:gd name="connsiteX113" fmla="*/ 119002 w 874464"/>
              <a:gd name="connsiteY113" fmla="*/ 28504 h 686856"/>
              <a:gd name="connsiteX114" fmla="*/ 119002 w 874464"/>
              <a:gd name="connsiteY114" fmla="*/ 62353 h 686856"/>
              <a:gd name="connsiteX115" fmla="*/ 774355 w 874464"/>
              <a:gd name="connsiteY115" fmla="*/ 102587 h 686856"/>
              <a:gd name="connsiteX116" fmla="*/ 779533 w 874464"/>
              <a:gd name="connsiteY116" fmla="*/ 102587 h 686856"/>
              <a:gd name="connsiteX117" fmla="*/ 812927 w 874464"/>
              <a:gd name="connsiteY117" fmla="*/ 116542 h 686856"/>
              <a:gd name="connsiteX118" fmla="*/ 826869 w 874464"/>
              <a:gd name="connsiteY118" fmla="*/ 150094 h 686856"/>
              <a:gd name="connsiteX119" fmla="*/ 826869 w 874464"/>
              <a:gd name="connsiteY119" fmla="*/ 581338 h 686856"/>
              <a:gd name="connsiteX120" fmla="*/ 869916 w 874464"/>
              <a:gd name="connsiteY120" fmla="*/ 611364 h 686856"/>
              <a:gd name="connsiteX121" fmla="*/ 874465 w 874464"/>
              <a:gd name="connsiteY121" fmla="*/ 620383 h 686856"/>
              <a:gd name="connsiteX122" fmla="*/ 855012 w 874464"/>
              <a:gd name="connsiteY122" fmla="*/ 667297 h 686856"/>
              <a:gd name="connsiteX123" fmla="*/ 808194 w 874464"/>
              <a:gd name="connsiteY123" fmla="*/ 686856 h 686856"/>
              <a:gd name="connsiteX124" fmla="*/ 66234 w 874464"/>
              <a:gd name="connsiteY124" fmla="*/ 686856 h 686856"/>
              <a:gd name="connsiteX125" fmla="*/ 19489 w 874464"/>
              <a:gd name="connsiteY125" fmla="*/ 667334 h 686856"/>
              <a:gd name="connsiteX126" fmla="*/ 0 w 874464"/>
              <a:gd name="connsiteY126" fmla="*/ 620346 h 686856"/>
              <a:gd name="connsiteX127" fmla="*/ 4771 w 874464"/>
              <a:gd name="connsiteY127" fmla="*/ 611179 h 686856"/>
              <a:gd name="connsiteX128" fmla="*/ 47632 w 874464"/>
              <a:gd name="connsiteY128" fmla="*/ 582118 h 686856"/>
              <a:gd name="connsiteX129" fmla="*/ 47632 w 874464"/>
              <a:gd name="connsiteY129" fmla="*/ 150057 h 686856"/>
              <a:gd name="connsiteX130" fmla="*/ 61538 w 874464"/>
              <a:gd name="connsiteY130" fmla="*/ 116542 h 686856"/>
              <a:gd name="connsiteX131" fmla="*/ 94969 w 874464"/>
              <a:gd name="connsiteY131" fmla="*/ 102549 h 686856"/>
              <a:gd name="connsiteX132" fmla="*/ 100145 w 874464"/>
              <a:gd name="connsiteY132" fmla="*/ 102549 h 686856"/>
              <a:gd name="connsiteX133" fmla="*/ 100145 w 874464"/>
              <a:gd name="connsiteY133" fmla="*/ 28504 h 686856"/>
              <a:gd name="connsiteX134" fmla="*/ 108466 w 874464"/>
              <a:gd name="connsiteY134" fmla="*/ 8351 h 686856"/>
              <a:gd name="connsiteX135" fmla="*/ 128547 w 874464"/>
              <a:gd name="connsiteY135" fmla="*/ 0 h 686856"/>
              <a:gd name="connsiteX136" fmla="*/ 746032 w 874464"/>
              <a:gd name="connsiteY136" fmla="*/ 0 h 686856"/>
              <a:gd name="connsiteX137" fmla="*/ 766113 w 874464"/>
              <a:gd name="connsiteY137" fmla="*/ 8351 h 686856"/>
              <a:gd name="connsiteX138" fmla="*/ 774434 w 874464"/>
              <a:gd name="connsiteY138" fmla="*/ 28504 h 686856"/>
              <a:gd name="connsiteX139" fmla="*/ 774434 w 874464"/>
              <a:gd name="connsiteY139" fmla="*/ 102549 h 686856"/>
              <a:gd name="connsiteX140" fmla="*/ 100068 w 874464"/>
              <a:gd name="connsiteY140" fmla="*/ 121590 h 686856"/>
              <a:gd name="connsiteX141" fmla="*/ 94890 w 874464"/>
              <a:gd name="connsiteY141" fmla="*/ 121590 h 686856"/>
              <a:gd name="connsiteX142" fmla="*/ 74809 w 874464"/>
              <a:gd name="connsiteY142" fmla="*/ 129940 h 686856"/>
              <a:gd name="connsiteX143" fmla="*/ 66488 w 874464"/>
              <a:gd name="connsiteY143" fmla="*/ 150057 h 686856"/>
              <a:gd name="connsiteX144" fmla="*/ 66488 w 874464"/>
              <a:gd name="connsiteY144" fmla="*/ 577624 h 686856"/>
              <a:gd name="connsiteX145" fmla="*/ 807861 w 874464"/>
              <a:gd name="connsiteY145" fmla="*/ 577624 h 686856"/>
              <a:gd name="connsiteX146" fmla="*/ 807861 w 874464"/>
              <a:gd name="connsiteY146" fmla="*/ 150057 h 686856"/>
              <a:gd name="connsiteX147" fmla="*/ 799540 w 874464"/>
              <a:gd name="connsiteY147" fmla="*/ 129940 h 686856"/>
              <a:gd name="connsiteX148" fmla="*/ 779459 w 874464"/>
              <a:gd name="connsiteY148" fmla="*/ 121590 h 686856"/>
              <a:gd name="connsiteX149" fmla="*/ 774281 w 874464"/>
              <a:gd name="connsiteY149" fmla="*/ 121590 h 686856"/>
              <a:gd name="connsiteX150" fmla="*/ 774281 w 874464"/>
              <a:gd name="connsiteY150" fmla="*/ 507217 h 686856"/>
              <a:gd name="connsiteX151" fmla="*/ 765961 w 874464"/>
              <a:gd name="connsiteY151" fmla="*/ 527370 h 686856"/>
              <a:gd name="connsiteX152" fmla="*/ 745880 w 874464"/>
              <a:gd name="connsiteY152" fmla="*/ 535721 h 686856"/>
              <a:gd name="connsiteX153" fmla="*/ 128396 w 874464"/>
              <a:gd name="connsiteY153" fmla="*/ 535721 h 686856"/>
              <a:gd name="connsiteX154" fmla="*/ 108315 w 874464"/>
              <a:gd name="connsiteY154" fmla="*/ 527370 h 686856"/>
              <a:gd name="connsiteX155" fmla="*/ 99994 w 874464"/>
              <a:gd name="connsiteY155" fmla="*/ 507217 h 686856"/>
              <a:gd name="connsiteX156" fmla="*/ 99994 w 874464"/>
              <a:gd name="connsiteY156" fmla="*/ 121590 h 686856"/>
              <a:gd name="connsiteX157" fmla="*/ 815737 w 874464"/>
              <a:gd name="connsiteY157" fmla="*/ 596664 h 686856"/>
              <a:gd name="connsiteX158" fmla="*/ 59945 w 874464"/>
              <a:gd name="connsiteY158" fmla="*/ 596664 h 686856"/>
              <a:gd name="connsiteX159" fmla="*/ 40382 w 874464"/>
              <a:gd name="connsiteY159" fmla="*/ 609950 h 686856"/>
              <a:gd name="connsiteX160" fmla="*/ 834819 w 874464"/>
              <a:gd name="connsiteY160" fmla="*/ 609950 h 686856"/>
              <a:gd name="connsiteX161" fmla="*/ 815774 w 874464"/>
              <a:gd name="connsiteY161" fmla="*/ 596664 h 686856"/>
              <a:gd name="connsiteX162" fmla="*/ 538043 w 874464"/>
              <a:gd name="connsiteY162" fmla="*/ 628953 h 686856"/>
              <a:gd name="connsiteX163" fmla="*/ 538043 w 874464"/>
              <a:gd name="connsiteY163" fmla="*/ 648402 h 686856"/>
              <a:gd name="connsiteX164" fmla="*/ 528575 w 874464"/>
              <a:gd name="connsiteY164" fmla="*/ 657904 h 686856"/>
              <a:gd name="connsiteX165" fmla="*/ 345885 w 874464"/>
              <a:gd name="connsiteY165" fmla="*/ 657904 h 686856"/>
              <a:gd name="connsiteX166" fmla="*/ 336418 w 874464"/>
              <a:gd name="connsiteY166" fmla="*/ 648402 h 686856"/>
              <a:gd name="connsiteX167" fmla="*/ 336418 w 874464"/>
              <a:gd name="connsiteY167" fmla="*/ 628953 h 686856"/>
              <a:gd name="connsiteX168" fmla="*/ 19709 w 874464"/>
              <a:gd name="connsiteY168" fmla="*/ 628953 h 686856"/>
              <a:gd name="connsiteX169" fmla="*/ 32801 w 874464"/>
              <a:gd name="connsiteY169" fmla="*/ 653895 h 686856"/>
              <a:gd name="connsiteX170" fmla="*/ 66269 w 874464"/>
              <a:gd name="connsiteY170" fmla="*/ 667851 h 686856"/>
              <a:gd name="connsiteX171" fmla="*/ 808229 w 874464"/>
              <a:gd name="connsiteY171" fmla="*/ 667851 h 686856"/>
              <a:gd name="connsiteX172" fmla="*/ 841623 w 874464"/>
              <a:gd name="connsiteY172" fmla="*/ 653933 h 686856"/>
              <a:gd name="connsiteX173" fmla="*/ 854751 w 874464"/>
              <a:gd name="connsiteY173" fmla="*/ 628954 h 686856"/>
              <a:gd name="connsiteX174" fmla="*/ 355353 w 874464"/>
              <a:gd name="connsiteY174" fmla="*/ 628953 h 686856"/>
              <a:gd name="connsiteX175" fmla="*/ 355353 w 874464"/>
              <a:gd name="connsiteY175" fmla="*/ 638901 h 686856"/>
              <a:gd name="connsiteX176" fmla="*/ 519108 w 874464"/>
              <a:gd name="connsiteY176" fmla="*/ 638901 h 686856"/>
              <a:gd name="connsiteX177" fmla="*/ 519108 w 874464"/>
              <a:gd name="connsiteY177" fmla="*/ 628953 h 68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874464" h="686856">
                <a:moveTo>
                  <a:pt x="755379" y="81242"/>
                </a:moveTo>
                <a:lnTo>
                  <a:pt x="118998" y="81242"/>
                </a:lnTo>
                <a:lnTo>
                  <a:pt x="118998" y="507099"/>
                </a:lnTo>
                <a:cubicBezTo>
                  <a:pt x="118998" y="509697"/>
                  <a:pt x="120071" y="512072"/>
                  <a:pt x="121772" y="513816"/>
                </a:cubicBezTo>
                <a:cubicBezTo>
                  <a:pt x="123474" y="515524"/>
                  <a:pt x="125840" y="516600"/>
                  <a:pt x="128466" y="516600"/>
                </a:cubicBezTo>
                <a:lnTo>
                  <a:pt x="745950" y="516600"/>
                </a:lnTo>
                <a:cubicBezTo>
                  <a:pt x="748538" y="516600"/>
                  <a:pt x="750905" y="515524"/>
                  <a:pt x="752643" y="513816"/>
                </a:cubicBezTo>
                <a:cubicBezTo>
                  <a:pt x="754344" y="512109"/>
                  <a:pt x="755417" y="509734"/>
                  <a:pt x="755417" y="507099"/>
                </a:cubicBezTo>
                <a:lnTo>
                  <a:pt x="755417" y="81242"/>
                </a:lnTo>
                <a:close/>
                <a:moveTo>
                  <a:pt x="527464" y="261181"/>
                </a:moveTo>
                <a:lnTo>
                  <a:pt x="681052" y="438631"/>
                </a:lnTo>
                <a:lnTo>
                  <a:pt x="681052" y="261181"/>
                </a:lnTo>
                <a:close/>
                <a:moveTo>
                  <a:pt x="669804" y="454518"/>
                </a:moveTo>
                <a:lnTo>
                  <a:pt x="516217" y="277068"/>
                </a:lnTo>
                <a:lnTo>
                  <a:pt x="516217" y="454518"/>
                </a:lnTo>
                <a:close/>
                <a:moveTo>
                  <a:pt x="506750" y="242179"/>
                </a:moveTo>
                <a:lnTo>
                  <a:pt x="690509" y="242179"/>
                </a:lnTo>
                <a:cubicBezTo>
                  <a:pt x="695724" y="242179"/>
                  <a:pt x="699977" y="246447"/>
                  <a:pt x="699977" y="251680"/>
                </a:cubicBezTo>
                <a:lnTo>
                  <a:pt x="699977" y="464019"/>
                </a:lnTo>
                <a:cubicBezTo>
                  <a:pt x="699977" y="469253"/>
                  <a:pt x="695724" y="473521"/>
                  <a:pt x="690509" y="473521"/>
                </a:cubicBezTo>
                <a:lnTo>
                  <a:pt x="506750" y="473521"/>
                </a:lnTo>
                <a:cubicBezTo>
                  <a:pt x="501535" y="473521"/>
                  <a:pt x="497282" y="469253"/>
                  <a:pt x="497282" y="464019"/>
                </a:cubicBezTo>
                <a:lnTo>
                  <a:pt x="497282" y="251680"/>
                </a:lnTo>
                <a:cubicBezTo>
                  <a:pt x="497282" y="246447"/>
                  <a:pt x="501535" y="242179"/>
                  <a:pt x="506750" y="242179"/>
                </a:cubicBezTo>
                <a:close/>
                <a:moveTo>
                  <a:pt x="183868" y="473521"/>
                </a:moveTo>
                <a:cubicBezTo>
                  <a:pt x="178654" y="473521"/>
                  <a:pt x="174401" y="469253"/>
                  <a:pt x="174401" y="464019"/>
                </a:cubicBezTo>
                <a:cubicBezTo>
                  <a:pt x="174401" y="458786"/>
                  <a:pt x="178654" y="454518"/>
                  <a:pt x="183868" y="454518"/>
                </a:cubicBezTo>
                <a:lnTo>
                  <a:pt x="437193" y="454518"/>
                </a:lnTo>
                <a:cubicBezTo>
                  <a:pt x="442408" y="454518"/>
                  <a:pt x="446661" y="458786"/>
                  <a:pt x="446661" y="464019"/>
                </a:cubicBezTo>
                <a:cubicBezTo>
                  <a:pt x="446661" y="469253"/>
                  <a:pt x="442408" y="473521"/>
                  <a:pt x="437193" y="473521"/>
                </a:cubicBezTo>
                <a:close/>
                <a:moveTo>
                  <a:pt x="183868" y="438149"/>
                </a:moveTo>
                <a:cubicBezTo>
                  <a:pt x="178654" y="438149"/>
                  <a:pt x="174401" y="433881"/>
                  <a:pt x="174401" y="428648"/>
                </a:cubicBezTo>
                <a:cubicBezTo>
                  <a:pt x="174401" y="423415"/>
                  <a:pt x="178654" y="419146"/>
                  <a:pt x="183868" y="419146"/>
                </a:cubicBezTo>
                <a:lnTo>
                  <a:pt x="437193" y="419146"/>
                </a:lnTo>
                <a:cubicBezTo>
                  <a:pt x="442408" y="419146"/>
                  <a:pt x="446661" y="423415"/>
                  <a:pt x="446661" y="428648"/>
                </a:cubicBezTo>
                <a:cubicBezTo>
                  <a:pt x="446661" y="433881"/>
                  <a:pt x="442408" y="438149"/>
                  <a:pt x="437193" y="438149"/>
                </a:cubicBezTo>
                <a:close/>
                <a:moveTo>
                  <a:pt x="183868" y="402778"/>
                </a:moveTo>
                <a:cubicBezTo>
                  <a:pt x="178654" y="402778"/>
                  <a:pt x="174401" y="398510"/>
                  <a:pt x="174401" y="393277"/>
                </a:cubicBezTo>
                <a:cubicBezTo>
                  <a:pt x="174401" y="388043"/>
                  <a:pt x="178654" y="383775"/>
                  <a:pt x="183868" y="383775"/>
                </a:cubicBezTo>
                <a:lnTo>
                  <a:pt x="437193" y="383775"/>
                </a:lnTo>
                <a:cubicBezTo>
                  <a:pt x="442408" y="383775"/>
                  <a:pt x="446661" y="388043"/>
                  <a:pt x="446661" y="393277"/>
                </a:cubicBezTo>
                <a:cubicBezTo>
                  <a:pt x="446661" y="398510"/>
                  <a:pt x="442408" y="402778"/>
                  <a:pt x="437193" y="402778"/>
                </a:cubicBezTo>
                <a:close/>
                <a:moveTo>
                  <a:pt x="183868" y="367407"/>
                </a:moveTo>
                <a:cubicBezTo>
                  <a:pt x="178654" y="367407"/>
                  <a:pt x="174401" y="363139"/>
                  <a:pt x="174401" y="357906"/>
                </a:cubicBezTo>
                <a:cubicBezTo>
                  <a:pt x="174401" y="352672"/>
                  <a:pt x="178654" y="348404"/>
                  <a:pt x="183868" y="348404"/>
                </a:cubicBezTo>
                <a:lnTo>
                  <a:pt x="437193" y="348404"/>
                </a:lnTo>
                <a:cubicBezTo>
                  <a:pt x="442408" y="348404"/>
                  <a:pt x="446661" y="352672"/>
                  <a:pt x="446661" y="357906"/>
                </a:cubicBezTo>
                <a:cubicBezTo>
                  <a:pt x="446661" y="363139"/>
                  <a:pt x="442408" y="367407"/>
                  <a:pt x="437193" y="367407"/>
                </a:cubicBezTo>
                <a:close/>
                <a:moveTo>
                  <a:pt x="183868" y="332036"/>
                </a:moveTo>
                <a:cubicBezTo>
                  <a:pt x="178654" y="332036"/>
                  <a:pt x="174401" y="327768"/>
                  <a:pt x="174401" y="322534"/>
                </a:cubicBezTo>
                <a:cubicBezTo>
                  <a:pt x="174401" y="317301"/>
                  <a:pt x="178654" y="313033"/>
                  <a:pt x="183868" y="313033"/>
                </a:cubicBezTo>
                <a:lnTo>
                  <a:pt x="437193" y="313033"/>
                </a:lnTo>
                <a:cubicBezTo>
                  <a:pt x="442408" y="313033"/>
                  <a:pt x="446661" y="317301"/>
                  <a:pt x="446661" y="322534"/>
                </a:cubicBezTo>
                <a:cubicBezTo>
                  <a:pt x="446661" y="327768"/>
                  <a:pt x="442408" y="332036"/>
                  <a:pt x="437193" y="332036"/>
                </a:cubicBezTo>
                <a:close/>
                <a:moveTo>
                  <a:pt x="183868" y="296665"/>
                </a:moveTo>
                <a:cubicBezTo>
                  <a:pt x="178654" y="296665"/>
                  <a:pt x="174401" y="292397"/>
                  <a:pt x="174401" y="287163"/>
                </a:cubicBezTo>
                <a:cubicBezTo>
                  <a:pt x="174401" y="281930"/>
                  <a:pt x="178654" y="277662"/>
                  <a:pt x="183868" y="277662"/>
                </a:cubicBezTo>
                <a:lnTo>
                  <a:pt x="437193" y="277662"/>
                </a:lnTo>
                <a:cubicBezTo>
                  <a:pt x="442408" y="277662"/>
                  <a:pt x="446661" y="281930"/>
                  <a:pt x="446661" y="287163"/>
                </a:cubicBezTo>
                <a:cubicBezTo>
                  <a:pt x="446661" y="292397"/>
                  <a:pt x="442408" y="296665"/>
                  <a:pt x="437193" y="296665"/>
                </a:cubicBezTo>
                <a:close/>
                <a:moveTo>
                  <a:pt x="183868" y="261294"/>
                </a:moveTo>
                <a:cubicBezTo>
                  <a:pt x="178654" y="261294"/>
                  <a:pt x="174401" y="257026"/>
                  <a:pt x="174401" y="251792"/>
                </a:cubicBezTo>
                <a:cubicBezTo>
                  <a:pt x="174401" y="246559"/>
                  <a:pt x="178654" y="242291"/>
                  <a:pt x="183868" y="242291"/>
                </a:cubicBezTo>
                <a:lnTo>
                  <a:pt x="251286" y="242291"/>
                </a:lnTo>
                <a:cubicBezTo>
                  <a:pt x="256500" y="242291"/>
                  <a:pt x="260753" y="246559"/>
                  <a:pt x="260753" y="251792"/>
                </a:cubicBezTo>
                <a:cubicBezTo>
                  <a:pt x="260753" y="257026"/>
                  <a:pt x="256500" y="261294"/>
                  <a:pt x="251286" y="261294"/>
                </a:cubicBezTo>
                <a:close/>
                <a:moveTo>
                  <a:pt x="202803" y="134211"/>
                </a:moveTo>
                <a:lnTo>
                  <a:pt x="671622" y="134211"/>
                </a:lnTo>
                <a:cubicBezTo>
                  <a:pt x="679462" y="134211"/>
                  <a:pt x="686562" y="137403"/>
                  <a:pt x="691703" y="142562"/>
                </a:cubicBezTo>
                <a:cubicBezTo>
                  <a:pt x="696844" y="147721"/>
                  <a:pt x="700024" y="154848"/>
                  <a:pt x="700024" y="162716"/>
                </a:cubicBezTo>
                <a:lnTo>
                  <a:pt x="700024" y="182869"/>
                </a:lnTo>
                <a:cubicBezTo>
                  <a:pt x="700024" y="190738"/>
                  <a:pt x="696844" y="197864"/>
                  <a:pt x="691703" y="203023"/>
                </a:cubicBezTo>
                <a:cubicBezTo>
                  <a:pt x="686562" y="208182"/>
                  <a:pt x="679462" y="211374"/>
                  <a:pt x="671622" y="211374"/>
                </a:cubicBezTo>
                <a:lnTo>
                  <a:pt x="202803" y="211374"/>
                </a:lnTo>
                <a:cubicBezTo>
                  <a:pt x="194963" y="211374"/>
                  <a:pt x="187862" y="208182"/>
                  <a:pt x="182722" y="203023"/>
                </a:cubicBezTo>
                <a:cubicBezTo>
                  <a:pt x="177581" y="197864"/>
                  <a:pt x="174401" y="190738"/>
                  <a:pt x="174401" y="182869"/>
                </a:cubicBezTo>
                <a:lnTo>
                  <a:pt x="174401" y="162716"/>
                </a:lnTo>
                <a:cubicBezTo>
                  <a:pt x="174401" y="154848"/>
                  <a:pt x="177581" y="147721"/>
                  <a:pt x="182722" y="142562"/>
                </a:cubicBezTo>
                <a:cubicBezTo>
                  <a:pt x="187862" y="137403"/>
                  <a:pt x="194963" y="134211"/>
                  <a:pt x="202803" y="134211"/>
                </a:cubicBezTo>
                <a:close/>
                <a:moveTo>
                  <a:pt x="671622" y="153214"/>
                </a:moveTo>
                <a:lnTo>
                  <a:pt x="202803" y="153214"/>
                </a:lnTo>
                <a:cubicBezTo>
                  <a:pt x="200214" y="153214"/>
                  <a:pt x="197848" y="154291"/>
                  <a:pt x="196109" y="155998"/>
                </a:cubicBezTo>
                <a:cubicBezTo>
                  <a:pt x="194408" y="157706"/>
                  <a:pt x="193335" y="160081"/>
                  <a:pt x="193335" y="162716"/>
                </a:cubicBezTo>
                <a:lnTo>
                  <a:pt x="193335" y="182869"/>
                </a:lnTo>
                <a:cubicBezTo>
                  <a:pt x="193335" y="185467"/>
                  <a:pt x="194408" y="187842"/>
                  <a:pt x="196109" y="189587"/>
                </a:cubicBezTo>
                <a:cubicBezTo>
                  <a:pt x="197811" y="191294"/>
                  <a:pt x="200177" y="192371"/>
                  <a:pt x="202803" y="192371"/>
                </a:cubicBezTo>
                <a:lnTo>
                  <a:pt x="671622" y="192371"/>
                </a:lnTo>
                <a:cubicBezTo>
                  <a:pt x="674210" y="192371"/>
                  <a:pt x="676577" y="191294"/>
                  <a:pt x="678315" y="189587"/>
                </a:cubicBezTo>
                <a:cubicBezTo>
                  <a:pt x="680017" y="187879"/>
                  <a:pt x="681089" y="185504"/>
                  <a:pt x="681089" y="182869"/>
                </a:cubicBezTo>
                <a:lnTo>
                  <a:pt x="681089" y="162716"/>
                </a:lnTo>
                <a:cubicBezTo>
                  <a:pt x="681089" y="160118"/>
                  <a:pt x="680017" y="157743"/>
                  <a:pt x="678315" y="155998"/>
                </a:cubicBezTo>
                <a:cubicBezTo>
                  <a:pt x="676614" y="154291"/>
                  <a:pt x="674247" y="153214"/>
                  <a:pt x="671622" y="153214"/>
                </a:cubicBezTo>
                <a:close/>
                <a:moveTo>
                  <a:pt x="283757" y="50180"/>
                </a:moveTo>
                <a:lnTo>
                  <a:pt x="274290" y="50180"/>
                </a:lnTo>
                <a:lnTo>
                  <a:pt x="274290" y="31177"/>
                </a:lnTo>
                <a:lnTo>
                  <a:pt x="321331" y="31177"/>
                </a:lnTo>
                <a:lnTo>
                  <a:pt x="321331" y="50180"/>
                </a:lnTo>
                <a:close/>
                <a:moveTo>
                  <a:pt x="216821" y="50180"/>
                </a:moveTo>
                <a:lnTo>
                  <a:pt x="207354" y="50180"/>
                </a:lnTo>
                <a:lnTo>
                  <a:pt x="207354" y="31177"/>
                </a:lnTo>
                <a:lnTo>
                  <a:pt x="254395" y="31177"/>
                </a:lnTo>
                <a:lnTo>
                  <a:pt x="254395" y="50180"/>
                </a:lnTo>
                <a:close/>
                <a:moveTo>
                  <a:pt x="149884" y="50180"/>
                </a:moveTo>
                <a:lnTo>
                  <a:pt x="140417" y="50180"/>
                </a:lnTo>
                <a:lnTo>
                  <a:pt x="140417" y="31177"/>
                </a:lnTo>
                <a:lnTo>
                  <a:pt x="187458" y="31177"/>
                </a:lnTo>
                <a:lnTo>
                  <a:pt x="187458" y="50180"/>
                </a:lnTo>
                <a:close/>
                <a:moveTo>
                  <a:pt x="755421" y="62353"/>
                </a:moveTo>
                <a:lnTo>
                  <a:pt x="755421" y="28504"/>
                </a:lnTo>
                <a:cubicBezTo>
                  <a:pt x="755421" y="25907"/>
                  <a:pt x="754348" y="23531"/>
                  <a:pt x="752647" y="21787"/>
                </a:cubicBezTo>
                <a:cubicBezTo>
                  <a:pt x="750946" y="20079"/>
                  <a:pt x="748579" y="19003"/>
                  <a:pt x="745953" y="19003"/>
                </a:cubicBezTo>
                <a:lnTo>
                  <a:pt x="128469" y="19003"/>
                </a:lnTo>
                <a:cubicBezTo>
                  <a:pt x="125881" y="19003"/>
                  <a:pt x="123514" y="20079"/>
                  <a:pt x="121776" y="21787"/>
                </a:cubicBezTo>
                <a:cubicBezTo>
                  <a:pt x="120075" y="23494"/>
                  <a:pt x="119002" y="25870"/>
                  <a:pt x="119002" y="28504"/>
                </a:cubicBezTo>
                <a:lnTo>
                  <a:pt x="119002" y="62353"/>
                </a:lnTo>
                <a:close/>
                <a:moveTo>
                  <a:pt x="774355" y="102587"/>
                </a:moveTo>
                <a:lnTo>
                  <a:pt x="779533" y="102587"/>
                </a:lnTo>
                <a:cubicBezTo>
                  <a:pt x="792514" y="102587"/>
                  <a:pt x="804348" y="107931"/>
                  <a:pt x="812927" y="116542"/>
                </a:cubicBezTo>
                <a:cubicBezTo>
                  <a:pt x="821543" y="125191"/>
                  <a:pt x="826869" y="137067"/>
                  <a:pt x="826869" y="150094"/>
                </a:cubicBezTo>
                <a:lnTo>
                  <a:pt x="826869" y="581338"/>
                </a:lnTo>
                <a:lnTo>
                  <a:pt x="869916" y="611364"/>
                </a:lnTo>
                <a:cubicBezTo>
                  <a:pt x="873355" y="613591"/>
                  <a:pt x="874465" y="616450"/>
                  <a:pt x="874465" y="620383"/>
                </a:cubicBezTo>
                <a:cubicBezTo>
                  <a:pt x="874465" y="638644"/>
                  <a:pt x="867031" y="655272"/>
                  <a:pt x="855012" y="667297"/>
                </a:cubicBezTo>
                <a:cubicBezTo>
                  <a:pt x="842957" y="679396"/>
                  <a:pt x="826389" y="686856"/>
                  <a:pt x="808194" y="686856"/>
                </a:cubicBezTo>
                <a:lnTo>
                  <a:pt x="66234" y="686856"/>
                </a:lnTo>
                <a:cubicBezTo>
                  <a:pt x="48039" y="686856"/>
                  <a:pt x="31471" y="679397"/>
                  <a:pt x="19489" y="667334"/>
                </a:cubicBezTo>
                <a:cubicBezTo>
                  <a:pt x="7434" y="655235"/>
                  <a:pt x="0" y="638607"/>
                  <a:pt x="0" y="620346"/>
                </a:cubicBezTo>
                <a:cubicBezTo>
                  <a:pt x="0" y="617192"/>
                  <a:pt x="2071" y="612849"/>
                  <a:pt x="4771" y="611179"/>
                </a:cubicBezTo>
                <a:lnTo>
                  <a:pt x="47632" y="582118"/>
                </a:lnTo>
                <a:lnTo>
                  <a:pt x="47632" y="150057"/>
                </a:lnTo>
                <a:cubicBezTo>
                  <a:pt x="47632" y="137029"/>
                  <a:pt x="52957" y="125153"/>
                  <a:pt x="61538" y="116542"/>
                </a:cubicBezTo>
                <a:cubicBezTo>
                  <a:pt x="70154" y="107894"/>
                  <a:pt x="81989" y="102549"/>
                  <a:pt x="94969" y="102549"/>
                </a:cubicBezTo>
                <a:lnTo>
                  <a:pt x="100145" y="102549"/>
                </a:lnTo>
                <a:lnTo>
                  <a:pt x="100145" y="28504"/>
                </a:lnTo>
                <a:cubicBezTo>
                  <a:pt x="100145" y="20636"/>
                  <a:pt x="103326" y="13510"/>
                  <a:pt x="108466" y="8351"/>
                </a:cubicBezTo>
                <a:cubicBezTo>
                  <a:pt x="113607" y="3192"/>
                  <a:pt x="120708" y="0"/>
                  <a:pt x="128547" y="0"/>
                </a:cubicBezTo>
                <a:lnTo>
                  <a:pt x="746032" y="0"/>
                </a:lnTo>
                <a:cubicBezTo>
                  <a:pt x="753872" y="0"/>
                  <a:pt x="760972" y="3192"/>
                  <a:pt x="766113" y="8351"/>
                </a:cubicBezTo>
                <a:cubicBezTo>
                  <a:pt x="771253" y="13509"/>
                  <a:pt x="774434" y="20636"/>
                  <a:pt x="774434" y="28504"/>
                </a:cubicBezTo>
                <a:lnTo>
                  <a:pt x="774434" y="102549"/>
                </a:lnTo>
                <a:close/>
                <a:moveTo>
                  <a:pt x="100068" y="121590"/>
                </a:moveTo>
                <a:lnTo>
                  <a:pt x="94890" y="121590"/>
                </a:lnTo>
                <a:cubicBezTo>
                  <a:pt x="87087" y="121590"/>
                  <a:pt x="79950" y="124781"/>
                  <a:pt x="74809" y="129940"/>
                </a:cubicBezTo>
                <a:cubicBezTo>
                  <a:pt x="69706" y="135100"/>
                  <a:pt x="66488" y="142226"/>
                  <a:pt x="66488" y="150057"/>
                </a:cubicBezTo>
                <a:lnTo>
                  <a:pt x="66488" y="577624"/>
                </a:lnTo>
                <a:lnTo>
                  <a:pt x="807861" y="577624"/>
                </a:lnTo>
                <a:lnTo>
                  <a:pt x="807861" y="150057"/>
                </a:lnTo>
                <a:cubicBezTo>
                  <a:pt x="807861" y="142226"/>
                  <a:pt x="804681" y="135100"/>
                  <a:pt x="799540" y="129940"/>
                </a:cubicBezTo>
                <a:cubicBezTo>
                  <a:pt x="794399" y="124818"/>
                  <a:pt x="787262" y="121590"/>
                  <a:pt x="779459" y="121590"/>
                </a:cubicBezTo>
                <a:lnTo>
                  <a:pt x="774281" y="121590"/>
                </a:lnTo>
                <a:lnTo>
                  <a:pt x="774281" y="507217"/>
                </a:lnTo>
                <a:cubicBezTo>
                  <a:pt x="774281" y="515085"/>
                  <a:pt x="771101" y="522211"/>
                  <a:pt x="765961" y="527370"/>
                </a:cubicBezTo>
                <a:cubicBezTo>
                  <a:pt x="760820" y="532530"/>
                  <a:pt x="753719" y="535721"/>
                  <a:pt x="745880" y="535721"/>
                </a:cubicBezTo>
                <a:lnTo>
                  <a:pt x="128396" y="535721"/>
                </a:lnTo>
                <a:cubicBezTo>
                  <a:pt x="120556" y="535721"/>
                  <a:pt x="113455" y="532530"/>
                  <a:pt x="108315" y="527370"/>
                </a:cubicBezTo>
                <a:cubicBezTo>
                  <a:pt x="103174" y="522211"/>
                  <a:pt x="99994" y="515085"/>
                  <a:pt x="99994" y="507217"/>
                </a:cubicBezTo>
                <a:lnTo>
                  <a:pt x="99994" y="121590"/>
                </a:lnTo>
                <a:close/>
                <a:moveTo>
                  <a:pt x="815737" y="596664"/>
                </a:moveTo>
                <a:lnTo>
                  <a:pt x="59945" y="596664"/>
                </a:lnTo>
                <a:lnTo>
                  <a:pt x="40382" y="609950"/>
                </a:lnTo>
                <a:lnTo>
                  <a:pt x="834819" y="609950"/>
                </a:lnTo>
                <a:lnTo>
                  <a:pt x="815774" y="596664"/>
                </a:lnTo>
                <a:close/>
                <a:moveTo>
                  <a:pt x="538043" y="628953"/>
                </a:moveTo>
                <a:lnTo>
                  <a:pt x="538043" y="648402"/>
                </a:lnTo>
                <a:cubicBezTo>
                  <a:pt x="538043" y="653635"/>
                  <a:pt x="533790" y="657904"/>
                  <a:pt x="528575" y="657904"/>
                </a:cubicBezTo>
                <a:lnTo>
                  <a:pt x="345885" y="657904"/>
                </a:lnTo>
                <a:cubicBezTo>
                  <a:pt x="340671" y="657904"/>
                  <a:pt x="336418" y="653635"/>
                  <a:pt x="336418" y="648402"/>
                </a:cubicBezTo>
                <a:lnTo>
                  <a:pt x="336418" y="628953"/>
                </a:lnTo>
                <a:lnTo>
                  <a:pt x="19709" y="628953"/>
                </a:lnTo>
                <a:cubicBezTo>
                  <a:pt x="21485" y="638603"/>
                  <a:pt x="26144" y="647251"/>
                  <a:pt x="32801" y="653895"/>
                </a:cubicBezTo>
                <a:cubicBezTo>
                  <a:pt x="41381" y="662505"/>
                  <a:pt x="53214" y="667851"/>
                  <a:pt x="66269" y="667851"/>
                </a:cubicBezTo>
                <a:lnTo>
                  <a:pt x="808229" y="667851"/>
                </a:lnTo>
                <a:cubicBezTo>
                  <a:pt x="821247" y="667851"/>
                  <a:pt x="833118" y="662506"/>
                  <a:pt x="841623" y="653933"/>
                </a:cubicBezTo>
                <a:cubicBezTo>
                  <a:pt x="848316" y="647252"/>
                  <a:pt x="852976" y="638604"/>
                  <a:pt x="854751" y="628954"/>
                </a:cubicBezTo>
                <a:close/>
                <a:moveTo>
                  <a:pt x="355353" y="628953"/>
                </a:moveTo>
                <a:lnTo>
                  <a:pt x="355353" y="638901"/>
                </a:lnTo>
                <a:lnTo>
                  <a:pt x="519108" y="638901"/>
                </a:lnTo>
                <a:lnTo>
                  <a:pt x="519108" y="628953"/>
                </a:ln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 31">
            <a:extLst>
              <a:ext uri="{FF2B5EF4-FFF2-40B4-BE49-F238E27FC236}">
                <a16:creationId xmlns:a16="http://schemas.microsoft.com/office/drawing/2014/main" id="{02662178-C301-E014-F06F-AEE9219D2F89}"/>
              </a:ext>
            </a:extLst>
          </p:cNvPr>
          <p:cNvSpPr/>
          <p:nvPr/>
        </p:nvSpPr>
        <p:spPr>
          <a:xfrm>
            <a:off x="4281445" y="3485264"/>
            <a:ext cx="490515" cy="490401"/>
          </a:xfrm>
          <a:custGeom>
            <a:avLst/>
            <a:gdLst>
              <a:gd name="connsiteX0" fmla="*/ 449663 w 868978"/>
              <a:gd name="connsiteY0" fmla="*/ 854716 h 868775"/>
              <a:gd name="connsiteX1" fmla="*/ 435699 w 868978"/>
              <a:gd name="connsiteY1" fmla="*/ 868775 h 868775"/>
              <a:gd name="connsiteX2" fmla="*/ 434118 w 868978"/>
              <a:gd name="connsiteY2" fmla="*/ 868775 h 868775"/>
              <a:gd name="connsiteX3" fmla="*/ 179105 w 868978"/>
              <a:gd name="connsiteY3" fmla="*/ 785774 h 868775"/>
              <a:gd name="connsiteX4" fmla="*/ 5436 w 868978"/>
              <a:gd name="connsiteY4" fmla="*/ 502272 h 868775"/>
              <a:gd name="connsiteX5" fmla="*/ 83103 w 868978"/>
              <a:gd name="connsiteY5" fmla="*/ 179003 h 868775"/>
              <a:gd name="connsiteX6" fmla="*/ 259134 w 868978"/>
              <a:gd name="connsiteY6" fmla="*/ 36928 h 868775"/>
              <a:gd name="connsiteX7" fmla="*/ 227187 w 868978"/>
              <a:gd name="connsiteY7" fmla="*/ 28918 h 868775"/>
              <a:gd name="connsiteX8" fmla="*/ 217005 w 868978"/>
              <a:gd name="connsiteY8" fmla="*/ 11916 h 868775"/>
              <a:gd name="connsiteX9" fmla="*/ 234007 w 868978"/>
              <a:gd name="connsiteY9" fmla="*/ 1734 h 868775"/>
              <a:gd name="connsiteX10" fmla="*/ 309236 w 868978"/>
              <a:gd name="connsiteY10" fmla="*/ 20593 h 868775"/>
              <a:gd name="connsiteX11" fmla="*/ 318627 w 868978"/>
              <a:gd name="connsiteY11" fmla="*/ 28489 h 868775"/>
              <a:gd name="connsiteX12" fmla="*/ 318208 w 868978"/>
              <a:gd name="connsiteY12" fmla="*/ 40757 h 868775"/>
              <a:gd name="connsiteX13" fmla="*/ 281870 w 868978"/>
              <a:gd name="connsiteY13" fmla="*/ 109271 h 868775"/>
              <a:gd name="connsiteX14" fmla="*/ 269478 w 868978"/>
              <a:gd name="connsiteY14" fmla="*/ 116719 h 868775"/>
              <a:gd name="connsiteX15" fmla="*/ 262925 w 868978"/>
              <a:gd name="connsiteY15" fmla="*/ 115081 h 868775"/>
              <a:gd name="connsiteX16" fmla="*/ 257115 w 868978"/>
              <a:gd name="connsiteY16" fmla="*/ 96136 h 868775"/>
              <a:gd name="connsiteX17" fmla="*/ 276241 w 868978"/>
              <a:gd name="connsiteY17" fmla="*/ 60074 h 868775"/>
              <a:gd name="connsiteX18" fmla="*/ 105791 w 868978"/>
              <a:gd name="connsiteY18" fmla="*/ 195482 h 868775"/>
              <a:gd name="connsiteX19" fmla="*/ 33134 w 868978"/>
              <a:gd name="connsiteY19" fmla="*/ 497891 h 868775"/>
              <a:gd name="connsiteX20" fmla="*/ 195583 w 868978"/>
              <a:gd name="connsiteY20" fmla="*/ 763105 h 868775"/>
              <a:gd name="connsiteX21" fmla="*/ 435604 w 868978"/>
              <a:gd name="connsiteY21" fmla="*/ 840753 h 868775"/>
              <a:gd name="connsiteX22" fmla="*/ 435651 w 868978"/>
              <a:gd name="connsiteY22" fmla="*/ 840753 h 868775"/>
              <a:gd name="connsiteX23" fmla="*/ 449663 w 868978"/>
              <a:gd name="connsiteY23" fmla="*/ 854716 h 868775"/>
              <a:gd name="connsiteX24" fmla="*/ 863543 w 868978"/>
              <a:gd name="connsiteY24" fmla="*/ 366503 h 868775"/>
              <a:gd name="connsiteX25" fmla="*/ 689874 w 868978"/>
              <a:gd name="connsiteY25" fmla="*/ 83001 h 868775"/>
              <a:gd name="connsiteX26" fmla="*/ 434899 w 868978"/>
              <a:gd name="connsiteY26" fmla="*/ 0 h 868775"/>
              <a:gd name="connsiteX27" fmla="*/ 433280 w 868978"/>
              <a:gd name="connsiteY27" fmla="*/ 0 h 868775"/>
              <a:gd name="connsiteX28" fmla="*/ 419316 w 868978"/>
              <a:gd name="connsiteY28" fmla="*/ 14068 h 868775"/>
              <a:gd name="connsiteX29" fmla="*/ 433327 w 868978"/>
              <a:gd name="connsiteY29" fmla="*/ 28032 h 868775"/>
              <a:gd name="connsiteX30" fmla="*/ 433375 w 868978"/>
              <a:gd name="connsiteY30" fmla="*/ 28032 h 868775"/>
              <a:gd name="connsiteX31" fmla="*/ 673395 w 868978"/>
              <a:gd name="connsiteY31" fmla="*/ 105680 h 868775"/>
              <a:gd name="connsiteX32" fmla="*/ 763207 w 868978"/>
              <a:gd name="connsiteY32" fmla="*/ 673303 h 868775"/>
              <a:gd name="connsiteX33" fmla="*/ 592757 w 868978"/>
              <a:gd name="connsiteY33" fmla="*/ 808701 h 868775"/>
              <a:gd name="connsiteX34" fmla="*/ 611873 w 868978"/>
              <a:gd name="connsiteY34" fmla="*/ 772659 h 868775"/>
              <a:gd name="connsiteX35" fmla="*/ 606063 w 868978"/>
              <a:gd name="connsiteY35" fmla="*/ 753713 h 868775"/>
              <a:gd name="connsiteX36" fmla="*/ 587118 w 868978"/>
              <a:gd name="connsiteY36" fmla="*/ 759524 h 868775"/>
              <a:gd name="connsiteX37" fmla="*/ 550780 w 868978"/>
              <a:gd name="connsiteY37" fmla="*/ 828037 h 868775"/>
              <a:gd name="connsiteX38" fmla="*/ 550361 w 868978"/>
              <a:gd name="connsiteY38" fmla="*/ 840305 h 868775"/>
              <a:gd name="connsiteX39" fmla="*/ 559753 w 868978"/>
              <a:gd name="connsiteY39" fmla="*/ 848201 h 868775"/>
              <a:gd name="connsiteX40" fmla="*/ 634981 w 868978"/>
              <a:gd name="connsiteY40" fmla="*/ 867061 h 868775"/>
              <a:gd name="connsiteX41" fmla="*/ 638401 w 868978"/>
              <a:gd name="connsiteY41" fmla="*/ 867489 h 868775"/>
              <a:gd name="connsiteX42" fmla="*/ 651983 w 868978"/>
              <a:gd name="connsiteY42" fmla="*/ 856879 h 868775"/>
              <a:gd name="connsiteX43" fmla="*/ 641801 w 868978"/>
              <a:gd name="connsiteY43" fmla="*/ 839876 h 868775"/>
              <a:gd name="connsiteX44" fmla="*/ 609845 w 868978"/>
              <a:gd name="connsiteY44" fmla="*/ 831866 h 868775"/>
              <a:gd name="connsiteX45" fmla="*/ 785886 w 868978"/>
              <a:gd name="connsiteY45" fmla="*/ 689791 h 868775"/>
              <a:gd name="connsiteX46" fmla="*/ 863543 w 868978"/>
              <a:gd name="connsiteY46" fmla="*/ 366503 h 868775"/>
              <a:gd name="connsiteX47" fmla="*/ 573107 w 868978"/>
              <a:gd name="connsiteY47" fmla="*/ 674141 h 868775"/>
              <a:gd name="connsiteX48" fmla="*/ 505994 w 868978"/>
              <a:gd name="connsiteY48" fmla="*/ 701964 h 868775"/>
              <a:gd name="connsiteX49" fmla="*/ 489058 w 868978"/>
              <a:gd name="connsiteY49" fmla="*/ 745979 h 868775"/>
              <a:gd name="connsiteX50" fmla="*/ 475980 w 868978"/>
              <a:gd name="connsiteY50" fmla="*/ 754961 h 868775"/>
              <a:gd name="connsiteX51" fmla="*/ 393008 w 868978"/>
              <a:gd name="connsiteY51" fmla="*/ 754961 h 868775"/>
              <a:gd name="connsiteX52" fmla="*/ 379930 w 868978"/>
              <a:gd name="connsiteY52" fmla="*/ 745979 h 868775"/>
              <a:gd name="connsiteX53" fmla="*/ 362985 w 868978"/>
              <a:gd name="connsiteY53" fmla="*/ 701954 h 868775"/>
              <a:gd name="connsiteX54" fmla="*/ 295901 w 868978"/>
              <a:gd name="connsiteY54" fmla="*/ 674141 h 868775"/>
              <a:gd name="connsiteX55" fmla="*/ 252762 w 868978"/>
              <a:gd name="connsiteY55" fmla="*/ 693306 h 868775"/>
              <a:gd name="connsiteX56" fmla="*/ 237160 w 868978"/>
              <a:gd name="connsiteY56" fmla="*/ 690410 h 868775"/>
              <a:gd name="connsiteX57" fmla="*/ 178486 w 868978"/>
              <a:gd name="connsiteY57" fmla="*/ 631736 h 868775"/>
              <a:gd name="connsiteX58" fmla="*/ 175590 w 868978"/>
              <a:gd name="connsiteY58" fmla="*/ 616134 h 868775"/>
              <a:gd name="connsiteX59" fmla="*/ 194745 w 868978"/>
              <a:gd name="connsiteY59" fmla="*/ 573005 h 868775"/>
              <a:gd name="connsiteX60" fmla="*/ 166923 w 868978"/>
              <a:gd name="connsiteY60" fmla="*/ 505892 h 868775"/>
              <a:gd name="connsiteX61" fmla="*/ 122908 w 868978"/>
              <a:gd name="connsiteY61" fmla="*/ 488947 h 868775"/>
              <a:gd name="connsiteX62" fmla="*/ 113925 w 868978"/>
              <a:gd name="connsiteY62" fmla="*/ 475869 h 868775"/>
              <a:gd name="connsiteX63" fmla="*/ 113925 w 868978"/>
              <a:gd name="connsiteY63" fmla="*/ 392897 h 868775"/>
              <a:gd name="connsiteX64" fmla="*/ 122908 w 868978"/>
              <a:gd name="connsiteY64" fmla="*/ 379819 h 868775"/>
              <a:gd name="connsiteX65" fmla="*/ 166923 w 868978"/>
              <a:gd name="connsiteY65" fmla="*/ 362874 h 868775"/>
              <a:gd name="connsiteX66" fmla="*/ 194736 w 868978"/>
              <a:gd name="connsiteY66" fmla="*/ 295780 h 868775"/>
              <a:gd name="connsiteX67" fmla="*/ 175581 w 868978"/>
              <a:gd name="connsiteY67" fmla="*/ 252641 h 868775"/>
              <a:gd name="connsiteX68" fmla="*/ 178476 w 868978"/>
              <a:gd name="connsiteY68" fmla="*/ 237039 h 868775"/>
              <a:gd name="connsiteX69" fmla="*/ 237150 w 868978"/>
              <a:gd name="connsiteY69" fmla="*/ 178365 h 868775"/>
              <a:gd name="connsiteX70" fmla="*/ 252752 w 868978"/>
              <a:gd name="connsiteY70" fmla="*/ 175470 h 868775"/>
              <a:gd name="connsiteX71" fmla="*/ 295891 w 868978"/>
              <a:gd name="connsiteY71" fmla="*/ 194634 h 868775"/>
              <a:gd name="connsiteX72" fmla="*/ 362976 w 868978"/>
              <a:gd name="connsiteY72" fmla="*/ 166821 h 868775"/>
              <a:gd name="connsiteX73" fmla="*/ 379921 w 868978"/>
              <a:gd name="connsiteY73" fmla="*/ 122796 h 868775"/>
              <a:gd name="connsiteX74" fmla="*/ 392998 w 868978"/>
              <a:gd name="connsiteY74" fmla="*/ 113814 h 868775"/>
              <a:gd name="connsiteX75" fmla="*/ 475971 w 868978"/>
              <a:gd name="connsiteY75" fmla="*/ 113814 h 868775"/>
              <a:gd name="connsiteX76" fmla="*/ 489049 w 868978"/>
              <a:gd name="connsiteY76" fmla="*/ 122796 h 868775"/>
              <a:gd name="connsiteX77" fmla="*/ 505994 w 868978"/>
              <a:gd name="connsiteY77" fmla="*/ 166821 h 868775"/>
              <a:gd name="connsiteX78" fmla="*/ 573078 w 868978"/>
              <a:gd name="connsiteY78" fmla="*/ 194634 h 868775"/>
              <a:gd name="connsiteX79" fmla="*/ 616226 w 868978"/>
              <a:gd name="connsiteY79" fmla="*/ 175470 h 868775"/>
              <a:gd name="connsiteX80" fmla="*/ 631819 w 868978"/>
              <a:gd name="connsiteY80" fmla="*/ 178365 h 868775"/>
              <a:gd name="connsiteX81" fmla="*/ 690493 w 868978"/>
              <a:gd name="connsiteY81" fmla="*/ 237039 h 868775"/>
              <a:gd name="connsiteX82" fmla="*/ 693388 w 868978"/>
              <a:gd name="connsiteY82" fmla="*/ 252641 h 868775"/>
              <a:gd name="connsiteX83" fmla="*/ 674234 w 868978"/>
              <a:gd name="connsiteY83" fmla="*/ 295770 h 868775"/>
              <a:gd name="connsiteX84" fmla="*/ 702056 w 868978"/>
              <a:gd name="connsiteY84" fmla="*/ 362874 h 868775"/>
              <a:gd name="connsiteX85" fmla="*/ 746071 w 868978"/>
              <a:gd name="connsiteY85" fmla="*/ 379819 h 868775"/>
              <a:gd name="connsiteX86" fmla="*/ 755053 w 868978"/>
              <a:gd name="connsiteY86" fmla="*/ 392897 h 868775"/>
              <a:gd name="connsiteX87" fmla="*/ 755053 w 868978"/>
              <a:gd name="connsiteY87" fmla="*/ 475869 h 868775"/>
              <a:gd name="connsiteX88" fmla="*/ 746071 w 868978"/>
              <a:gd name="connsiteY88" fmla="*/ 488947 h 868775"/>
              <a:gd name="connsiteX89" fmla="*/ 702047 w 868978"/>
              <a:gd name="connsiteY89" fmla="*/ 505892 h 868775"/>
              <a:gd name="connsiteX90" fmla="*/ 674234 w 868978"/>
              <a:gd name="connsiteY90" fmla="*/ 572976 h 868775"/>
              <a:gd name="connsiteX91" fmla="*/ 693398 w 868978"/>
              <a:gd name="connsiteY91" fmla="*/ 616115 h 868775"/>
              <a:gd name="connsiteX92" fmla="*/ 690502 w 868978"/>
              <a:gd name="connsiteY92" fmla="*/ 631708 h 868775"/>
              <a:gd name="connsiteX93" fmla="*/ 631828 w 868978"/>
              <a:gd name="connsiteY93" fmla="*/ 690382 h 868775"/>
              <a:gd name="connsiteX94" fmla="*/ 616226 w 868978"/>
              <a:gd name="connsiteY94" fmla="*/ 693277 h 868775"/>
              <a:gd name="connsiteX95" fmla="*/ 573107 w 868978"/>
              <a:gd name="connsiteY95" fmla="*/ 674141 h 868775"/>
              <a:gd name="connsiteX96" fmla="*/ 577841 w 868978"/>
              <a:gd name="connsiteY96" fmla="*/ 645576 h 868775"/>
              <a:gd name="connsiteX97" fmla="*/ 618808 w 868978"/>
              <a:gd name="connsiteY97" fmla="*/ 663778 h 868775"/>
              <a:gd name="connsiteX98" fmla="*/ 663870 w 868978"/>
              <a:gd name="connsiteY98" fmla="*/ 618715 h 868775"/>
              <a:gd name="connsiteX99" fmla="*/ 645668 w 868978"/>
              <a:gd name="connsiteY99" fmla="*/ 577729 h 868775"/>
              <a:gd name="connsiteX100" fmla="*/ 646544 w 868978"/>
              <a:gd name="connsiteY100" fmla="*/ 564690 h 868775"/>
              <a:gd name="connsiteX101" fmla="*/ 676605 w 868978"/>
              <a:gd name="connsiteY101" fmla="*/ 492185 h 868775"/>
              <a:gd name="connsiteX102" fmla="*/ 685206 w 868978"/>
              <a:gd name="connsiteY102" fmla="*/ 482356 h 868775"/>
              <a:gd name="connsiteX103" fmla="*/ 727031 w 868978"/>
              <a:gd name="connsiteY103" fmla="*/ 466258 h 868775"/>
              <a:gd name="connsiteX104" fmla="*/ 727031 w 868978"/>
              <a:gd name="connsiteY104" fmla="*/ 402527 h 868775"/>
              <a:gd name="connsiteX105" fmla="*/ 685225 w 868978"/>
              <a:gd name="connsiteY105" fmla="*/ 386439 h 868775"/>
              <a:gd name="connsiteX106" fmla="*/ 676624 w 868978"/>
              <a:gd name="connsiteY106" fmla="*/ 376599 h 868775"/>
              <a:gd name="connsiteX107" fmla="*/ 646563 w 868978"/>
              <a:gd name="connsiteY107" fmla="*/ 304076 h 868775"/>
              <a:gd name="connsiteX108" fmla="*/ 645687 w 868978"/>
              <a:gd name="connsiteY108" fmla="*/ 291036 h 868775"/>
              <a:gd name="connsiteX109" fmla="*/ 663880 w 868978"/>
              <a:gd name="connsiteY109" fmla="*/ 250060 h 868775"/>
              <a:gd name="connsiteX110" fmla="*/ 618817 w 868978"/>
              <a:gd name="connsiteY110" fmla="*/ 204997 h 868775"/>
              <a:gd name="connsiteX111" fmla="*/ 577831 w 868978"/>
              <a:gd name="connsiteY111" fmla="*/ 223199 h 868775"/>
              <a:gd name="connsiteX112" fmla="*/ 564791 w 868978"/>
              <a:gd name="connsiteY112" fmla="*/ 222323 h 868775"/>
              <a:gd name="connsiteX113" fmla="*/ 492287 w 868978"/>
              <a:gd name="connsiteY113" fmla="*/ 192262 h 868775"/>
              <a:gd name="connsiteX114" fmla="*/ 482457 w 868978"/>
              <a:gd name="connsiteY114" fmla="*/ 183661 h 868775"/>
              <a:gd name="connsiteX115" fmla="*/ 466360 w 868978"/>
              <a:gd name="connsiteY115" fmla="*/ 141837 h 868775"/>
              <a:gd name="connsiteX116" fmla="*/ 402628 w 868978"/>
              <a:gd name="connsiteY116" fmla="*/ 141837 h 868775"/>
              <a:gd name="connsiteX117" fmla="*/ 386531 w 868978"/>
              <a:gd name="connsiteY117" fmla="*/ 183661 h 868775"/>
              <a:gd name="connsiteX118" fmla="*/ 376701 w 868978"/>
              <a:gd name="connsiteY118" fmla="*/ 192262 h 868775"/>
              <a:gd name="connsiteX119" fmla="*/ 304197 w 868978"/>
              <a:gd name="connsiteY119" fmla="*/ 222323 h 868775"/>
              <a:gd name="connsiteX120" fmla="*/ 291157 w 868978"/>
              <a:gd name="connsiteY120" fmla="*/ 223199 h 868775"/>
              <a:gd name="connsiteX121" fmla="*/ 250171 w 868978"/>
              <a:gd name="connsiteY121" fmla="*/ 204997 h 868775"/>
              <a:gd name="connsiteX122" fmla="*/ 205108 w 868978"/>
              <a:gd name="connsiteY122" fmla="*/ 250060 h 868775"/>
              <a:gd name="connsiteX123" fmla="*/ 223311 w 868978"/>
              <a:gd name="connsiteY123" fmla="*/ 291046 h 868775"/>
              <a:gd name="connsiteX124" fmla="*/ 222434 w 868978"/>
              <a:gd name="connsiteY124" fmla="*/ 304086 h 868775"/>
              <a:gd name="connsiteX125" fmla="*/ 192373 w 868978"/>
              <a:gd name="connsiteY125" fmla="*/ 376599 h 868775"/>
              <a:gd name="connsiteX126" fmla="*/ 183772 w 868978"/>
              <a:gd name="connsiteY126" fmla="*/ 386439 h 868775"/>
              <a:gd name="connsiteX127" fmla="*/ 141958 w 868978"/>
              <a:gd name="connsiteY127" fmla="*/ 402536 h 868775"/>
              <a:gd name="connsiteX128" fmla="*/ 141958 w 868978"/>
              <a:gd name="connsiteY128" fmla="*/ 466268 h 868775"/>
              <a:gd name="connsiteX129" fmla="*/ 183763 w 868978"/>
              <a:gd name="connsiteY129" fmla="*/ 482365 h 868775"/>
              <a:gd name="connsiteX130" fmla="*/ 192364 w 868978"/>
              <a:gd name="connsiteY130" fmla="*/ 492195 h 868775"/>
              <a:gd name="connsiteX131" fmla="*/ 222425 w 868978"/>
              <a:gd name="connsiteY131" fmla="*/ 564718 h 868775"/>
              <a:gd name="connsiteX132" fmla="*/ 223301 w 868978"/>
              <a:gd name="connsiteY132" fmla="*/ 577758 h 868775"/>
              <a:gd name="connsiteX133" fmla="*/ 205108 w 868978"/>
              <a:gd name="connsiteY133" fmla="*/ 618734 h 868775"/>
              <a:gd name="connsiteX134" fmla="*/ 250171 w 868978"/>
              <a:gd name="connsiteY134" fmla="*/ 663797 h 868775"/>
              <a:gd name="connsiteX135" fmla="*/ 291157 w 868978"/>
              <a:gd name="connsiteY135" fmla="*/ 645595 h 868775"/>
              <a:gd name="connsiteX136" fmla="*/ 304197 w 868978"/>
              <a:gd name="connsiteY136" fmla="*/ 646471 h 868775"/>
              <a:gd name="connsiteX137" fmla="*/ 376701 w 868978"/>
              <a:gd name="connsiteY137" fmla="*/ 676532 h 868775"/>
              <a:gd name="connsiteX138" fmla="*/ 386531 w 868978"/>
              <a:gd name="connsiteY138" fmla="*/ 685133 h 868775"/>
              <a:gd name="connsiteX139" fmla="*/ 402628 w 868978"/>
              <a:gd name="connsiteY139" fmla="*/ 726958 h 868775"/>
              <a:gd name="connsiteX140" fmla="*/ 466360 w 868978"/>
              <a:gd name="connsiteY140" fmla="*/ 726958 h 868775"/>
              <a:gd name="connsiteX141" fmla="*/ 482448 w 868978"/>
              <a:gd name="connsiteY141" fmla="*/ 685152 h 868775"/>
              <a:gd name="connsiteX142" fmla="*/ 492278 w 868978"/>
              <a:gd name="connsiteY142" fmla="*/ 676551 h 868775"/>
              <a:gd name="connsiteX143" fmla="*/ 564801 w 868978"/>
              <a:gd name="connsiteY143" fmla="*/ 646490 h 868775"/>
              <a:gd name="connsiteX144" fmla="*/ 577841 w 868978"/>
              <a:gd name="connsiteY144" fmla="*/ 645576 h 868775"/>
              <a:gd name="connsiteX145" fmla="*/ 605863 w 868978"/>
              <a:gd name="connsiteY145" fmla="*/ 434388 h 868775"/>
              <a:gd name="connsiteX146" fmla="*/ 434489 w 868978"/>
              <a:gd name="connsiteY146" fmla="*/ 605761 h 868775"/>
              <a:gd name="connsiteX147" fmla="*/ 263116 w 868978"/>
              <a:gd name="connsiteY147" fmla="*/ 434388 h 868775"/>
              <a:gd name="connsiteX148" fmla="*/ 434489 w 868978"/>
              <a:gd name="connsiteY148" fmla="*/ 263014 h 868775"/>
              <a:gd name="connsiteX149" fmla="*/ 605863 w 868978"/>
              <a:gd name="connsiteY149" fmla="*/ 434388 h 868775"/>
              <a:gd name="connsiteX150" fmla="*/ 577831 w 868978"/>
              <a:gd name="connsiteY150" fmla="*/ 434388 h 868775"/>
              <a:gd name="connsiteX151" fmla="*/ 434489 w 868978"/>
              <a:gd name="connsiteY151" fmla="*/ 291046 h 868775"/>
              <a:gd name="connsiteX152" fmla="*/ 291148 w 868978"/>
              <a:gd name="connsiteY152" fmla="*/ 434388 h 868775"/>
              <a:gd name="connsiteX153" fmla="*/ 434489 w 868978"/>
              <a:gd name="connsiteY153" fmla="*/ 577729 h 868775"/>
              <a:gd name="connsiteX154" fmla="*/ 577831 w 868978"/>
              <a:gd name="connsiteY154" fmla="*/ 434388 h 868775"/>
              <a:gd name="connsiteX155" fmla="*/ 533349 w 868978"/>
              <a:gd name="connsiteY155" fmla="*/ 413690 h 868775"/>
              <a:gd name="connsiteX156" fmla="*/ 498735 w 868978"/>
              <a:gd name="connsiteY156" fmla="*/ 448732 h 868775"/>
              <a:gd name="connsiteX157" fmla="*/ 440281 w 868978"/>
              <a:gd name="connsiteY157" fmla="*/ 507740 h 868775"/>
              <a:gd name="connsiteX158" fmla="*/ 413868 w 868978"/>
              <a:gd name="connsiteY158" fmla="*/ 518674 h 868775"/>
              <a:gd name="connsiteX159" fmla="*/ 387455 w 868978"/>
              <a:gd name="connsiteY159" fmla="*/ 507740 h 868775"/>
              <a:gd name="connsiteX160" fmla="*/ 335744 w 868978"/>
              <a:gd name="connsiteY160" fmla="*/ 456028 h 868775"/>
              <a:gd name="connsiteX161" fmla="*/ 324809 w 868978"/>
              <a:gd name="connsiteY161" fmla="*/ 429616 h 868775"/>
              <a:gd name="connsiteX162" fmla="*/ 335744 w 868978"/>
              <a:gd name="connsiteY162" fmla="*/ 403203 h 868775"/>
              <a:gd name="connsiteX163" fmla="*/ 362156 w 868978"/>
              <a:gd name="connsiteY163" fmla="*/ 392259 h 868775"/>
              <a:gd name="connsiteX164" fmla="*/ 388569 w 868978"/>
              <a:gd name="connsiteY164" fmla="*/ 403203 h 868775"/>
              <a:gd name="connsiteX165" fmla="*/ 413772 w 868978"/>
              <a:gd name="connsiteY165" fmla="*/ 428406 h 868775"/>
              <a:gd name="connsiteX166" fmla="*/ 480381 w 868978"/>
              <a:gd name="connsiteY166" fmla="*/ 361140 h 868775"/>
              <a:gd name="connsiteX167" fmla="*/ 506717 w 868978"/>
              <a:gd name="connsiteY167" fmla="*/ 350101 h 868775"/>
              <a:gd name="connsiteX168" fmla="*/ 506860 w 868978"/>
              <a:gd name="connsiteY168" fmla="*/ 350101 h 868775"/>
              <a:gd name="connsiteX169" fmla="*/ 533178 w 868978"/>
              <a:gd name="connsiteY169" fmla="*/ 360959 h 868775"/>
              <a:gd name="connsiteX170" fmla="*/ 533349 w 868978"/>
              <a:gd name="connsiteY170" fmla="*/ 413690 h 868775"/>
              <a:gd name="connsiteX171" fmla="*/ 513413 w 868978"/>
              <a:gd name="connsiteY171" fmla="*/ 380829 h 868775"/>
              <a:gd name="connsiteX172" fmla="*/ 506860 w 868978"/>
              <a:gd name="connsiteY172" fmla="*/ 378123 h 868775"/>
              <a:gd name="connsiteX173" fmla="*/ 506822 w 868978"/>
              <a:gd name="connsiteY173" fmla="*/ 378123 h 868775"/>
              <a:gd name="connsiteX174" fmla="*/ 500298 w 868978"/>
              <a:gd name="connsiteY174" fmla="*/ 380857 h 868775"/>
              <a:gd name="connsiteX175" fmla="*/ 423783 w 868978"/>
              <a:gd name="connsiteY175" fmla="*/ 458133 h 868775"/>
              <a:gd name="connsiteX176" fmla="*/ 413858 w 868978"/>
              <a:gd name="connsiteY176" fmla="*/ 462286 h 868775"/>
              <a:gd name="connsiteX177" fmla="*/ 413820 w 868978"/>
              <a:gd name="connsiteY177" fmla="*/ 462286 h 868775"/>
              <a:gd name="connsiteX178" fmla="*/ 403914 w 868978"/>
              <a:gd name="connsiteY178" fmla="*/ 458181 h 868775"/>
              <a:gd name="connsiteX179" fmla="*/ 368757 w 868978"/>
              <a:gd name="connsiteY179" fmla="*/ 423024 h 868775"/>
              <a:gd name="connsiteX180" fmla="*/ 362166 w 868978"/>
              <a:gd name="connsiteY180" fmla="*/ 420291 h 868775"/>
              <a:gd name="connsiteX181" fmla="*/ 355575 w 868978"/>
              <a:gd name="connsiteY181" fmla="*/ 423024 h 868775"/>
              <a:gd name="connsiteX182" fmla="*/ 352841 w 868978"/>
              <a:gd name="connsiteY182" fmla="*/ 429616 h 868775"/>
              <a:gd name="connsiteX183" fmla="*/ 355575 w 868978"/>
              <a:gd name="connsiteY183" fmla="*/ 436207 h 868775"/>
              <a:gd name="connsiteX184" fmla="*/ 407286 w 868978"/>
              <a:gd name="connsiteY184" fmla="*/ 487918 h 868775"/>
              <a:gd name="connsiteX185" fmla="*/ 413877 w 868978"/>
              <a:gd name="connsiteY185" fmla="*/ 490652 h 868775"/>
              <a:gd name="connsiteX186" fmla="*/ 420469 w 868978"/>
              <a:gd name="connsiteY186" fmla="*/ 487918 h 868775"/>
              <a:gd name="connsiteX187" fmla="*/ 478781 w 868978"/>
              <a:gd name="connsiteY187" fmla="*/ 429054 h 868775"/>
              <a:gd name="connsiteX188" fmla="*/ 513442 w 868978"/>
              <a:gd name="connsiteY188" fmla="*/ 393954 h 868775"/>
              <a:gd name="connsiteX189" fmla="*/ 513413 w 868978"/>
              <a:gd name="connsiteY189" fmla="*/ 380829 h 86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</a:cxnLst>
            <a:rect l="l" t="t" r="r" b="b"/>
            <a:pathLst>
              <a:path w="868978" h="868775">
                <a:moveTo>
                  <a:pt x="449663" y="854716"/>
                </a:moveTo>
                <a:cubicBezTo>
                  <a:pt x="449691" y="862451"/>
                  <a:pt x="443443" y="868756"/>
                  <a:pt x="435699" y="868775"/>
                </a:cubicBezTo>
                <a:cubicBezTo>
                  <a:pt x="435175" y="868775"/>
                  <a:pt x="434642" y="868775"/>
                  <a:pt x="434118" y="868775"/>
                </a:cubicBezTo>
                <a:cubicBezTo>
                  <a:pt x="341992" y="868775"/>
                  <a:pt x="253848" y="840096"/>
                  <a:pt x="179105" y="785774"/>
                </a:cubicBezTo>
                <a:cubicBezTo>
                  <a:pt x="85246" y="717556"/>
                  <a:pt x="23571" y="616877"/>
                  <a:pt x="5436" y="502272"/>
                </a:cubicBezTo>
                <a:cubicBezTo>
                  <a:pt x="-12700" y="387668"/>
                  <a:pt x="14884" y="272863"/>
                  <a:pt x="83103" y="179003"/>
                </a:cubicBezTo>
                <a:cubicBezTo>
                  <a:pt x="128584" y="116415"/>
                  <a:pt x="189021" y="67751"/>
                  <a:pt x="259134" y="36928"/>
                </a:cubicBezTo>
                <a:lnTo>
                  <a:pt x="227187" y="28918"/>
                </a:lnTo>
                <a:cubicBezTo>
                  <a:pt x="219682" y="27032"/>
                  <a:pt x="215119" y="19421"/>
                  <a:pt x="217005" y="11916"/>
                </a:cubicBezTo>
                <a:cubicBezTo>
                  <a:pt x="218891" y="4410"/>
                  <a:pt x="226501" y="-152"/>
                  <a:pt x="234007" y="1734"/>
                </a:cubicBezTo>
                <a:lnTo>
                  <a:pt x="309236" y="20593"/>
                </a:lnTo>
                <a:cubicBezTo>
                  <a:pt x="313417" y="21641"/>
                  <a:pt x="316875" y="24555"/>
                  <a:pt x="318627" y="28489"/>
                </a:cubicBezTo>
                <a:cubicBezTo>
                  <a:pt x="320380" y="32423"/>
                  <a:pt x="320218" y="36947"/>
                  <a:pt x="318208" y="40757"/>
                </a:cubicBezTo>
                <a:lnTo>
                  <a:pt x="281870" y="109271"/>
                </a:lnTo>
                <a:cubicBezTo>
                  <a:pt x="279356" y="114014"/>
                  <a:pt x="274498" y="116719"/>
                  <a:pt x="269478" y="116719"/>
                </a:cubicBezTo>
                <a:cubicBezTo>
                  <a:pt x="267259" y="116719"/>
                  <a:pt x="265021" y="116195"/>
                  <a:pt x="262925" y="115081"/>
                </a:cubicBezTo>
                <a:cubicBezTo>
                  <a:pt x="256086" y="111452"/>
                  <a:pt x="253486" y="102975"/>
                  <a:pt x="257115" y="96136"/>
                </a:cubicBezTo>
                <a:lnTo>
                  <a:pt x="276241" y="60074"/>
                </a:lnTo>
                <a:cubicBezTo>
                  <a:pt x="208194" y="88744"/>
                  <a:pt x="149587" y="135217"/>
                  <a:pt x="105791" y="195482"/>
                </a:cubicBezTo>
                <a:cubicBezTo>
                  <a:pt x="41974" y="283283"/>
                  <a:pt x="16170" y="390687"/>
                  <a:pt x="33134" y="497891"/>
                </a:cubicBezTo>
                <a:cubicBezTo>
                  <a:pt x="50079" y="605104"/>
                  <a:pt x="107782" y="699287"/>
                  <a:pt x="195583" y="763105"/>
                </a:cubicBezTo>
                <a:cubicBezTo>
                  <a:pt x="265906" y="814207"/>
                  <a:pt x="348869" y="841000"/>
                  <a:pt x="435604" y="840753"/>
                </a:cubicBezTo>
                <a:cubicBezTo>
                  <a:pt x="435623" y="840753"/>
                  <a:pt x="435642" y="840753"/>
                  <a:pt x="435651" y="840753"/>
                </a:cubicBezTo>
                <a:cubicBezTo>
                  <a:pt x="443367" y="840753"/>
                  <a:pt x="449634" y="846992"/>
                  <a:pt x="449663" y="854716"/>
                </a:cubicBezTo>
                <a:close/>
                <a:moveTo>
                  <a:pt x="863543" y="366503"/>
                </a:moveTo>
                <a:cubicBezTo>
                  <a:pt x="845407" y="251898"/>
                  <a:pt x="783733" y="151219"/>
                  <a:pt x="689874" y="83001"/>
                </a:cubicBezTo>
                <a:cubicBezTo>
                  <a:pt x="615131" y="28680"/>
                  <a:pt x="527006" y="0"/>
                  <a:pt x="434899" y="0"/>
                </a:cubicBezTo>
                <a:cubicBezTo>
                  <a:pt x="434366" y="0"/>
                  <a:pt x="433813" y="0"/>
                  <a:pt x="433280" y="0"/>
                </a:cubicBezTo>
                <a:cubicBezTo>
                  <a:pt x="425545" y="29"/>
                  <a:pt x="419287" y="6325"/>
                  <a:pt x="419316" y="14068"/>
                </a:cubicBezTo>
                <a:cubicBezTo>
                  <a:pt x="419345" y="21793"/>
                  <a:pt x="425612" y="28032"/>
                  <a:pt x="433327" y="28032"/>
                </a:cubicBezTo>
                <a:cubicBezTo>
                  <a:pt x="433346" y="28032"/>
                  <a:pt x="433365" y="28032"/>
                  <a:pt x="433375" y="28032"/>
                </a:cubicBezTo>
                <a:cubicBezTo>
                  <a:pt x="520062" y="27737"/>
                  <a:pt x="603063" y="54569"/>
                  <a:pt x="673395" y="105680"/>
                </a:cubicBezTo>
                <a:cubicBezTo>
                  <a:pt x="854647" y="237411"/>
                  <a:pt x="894937" y="492052"/>
                  <a:pt x="763207" y="673303"/>
                </a:cubicBezTo>
                <a:cubicBezTo>
                  <a:pt x="719430" y="733539"/>
                  <a:pt x="660794" y="780031"/>
                  <a:pt x="592757" y="808701"/>
                </a:cubicBezTo>
                <a:lnTo>
                  <a:pt x="611873" y="772659"/>
                </a:lnTo>
                <a:cubicBezTo>
                  <a:pt x="615502" y="765820"/>
                  <a:pt x="612893" y="757342"/>
                  <a:pt x="606063" y="753713"/>
                </a:cubicBezTo>
                <a:cubicBezTo>
                  <a:pt x="599224" y="750084"/>
                  <a:pt x="590747" y="752694"/>
                  <a:pt x="587118" y="759524"/>
                </a:cubicBezTo>
                <a:lnTo>
                  <a:pt x="550780" y="828037"/>
                </a:lnTo>
                <a:cubicBezTo>
                  <a:pt x="548761" y="831847"/>
                  <a:pt x="548608" y="836362"/>
                  <a:pt x="550361" y="840305"/>
                </a:cubicBezTo>
                <a:cubicBezTo>
                  <a:pt x="552114" y="844239"/>
                  <a:pt x="555581" y="847154"/>
                  <a:pt x="559753" y="848201"/>
                </a:cubicBezTo>
                <a:lnTo>
                  <a:pt x="634981" y="867061"/>
                </a:lnTo>
                <a:cubicBezTo>
                  <a:pt x="636124" y="867347"/>
                  <a:pt x="637267" y="867489"/>
                  <a:pt x="638401" y="867489"/>
                </a:cubicBezTo>
                <a:cubicBezTo>
                  <a:pt x="644678" y="867489"/>
                  <a:pt x="650393" y="863241"/>
                  <a:pt x="651983" y="856879"/>
                </a:cubicBezTo>
                <a:cubicBezTo>
                  <a:pt x="653869" y="849373"/>
                  <a:pt x="649307" y="841762"/>
                  <a:pt x="641801" y="839876"/>
                </a:cubicBezTo>
                <a:lnTo>
                  <a:pt x="609845" y="831866"/>
                </a:lnTo>
                <a:cubicBezTo>
                  <a:pt x="679949" y="801043"/>
                  <a:pt x="740423" y="752342"/>
                  <a:pt x="785886" y="689791"/>
                </a:cubicBezTo>
                <a:cubicBezTo>
                  <a:pt x="854094" y="595913"/>
                  <a:pt x="881679" y="481108"/>
                  <a:pt x="863543" y="366503"/>
                </a:cubicBezTo>
                <a:close/>
                <a:moveTo>
                  <a:pt x="573107" y="674141"/>
                </a:moveTo>
                <a:cubicBezTo>
                  <a:pt x="552018" y="686362"/>
                  <a:pt x="529511" y="695696"/>
                  <a:pt x="505994" y="701964"/>
                </a:cubicBezTo>
                <a:lnTo>
                  <a:pt x="489058" y="745979"/>
                </a:lnTo>
                <a:cubicBezTo>
                  <a:pt x="486972" y="751389"/>
                  <a:pt x="481781" y="754961"/>
                  <a:pt x="475980" y="754961"/>
                </a:cubicBezTo>
                <a:lnTo>
                  <a:pt x="393008" y="754961"/>
                </a:lnTo>
                <a:cubicBezTo>
                  <a:pt x="387207" y="754961"/>
                  <a:pt x="382016" y="751389"/>
                  <a:pt x="379930" y="745979"/>
                </a:cubicBezTo>
                <a:lnTo>
                  <a:pt x="362985" y="701954"/>
                </a:lnTo>
                <a:cubicBezTo>
                  <a:pt x="339497" y="695687"/>
                  <a:pt x="316989" y="686353"/>
                  <a:pt x="295901" y="674141"/>
                </a:cubicBezTo>
                <a:lnTo>
                  <a:pt x="252762" y="693306"/>
                </a:lnTo>
                <a:cubicBezTo>
                  <a:pt x="247466" y="695658"/>
                  <a:pt x="241265" y="694506"/>
                  <a:pt x="237160" y="690410"/>
                </a:cubicBezTo>
                <a:lnTo>
                  <a:pt x="178486" y="631736"/>
                </a:lnTo>
                <a:cubicBezTo>
                  <a:pt x="174390" y="627640"/>
                  <a:pt x="173238" y="621440"/>
                  <a:pt x="175590" y="616134"/>
                </a:cubicBezTo>
                <a:lnTo>
                  <a:pt x="194745" y="573005"/>
                </a:lnTo>
                <a:cubicBezTo>
                  <a:pt x="182525" y="551917"/>
                  <a:pt x="173200" y="529409"/>
                  <a:pt x="166923" y="505892"/>
                </a:cubicBezTo>
                <a:lnTo>
                  <a:pt x="122908" y="488947"/>
                </a:lnTo>
                <a:cubicBezTo>
                  <a:pt x="117497" y="486861"/>
                  <a:pt x="113925" y="481670"/>
                  <a:pt x="113925" y="475869"/>
                </a:cubicBezTo>
                <a:lnTo>
                  <a:pt x="113925" y="392897"/>
                </a:lnTo>
                <a:cubicBezTo>
                  <a:pt x="113925" y="387096"/>
                  <a:pt x="117497" y="381905"/>
                  <a:pt x="122908" y="379819"/>
                </a:cubicBezTo>
                <a:lnTo>
                  <a:pt x="166923" y="362874"/>
                </a:lnTo>
                <a:cubicBezTo>
                  <a:pt x="173190" y="339376"/>
                  <a:pt x="182525" y="316868"/>
                  <a:pt x="194736" y="295780"/>
                </a:cubicBezTo>
                <a:lnTo>
                  <a:pt x="175581" y="252641"/>
                </a:lnTo>
                <a:cubicBezTo>
                  <a:pt x="173228" y="247345"/>
                  <a:pt x="174381" y="241144"/>
                  <a:pt x="178476" y="237039"/>
                </a:cubicBezTo>
                <a:lnTo>
                  <a:pt x="237150" y="178365"/>
                </a:lnTo>
                <a:cubicBezTo>
                  <a:pt x="241246" y="174260"/>
                  <a:pt x="247447" y="173117"/>
                  <a:pt x="252752" y="175470"/>
                </a:cubicBezTo>
                <a:lnTo>
                  <a:pt x="295891" y="194634"/>
                </a:lnTo>
                <a:cubicBezTo>
                  <a:pt x="316979" y="182413"/>
                  <a:pt x="339487" y="173088"/>
                  <a:pt x="362976" y="166821"/>
                </a:cubicBezTo>
                <a:lnTo>
                  <a:pt x="379921" y="122796"/>
                </a:lnTo>
                <a:cubicBezTo>
                  <a:pt x="382007" y="117386"/>
                  <a:pt x="387198" y="113814"/>
                  <a:pt x="392998" y="113814"/>
                </a:cubicBezTo>
                <a:lnTo>
                  <a:pt x="475971" y="113814"/>
                </a:lnTo>
                <a:cubicBezTo>
                  <a:pt x="481771" y="113814"/>
                  <a:pt x="486963" y="117386"/>
                  <a:pt x="489049" y="122796"/>
                </a:cubicBezTo>
                <a:lnTo>
                  <a:pt x="505994" y="166821"/>
                </a:lnTo>
                <a:cubicBezTo>
                  <a:pt x="529492" y="173088"/>
                  <a:pt x="551999" y="182423"/>
                  <a:pt x="573078" y="194634"/>
                </a:cubicBezTo>
                <a:lnTo>
                  <a:pt x="616226" y="175470"/>
                </a:lnTo>
                <a:cubicBezTo>
                  <a:pt x="621522" y="173126"/>
                  <a:pt x="627723" y="174269"/>
                  <a:pt x="631819" y="178365"/>
                </a:cubicBezTo>
                <a:lnTo>
                  <a:pt x="690493" y="237039"/>
                </a:lnTo>
                <a:cubicBezTo>
                  <a:pt x="694589" y="241135"/>
                  <a:pt x="695741" y="247336"/>
                  <a:pt x="693388" y="252641"/>
                </a:cubicBezTo>
                <a:lnTo>
                  <a:pt x="674234" y="295770"/>
                </a:lnTo>
                <a:cubicBezTo>
                  <a:pt x="686454" y="316859"/>
                  <a:pt x="695789" y="339366"/>
                  <a:pt x="702056" y="362874"/>
                </a:cubicBezTo>
                <a:lnTo>
                  <a:pt x="746071" y="379819"/>
                </a:lnTo>
                <a:cubicBezTo>
                  <a:pt x="751481" y="381905"/>
                  <a:pt x="755053" y="387096"/>
                  <a:pt x="755053" y="392897"/>
                </a:cubicBezTo>
                <a:lnTo>
                  <a:pt x="755053" y="475869"/>
                </a:lnTo>
                <a:cubicBezTo>
                  <a:pt x="755053" y="481670"/>
                  <a:pt x="751481" y="486861"/>
                  <a:pt x="746071" y="488947"/>
                </a:cubicBezTo>
                <a:lnTo>
                  <a:pt x="702047" y="505892"/>
                </a:lnTo>
                <a:cubicBezTo>
                  <a:pt x="695779" y="529380"/>
                  <a:pt x="686454" y="551888"/>
                  <a:pt x="674234" y="572976"/>
                </a:cubicBezTo>
                <a:lnTo>
                  <a:pt x="693398" y="616115"/>
                </a:lnTo>
                <a:cubicBezTo>
                  <a:pt x="695751" y="621411"/>
                  <a:pt x="694598" y="627612"/>
                  <a:pt x="690502" y="631708"/>
                </a:cubicBezTo>
                <a:lnTo>
                  <a:pt x="631828" y="690382"/>
                </a:lnTo>
                <a:cubicBezTo>
                  <a:pt x="627733" y="694477"/>
                  <a:pt x="621532" y="695630"/>
                  <a:pt x="616226" y="693277"/>
                </a:cubicBezTo>
                <a:lnTo>
                  <a:pt x="573107" y="674141"/>
                </a:lnTo>
                <a:close/>
                <a:moveTo>
                  <a:pt x="577841" y="645576"/>
                </a:moveTo>
                <a:lnTo>
                  <a:pt x="618808" y="663778"/>
                </a:lnTo>
                <a:lnTo>
                  <a:pt x="663870" y="618715"/>
                </a:lnTo>
                <a:lnTo>
                  <a:pt x="645668" y="577729"/>
                </a:lnTo>
                <a:cubicBezTo>
                  <a:pt x="643792" y="573510"/>
                  <a:pt x="644116" y="568633"/>
                  <a:pt x="646544" y="564690"/>
                </a:cubicBezTo>
                <a:cubicBezTo>
                  <a:pt x="660394" y="542192"/>
                  <a:pt x="670509" y="517798"/>
                  <a:pt x="676605" y="492185"/>
                </a:cubicBezTo>
                <a:cubicBezTo>
                  <a:pt x="677672" y="487690"/>
                  <a:pt x="680892" y="484013"/>
                  <a:pt x="685206" y="482356"/>
                </a:cubicBezTo>
                <a:lnTo>
                  <a:pt x="727031" y="466258"/>
                </a:lnTo>
                <a:lnTo>
                  <a:pt x="727031" y="402527"/>
                </a:lnTo>
                <a:lnTo>
                  <a:pt x="685225" y="386439"/>
                </a:lnTo>
                <a:cubicBezTo>
                  <a:pt x="680911" y="384781"/>
                  <a:pt x="677701" y="381095"/>
                  <a:pt x="676624" y="376599"/>
                </a:cubicBezTo>
                <a:cubicBezTo>
                  <a:pt x="670528" y="350968"/>
                  <a:pt x="660413" y="326565"/>
                  <a:pt x="646563" y="304076"/>
                </a:cubicBezTo>
                <a:cubicBezTo>
                  <a:pt x="644144" y="300142"/>
                  <a:pt x="643811" y="295266"/>
                  <a:pt x="645687" y="291036"/>
                </a:cubicBezTo>
                <a:lnTo>
                  <a:pt x="663880" y="250060"/>
                </a:lnTo>
                <a:lnTo>
                  <a:pt x="618817" y="204997"/>
                </a:lnTo>
                <a:lnTo>
                  <a:pt x="577831" y="223199"/>
                </a:lnTo>
                <a:cubicBezTo>
                  <a:pt x="573611" y="225076"/>
                  <a:pt x="568735" y="224752"/>
                  <a:pt x="564791" y="222323"/>
                </a:cubicBezTo>
                <a:cubicBezTo>
                  <a:pt x="542303" y="208474"/>
                  <a:pt x="517909" y="198358"/>
                  <a:pt x="492287" y="192262"/>
                </a:cubicBezTo>
                <a:cubicBezTo>
                  <a:pt x="487791" y="191195"/>
                  <a:pt x="484115" y="187976"/>
                  <a:pt x="482457" y="183661"/>
                </a:cubicBezTo>
                <a:lnTo>
                  <a:pt x="466360" y="141837"/>
                </a:lnTo>
                <a:lnTo>
                  <a:pt x="402628" y="141837"/>
                </a:lnTo>
                <a:lnTo>
                  <a:pt x="386531" y="183661"/>
                </a:lnTo>
                <a:cubicBezTo>
                  <a:pt x="384874" y="187976"/>
                  <a:pt x="381197" y="191186"/>
                  <a:pt x="376701" y="192262"/>
                </a:cubicBezTo>
                <a:cubicBezTo>
                  <a:pt x="351079" y="198358"/>
                  <a:pt x="326685" y="208474"/>
                  <a:pt x="304197" y="222323"/>
                </a:cubicBezTo>
                <a:cubicBezTo>
                  <a:pt x="300263" y="224742"/>
                  <a:pt x="295386" y="225076"/>
                  <a:pt x="291157" y="223199"/>
                </a:cubicBezTo>
                <a:lnTo>
                  <a:pt x="250171" y="204997"/>
                </a:lnTo>
                <a:lnTo>
                  <a:pt x="205108" y="250060"/>
                </a:lnTo>
                <a:lnTo>
                  <a:pt x="223311" y="291046"/>
                </a:lnTo>
                <a:cubicBezTo>
                  <a:pt x="225187" y="295266"/>
                  <a:pt x="224863" y="300142"/>
                  <a:pt x="222434" y="304086"/>
                </a:cubicBezTo>
                <a:cubicBezTo>
                  <a:pt x="208585" y="326584"/>
                  <a:pt x="198469" y="350977"/>
                  <a:pt x="192373" y="376599"/>
                </a:cubicBezTo>
                <a:cubicBezTo>
                  <a:pt x="191307" y="381095"/>
                  <a:pt x="188087" y="384772"/>
                  <a:pt x="183772" y="386439"/>
                </a:cubicBezTo>
                <a:lnTo>
                  <a:pt x="141958" y="402536"/>
                </a:lnTo>
                <a:lnTo>
                  <a:pt x="141958" y="466268"/>
                </a:lnTo>
                <a:lnTo>
                  <a:pt x="183763" y="482365"/>
                </a:lnTo>
                <a:cubicBezTo>
                  <a:pt x="188078" y="484022"/>
                  <a:pt x="191287" y="487709"/>
                  <a:pt x="192364" y="492195"/>
                </a:cubicBezTo>
                <a:cubicBezTo>
                  <a:pt x="198469" y="517836"/>
                  <a:pt x="208575" y="542239"/>
                  <a:pt x="222425" y="564718"/>
                </a:cubicBezTo>
                <a:cubicBezTo>
                  <a:pt x="224844" y="568652"/>
                  <a:pt x="225177" y="573529"/>
                  <a:pt x="223301" y="577758"/>
                </a:cubicBezTo>
                <a:lnTo>
                  <a:pt x="205108" y="618734"/>
                </a:lnTo>
                <a:lnTo>
                  <a:pt x="250171" y="663797"/>
                </a:lnTo>
                <a:lnTo>
                  <a:pt x="291157" y="645595"/>
                </a:lnTo>
                <a:cubicBezTo>
                  <a:pt x="295377" y="643719"/>
                  <a:pt x="300254" y="644042"/>
                  <a:pt x="304197" y="646471"/>
                </a:cubicBezTo>
                <a:cubicBezTo>
                  <a:pt x="326695" y="660321"/>
                  <a:pt x="351088" y="670436"/>
                  <a:pt x="376701" y="676532"/>
                </a:cubicBezTo>
                <a:cubicBezTo>
                  <a:pt x="381197" y="677599"/>
                  <a:pt x="384874" y="680818"/>
                  <a:pt x="386531" y="685133"/>
                </a:cubicBezTo>
                <a:lnTo>
                  <a:pt x="402628" y="726958"/>
                </a:lnTo>
                <a:lnTo>
                  <a:pt x="466360" y="726958"/>
                </a:lnTo>
                <a:lnTo>
                  <a:pt x="482448" y="685152"/>
                </a:lnTo>
                <a:cubicBezTo>
                  <a:pt x="484105" y="680838"/>
                  <a:pt x="487791" y="677628"/>
                  <a:pt x="492278" y="676551"/>
                </a:cubicBezTo>
                <a:cubicBezTo>
                  <a:pt x="517919" y="670446"/>
                  <a:pt x="542312" y="660330"/>
                  <a:pt x="564801" y="646490"/>
                </a:cubicBezTo>
                <a:cubicBezTo>
                  <a:pt x="568744" y="644033"/>
                  <a:pt x="573621" y="643700"/>
                  <a:pt x="577841" y="645576"/>
                </a:cubicBezTo>
                <a:close/>
                <a:moveTo>
                  <a:pt x="605863" y="434388"/>
                </a:moveTo>
                <a:cubicBezTo>
                  <a:pt x="605863" y="528885"/>
                  <a:pt x="528987" y="605761"/>
                  <a:pt x="434489" y="605761"/>
                </a:cubicBezTo>
                <a:cubicBezTo>
                  <a:pt x="339992" y="605761"/>
                  <a:pt x="263116" y="528885"/>
                  <a:pt x="263116" y="434388"/>
                </a:cubicBezTo>
                <a:cubicBezTo>
                  <a:pt x="263116" y="339890"/>
                  <a:pt x="339992" y="263014"/>
                  <a:pt x="434489" y="263014"/>
                </a:cubicBezTo>
                <a:cubicBezTo>
                  <a:pt x="528987" y="263014"/>
                  <a:pt x="605863" y="339890"/>
                  <a:pt x="605863" y="434388"/>
                </a:cubicBezTo>
                <a:close/>
                <a:moveTo>
                  <a:pt x="577831" y="434388"/>
                </a:moveTo>
                <a:cubicBezTo>
                  <a:pt x="577831" y="355349"/>
                  <a:pt x="513528" y="291046"/>
                  <a:pt x="434489" y="291046"/>
                </a:cubicBezTo>
                <a:cubicBezTo>
                  <a:pt x="355451" y="291046"/>
                  <a:pt x="291148" y="355349"/>
                  <a:pt x="291148" y="434388"/>
                </a:cubicBezTo>
                <a:cubicBezTo>
                  <a:pt x="291148" y="513426"/>
                  <a:pt x="355451" y="577729"/>
                  <a:pt x="434489" y="577729"/>
                </a:cubicBezTo>
                <a:cubicBezTo>
                  <a:pt x="513528" y="577729"/>
                  <a:pt x="577831" y="513426"/>
                  <a:pt x="577831" y="434388"/>
                </a:cubicBezTo>
                <a:close/>
                <a:moveTo>
                  <a:pt x="533349" y="413690"/>
                </a:moveTo>
                <a:cubicBezTo>
                  <a:pt x="521795" y="425348"/>
                  <a:pt x="510270" y="437045"/>
                  <a:pt x="498735" y="448732"/>
                </a:cubicBezTo>
                <a:cubicBezTo>
                  <a:pt x="479628" y="468106"/>
                  <a:pt x="459873" y="488147"/>
                  <a:pt x="440281" y="507740"/>
                </a:cubicBezTo>
                <a:cubicBezTo>
                  <a:pt x="433223" y="514788"/>
                  <a:pt x="423850" y="518674"/>
                  <a:pt x="413868" y="518674"/>
                </a:cubicBezTo>
                <a:cubicBezTo>
                  <a:pt x="403885" y="518674"/>
                  <a:pt x="394513" y="514788"/>
                  <a:pt x="387455" y="507740"/>
                </a:cubicBezTo>
                <a:lnTo>
                  <a:pt x="335744" y="456028"/>
                </a:lnTo>
                <a:cubicBezTo>
                  <a:pt x="328686" y="448980"/>
                  <a:pt x="324809" y="439598"/>
                  <a:pt x="324809" y="429616"/>
                </a:cubicBezTo>
                <a:cubicBezTo>
                  <a:pt x="324809" y="419633"/>
                  <a:pt x="328695" y="410261"/>
                  <a:pt x="335744" y="403203"/>
                </a:cubicBezTo>
                <a:cubicBezTo>
                  <a:pt x="342792" y="396154"/>
                  <a:pt x="352174" y="392259"/>
                  <a:pt x="362156" y="392259"/>
                </a:cubicBezTo>
                <a:cubicBezTo>
                  <a:pt x="372139" y="392259"/>
                  <a:pt x="381521" y="396145"/>
                  <a:pt x="388569" y="403203"/>
                </a:cubicBezTo>
                <a:lnTo>
                  <a:pt x="413772" y="428406"/>
                </a:lnTo>
                <a:lnTo>
                  <a:pt x="480381" y="361140"/>
                </a:lnTo>
                <a:cubicBezTo>
                  <a:pt x="487391" y="354063"/>
                  <a:pt x="496745" y="350139"/>
                  <a:pt x="506717" y="350101"/>
                </a:cubicBezTo>
                <a:cubicBezTo>
                  <a:pt x="506765" y="350101"/>
                  <a:pt x="506813" y="350101"/>
                  <a:pt x="506860" y="350101"/>
                </a:cubicBezTo>
                <a:cubicBezTo>
                  <a:pt x="516795" y="350101"/>
                  <a:pt x="526129" y="353949"/>
                  <a:pt x="533178" y="360959"/>
                </a:cubicBezTo>
                <a:cubicBezTo>
                  <a:pt x="547732" y="375428"/>
                  <a:pt x="547808" y="399088"/>
                  <a:pt x="533349" y="413690"/>
                </a:cubicBezTo>
                <a:close/>
                <a:moveTo>
                  <a:pt x="513413" y="380829"/>
                </a:moveTo>
                <a:cubicBezTo>
                  <a:pt x="511661" y="379085"/>
                  <a:pt x="509327" y="378123"/>
                  <a:pt x="506860" y="378123"/>
                </a:cubicBezTo>
                <a:cubicBezTo>
                  <a:pt x="506851" y="378123"/>
                  <a:pt x="506832" y="378123"/>
                  <a:pt x="506822" y="378123"/>
                </a:cubicBezTo>
                <a:cubicBezTo>
                  <a:pt x="504346" y="378133"/>
                  <a:pt x="502031" y="379105"/>
                  <a:pt x="500298" y="380857"/>
                </a:cubicBezTo>
                <a:lnTo>
                  <a:pt x="423783" y="458133"/>
                </a:lnTo>
                <a:cubicBezTo>
                  <a:pt x="421164" y="460781"/>
                  <a:pt x="417592" y="462277"/>
                  <a:pt x="413858" y="462286"/>
                </a:cubicBezTo>
                <a:cubicBezTo>
                  <a:pt x="413849" y="462286"/>
                  <a:pt x="413830" y="462286"/>
                  <a:pt x="413820" y="462286"/>
                </a:cubicBezTo>
                <a:cubicBezTo>
                  <a:pt x="410105" y="462286"/>
                  <a:pt x="406543" y="460810"/>
                  <a:pt x="403914" y="458181"/>
                </a:cubicBezTo>
                <a:lnTo>
                  <a:pt x="368757" y="423024"/>
                </a:lnTo>
                <a:cubicBezTo>
                  <a:pt x="366995" y="421262"/>
                  <a:pt x="364652" y="420291"/>
                  <a:pt x="362166" y="420291"/>
                </a:cubicBezTo>
                <a:cubicBezTo>
                  <a:pt x="359670" y="420291"/>
                  <a:pt x="357337" y="421262"/>
                  <a:pt x="355575" y="423024"/>
                </a:cubicBezTo>
                <a:cubicBezTo>
                  <a:pt x="353813" y="424786"/>
                  <a:pt x="352841" y="427130"/>
                  <a:pt x="352841" y="429616"/>
                </a:cubicBezTo>
                <a:cubicBezTo>
                  <a:pt x="352841" y="432111"/>
                  <a:pt x="353813" y="434445"/>
                  <a:pt x="355575" y="436207"/>
                </a:cubicBezTo>
                <a:lnTo>
                  <a:pt x="407286" y="487918"/>
                </a:lnTo>
                <a:cubicBezTo>
                  <a:pt x="409048" y="489680"/>
                  <a:pt x="411391" y="490652"/>
                  <a:pt x="413877" y="490652"/>
                </a:cubicBezTo>
                <a:cubicBezTo>
                  <a:pt x="416363" y="490652"/>
                  <a:pt x="418716" y="489680"/>
                  <a:pt x="420469" y="487918"/>
                </a:cubicBezTo>
                <a:cubicBezTo>
                  <a:pt x="439985" y="468401"/>
                  <a:pt x="459712" y="448399"/>
                  <a:pt x="478781" y="429054"/>
                </a:cubicBezTo>
                <a:cubicBezTo>
                  <a:pt x="490325" y="417347"/>
                  <a:pt x="501869" y="405632"/>
                  <a:pt x="513442" y="393954"/>
                </a:cubicBezTo>
                <a:cubicBezTo>
                  <a:pt x="517043" y="390315"/>
                  <a:pt x="517033" y="384429"/>
                  <a:pt x="513413" y="38082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:a16="http://schemas.microsoft.com/office/drawing/2014/main" id="{EEFA21EB-4BEE-210F-D7EA-387BA093B60F}"/>
              </a:ext>
            </a:extLst>
          </p:cNvPr>
          <p:cNvSpPr/>
          <p:nvPr/>
        </p:nvSpPr>
        <p:spPr>
          <a:xfrm>
            <a:off x="5065358" y="4826112"/>
            <a:ext cx="478352" cy="516433"/>
          </a:xfrm>
          <a:custGeom>
            <a:avLst/>
            <a:gdLst>
              <a:gd name="connsiteX0" fmla="*/ 673808 w 818255"/>
              <a:gd name="connsiteY0" fmla="*/ 474678 h 883396"/>
              <a:gd name="connsiteX1" fmla="*/ 673956 w 818255"/>
              <a:gd name="connsiteY1" fmla="*/ 474678 h 883396"/>
              <a:gd name="connsiteX2" fmla="*/ 673920 w 818255"/>
              <a:gd name="connsiteY2" fmla="*/ 474687 h 883396"/>
              <a:gd name="connsiteX3" fmla="*/ 685015 w 818255"/>
              <a:gd name="connsiteY3" fmla="*/ 485672 h 883396"/>
              <a:gd name="connsiteX4" fmla="*/ 596703 w 818255"/>
              <a:gd name="connsiteY4" fmla="*/ 706430 h 883396"/>
              <a:gd name="connsiteX5" fmla="*/ 519079 w 818255"/>
              <a:gd name="connsiteY5" fmla="*/ 763773 h 883396"/>
              <a:gd name="connsiteX6" fmla="*/ 519079 w 818255"/>
              <a:gd name="connsiteY6" fmla="*/ 872261 h 883396"/>
              <a:gd name="connsiteX7" fmla="*/ 507984 w 818255"/>
              <a:gd name="connsiteY7" fmla="*/ 883396 h 883396"/>
              <a:gd name="connsiteX8" fmla="*/ 496890 w 818255"/>
              <a:gd name="connsiteY8" fmla="*/ 872261 h 883396"/>
              <a:gd name="connsiteX9" fmla="*/ 496890 w 818255"/>
              <a:gd name="connsiteY9" fmla="*/ 774386 h 883396"/>
              <a:gd name="connsiteX10" fmla="*/ 378104 w 818255"/>
              <a:gd name="connsiteY10" fmla="*/ 798177 h 883396"/>
              <a:gd name="connsiteX11" fmla="*/ 367009 w 818255"/>
              <a:gd name="connsiteY11" fmla="*/ 787042 h 883396"/>
              <a:gd name="connsiteX12" fmla="*/ 378104 w 818255"/>
              <a:gd name="connsiteY12" fmla="*/ 775907 h 883396"/>
              <a:gd name="connsiteX13" fmla="*/ 580912 w 818255"/>
              <a:gd name="connsiteY13" fmla="*/ 690765 h 883396"/>
              <a:gd name="connsiteX14" fmla="*/ 662862 w 818255"/>
              <a:gd name="connsiteY14" fmla="*/ 485961 h 883396"/>
              <a:gd name="connsiteX15" fmla="*/ 673808 w 818255"/>
              <a:gd name="connsiteY15" fmla="*/ 474678 h 883396"/>
              <a:gd name="connsiteX16" fmla="*/ 574180 w 818255"/>
              <a:gd name="connsiteY16" fmla="*/ 157042 h 883396"/>
              <a:gd name="connsiteX17" fmla="*/ 508723 w 818255"/>
              <a:gd name="connsiteY17" fmla="*/ 222699 h 883396"/>
              <a:gd name="connsiteX18" fmla="*/ 518856 w 818255"/>
              <a:gd name="connsiteY18" fmla="*/ 222699 h 883396"/>
              <a:gd name="connsiteX19" fmla="*/ 529950 w 818255"/>
              <a:gd name="connsiteY19" fmla="*/ 233834 h 883396"/>
              <a:gd name="connsiteX20" fmla="*/ 518856 w 818255"/>
              <a:gd name="connsiteY20" fmla="*/ 244969 h 883396"/>
              <a:gd name="connsiteX21" fmla="*/ 508686 w 818255"/>
              <a:gd name="connsiteY21" fmla="*/ 244969 h 883396"/>
              <a:gd name="connsiteX22" fmla="*/ 574107 w 818255"/>
              <a:gd name="connsiteY22" fmla="*/ 310663 h 883396"/>
              <a:gd name="connsiteX23" fmla="*/ 574107 w 818255"/>
              <a:gd name="connsiteY23" fmla="*/ 300494 h 883396"/>
              <a:gd name="connsiteX24" fmla="*/ 585201 w 818255"/>
              <a:gd name="connsiteY24" fmla="*/ 289359 h 883396"/>
              <a:gd name="connsiteX25" fmla="*/ 596296 w 818255"/>
              <a:gd name="connsiteY25" fmla="*/ 300494 h 883396"/>
              <a:gd name="connsiteX26" fmla="*/ 596296 w 818255"/>
              <a:gd name="connsiteY26" fmla="*/ 310700 h 883396"/>
              <a:gd name="connsiteX27" fmla="*/ 661754 w 818255"/>
              <a:gd name="connsiteY27" fmla="*/ 245043 h 883396"/>
              <a:gd name="connsiteX28" fmla="*/ 651621 w 818255"/>
              <a:gd name="connsiteY28" fmla="*/ 245043 h 883396"/>
              <a:gd name="connsiteX29" fmla="*/ 640526 w 818255"/>
              <a:gd name="connsiteY29" fmla="*/ 233908 h 883396"/>
              <a:gd name="connsiteX30" fmla="*/ 651621 w 818255"/>
              <a:gd name="connsiteY30" fmla="*/ 222773 h 883396"/>
              <a:gd name="connsiteX31" fmla="*/ 661791 w 818255"/>
              <a:gd name="connsiteY31" fmla="*/ 222773 h 883396"/>
              <a:gd name="connsiteX32" fmla="*/ 596370 w 818255"/>
              <a:gd name="connsiteY32" fmla="*/ 157079 h 883396"/>
              <a:gd name="connsiteX33" fmla="*/ 596370 w 818255"/>
              <a:gd name="connsiteY33" fmla="*/ 167249 h 883396"/>
              <a:gd name="connsiteX34" fmla="*/ 585275 w 818255"/>
              <a:gd name="connsiteY34" fmla="*/ 178383 h 883396"/>
              <a:gd name="connsiteX35" fmla="*/ 574180 w 818255"/>
              <a:gd name="connsiteY35" fmla="*/ 167249 h 883396"/>
              <a:gd name="connsiteX36" fmla="*/ 585234 w 818255"/>
              <a:gd name="connsiteY36" fmla="*/ 111206 h 883396"/>
              <a:gd name="connsiteX37" fmla="*/ 596329 w 818255"/>
              <a:gd name="connsiteY37" fmla="*/ 122341 h 883396"/>
              <a:gd name="connsiteX38" fmla="*/ 596329 w 818255"/>
              <a:gd name="connsiteY38" fmla="*/ 134329 h 883396"/>
              <a:gd name="connsiteX39" fmla="*/ 684419 w 818255"/>
              <a:gd name="connsiteY39" fmla="*/ 222737 h 883396"/>
              <a:gd name="connsiteX40" fmla="*/ 696327 w 818255"/>
              <a:gd name="connsiteY40" fmla="*/ 222737 h 883396"/>
              <a:gd name="connsiteX41" fmla="*/ 696401 w 818255"/>
              <a:gd name="connsiteY41" fmla="*/ 222737 h 883396"/>
              <a:gd name="connsiteX42" fmla="*/ 707496 w 818255"/>
              <a:gd name="connsiteY42" fmla="*/ 233872 h 883396"/>
              <a:gd name="connsiteX43" fmla="*/ 696401 w 818255"/>
              <a:gd name="connsiteY43" fmla="*/ 245007 h 883396"/>
              <a:gd name="connsiteX44" fmla="*/ 684456 w 818255"/>
              <a:gd name="connsiteY44" fmla="*/ 245007 h 883396"/>
              <a:gd name="connsiteX45" fmla="*/ 596329 w 818255"/>
              <a:gd name="connsiteY45" fmla="*/ 333415 h 883396"/>
              <a:gd name="connsiteX46" fmla="*/ 596329 w 818255"/>
              <a:gd name="connsiteY46" fmla="*/ 345366 h 883396"/>
              <a:gd name="connsiteX47" fmla="*/ 585234 w 818255"/>
              <a:gd name="connsiteY47" fmla="*/ 356501 h 883396"/>
              <a:gd name="connsiteX48" fmla="*/ 574140 w 818255"/>
              <a:gd name="connsiteY48" fmla="*/ 345366 h 883396"/>
              <a:gd name="connsiteX49" fmla="*/ 574140 w 818255"/>
              <a:gd name="connsiteY49" fmla="*/ 333378 h 883396"/>
              <a:gd name="connsiteX50" fmla="*/ 486050 w 818255"/>
              <a:gd name="connsiteY50" fmla="*/ 244970 h 883396"/>
              <a:gd name="connsiteX51" fmla="*/ 474105 w 818255"/>
              <a:gd name="connsiteY51" fmla="*/ 244970 h 883396"/>
              <a:gd name="connsiteX52" fmla="*/ 463010 w 818255"/>
              <a:gd name="connsiteY52" fmla="*/ 233835 h 883396"/>
              <a:gd name="connsiteX53" fmla="*/ 474105 w 818255"/>
              <a:gd name="connsiteY53" fmla="*/ 222700 h 883396"/>
              <a:gd name="connsiteX54" fmla="*/ 486050 w 818255"/>
              <a:gd name="connsiteY54" fmla="*/ 222700 h 883396"/>
              <a:gd name="connsiteX55" fmla="*/ 574140 w 818255"/>
              <a:gd name="connsiteY55" fmla="*/ 134292 h 883396"/>
              <a:gd name="connsiteX56" fmla="*/ 574140 w 818255"/>
              <a:gd name="connsiteY56" fmla="*/ 122341 h 883396"/>
              <a:gd name="connsiteX57" fmla="*/ 585234 w 818255"/>
              <a:gd name="connsiteY57" fmla="*/ 111206 h 883396"/>
              <a:gd name="connsiteX58" fmla="*/ 585201 w 818255"/>
              <a:gd name="connsiteY58" fmla="*/ 81693 h 883396"/>
              <a:gd name="connsiteX59" fmla="*/ 433573 w 818255"/>
              <a:gd name="connsiteY59" fmla="*/ 233869 h 883396"/>
              <a:gd name="connsiteX60" fmla="*/ 585201 w 818255"/>
              <a:gd name="connsiteY60" fmla="*/ 386044 h 883396"/>
              <a:gd name="connsiteX61" fmla="*/ 736828 w 818255"/>
              <a:gd name="connsiteY61" fmla="*/ 233869 h 883396"/>
              <a:gd name="connsiteX62" fmla="*/ 585201 w 818255"/>
              <a:gd name="connsiteY62" fmla="*/ 81693 h 883396"/>
              <a:gd name="connsiteX63" fmla="*/ 585201 w 818255"/>
              <a:gd name="connsiteY63" fmla="*/ 59431 h 883396"/>
              <a:gd name="connsiteX64" fmla="*/ 759010 w 818255"/>
              <a:gd name="connsiteY64" fmla="*/ 233869 h 883396"/>
              <a:gd name="connsiteX65" fmla="*/ 585201 w 818255"/>
              <a:gd name="connsiteY65" fmla="*/ 408306 h 883396"/>
              <a:gd name="connsiteX66" fmla="*/ 411391 w 818255"/>
              <a:gd name="connsiteY66" fmla="*/ 233869 h 883396"/>
              <a:gd name="connsiteX67" fmla="*/ 585201 w 818255"/>
              <a:gd name="connsiteY67" fmla="*/ 59431 h 883396"/>
              <a:gd name="connsiteX68" fmla="*/ 585200 w 818255"/>
              <a:gd name="connsiteY68" fmla="*/ 22308 h 883396"/>
              <a:gd name="connsiteX69" fmla="*/ 374402 w 818255"/>
              <a:gd name="connsiteY69" fmla="*/ 233868 h 883396"/>
              <a:gd name="connsiteX70" fmla="*/ 585200 w 818255"/>
              <a:gd name="connsiteY70" fmla="*/ 445428 h 883396"/>
              <a:gd name="connsiteX71" fmla="*/ 795998 w 818255"/>
              <a:gd name="connsiteY71" fmla="*/ 233868 h 883396"/>
              <a:gd name="connsiteX72" fmla="*/ 585200 w 818255"/>
              <a:gd name="connsiteY72" fmla="*/ 22308 h 883396"/>
              <a:gd name="connsiteX73" fmla="*/ 585275 w 818255"/>
              <a:gd name="connsiteY73" fmla="*/ 0 h 883396"/>
              <a:gd name="connsiteX74" fmla="*/ 818255 w 818255"/>
              <a:gd name="connsiteY74" fmla="*/ 233822 h 883396"/>
              <a:gd name="connsiteX75" fmla="*/ 585275 w 818255"/>
              <a:gd name="connsiteY75" fmla="*/ 467644 h 883396"/>
              <a:gd name="connsiteX76" fmla="*/ 352295 w 818255"/>
              <a:gd name="connsiteY76" fmla="*/ 233822 h 883396"/>
              <a:gd name="connsiteX77" fmla="*/ 354144 w 818255"/>
              <a:gd name="connsiteY77" fmla="*/ 205652 h 883396"/>
              <a:gd name="connsiteX78" fmla="*/ 93424 w 818255"/>
              <a:gd name="connsiteY78" fmla="*/ 490107 h 883396"/>
              <a:gd name="connsiteX79" fmla="*/ 91797 w 818255"/>
              <a:gd name="connsiteY79" fmla="*/ 495897 h 883396"/>
              <a:gd name="connsiteX80" fmla="*/ 28818 w 818255"/>
              <a:gd name="connsiteY80" fmla="*/ 599967 h 883396"/>
              <a:gd name="connsiteX81" fmla="*/ 84549 w 818255"/>
              <a:gd name="connsiteY81" fmla="*/ 611361 h 883396"/>
              <a:gd name="connsiteX82" fmla="*/ 93424 w 818255"/>
              <a:gd name="connsiteY82" fmla="*/ 622273 h 883396"/>
              <a:gd name="connsiteX83" fmla="*/ 93424 w 818255"/>
              <a:gd name="connsiteY83" fmla="*/ 718257 h 883396"/>
              <a:gd name="connsiteX84" fmla="*/ 111915 w 818255"/>
              <a:gd name="connsiteY84" fmla="*/ 736814 h 883396"/>
              <a:gd name="connsiteX85" fmla="*/ 207553 w 818255"/>
              <a:gd name="connsiteY85" fmla="*/ 736814 h 883396"/>
              <a:gd name="connsiteX86" fmla="*/ 218648 w 818255"/>
              <a:gd name="connsiteY86" fmla="*/ 747949 h 883396"/>
              <a:gd name="connsiteX87" fmla="*/ 218648 w 818255"/>
              <a:gd name="connsiteY87" fmla="*/ 872247 h 883396"/>
              <a:gd name="connsiteX88" fmla="*/ 207553 w 818255"/>
              <a:gd name="connsiteY88" fmla="*/ 883382 h 883396"/>
              <a:gd name="connsiteX89" fmla="*/ 196459 w 818255"/>
              <a:gd name="connsiteY89" fmla="*/ 872247 h 883396"/>
              <a:gd name="connsiteX90" fmla="*/ 196459 w 818255"/>
              <a:gd name="connsiteY90" fmla="*/ 759085 h 883396"/>
              <a:gd name="connsiteX91" fmla="*/ 111919 w 818255"/>
              <a:gd name="connsiteY91" fmla="*/ 759085 h 883396"/>
              <a:gd name="connsiteX92" fmla="*/ 71239 w 818255"/>
              <a:gd name="connsiteY92" fmla="*/ 718258 h 883396"/>
              <a:gd name="connsiteX93" fmla="*/ 71239 w 818255"/>
              <a:gd name="connsiteY93" fmla="*/ 631372 h 883396"/>
              <a:gd name="connsiteX94" fmla="*/ 8926 w 818255"/>
              <a:gd name="connsiteY94" fmla="*/ 618641 h 883396"/>
              <a:gd name="connsiteX95" fmla="*/ 975 w 818255"/>
              <a:gd name="connsiteY95" fmla="*/ 612183 h 883396"/>
              <a:gd name="connsiteX96" fmla="*/ 1640 w 818255"/>
              <a:gd name="connsiteY96" fmla="*/ 601940 h 883396"/>
              <a:gd name="connsiteX97" fmla="*/ 71203 w 818255"/>
              <a:gd name="connsiteY97" fmla="*/ 486991 h 883396"/>
              <a:gd name="connsiteX98" fmla="*/ 214026 w 818255"/>
              <a:gd name="connsiteY98" fmla="*/ 229862 h 883396"/>
              <a:gd name="connsiteX99" fmla="*/ 214026 w 818255"/>
              <a:gd name="connsiteY99" fmla="*/ 170997 h 883396"/>
              <a:gd name="connsiteX100" fmla="*/ 225121 w 818255"/>
              <a:gd name="connsiteY100" fmla="*/ 159862 h 883396"/>
              <a:gd name="connsiteX101" fmla="*/ 278929 w 818255"/>
              <a:gd name="connsiteY101" fmla="*/ 159862 h 883396"/>
              <a:gd name="connsiteX102" fmla="*/ 157663 w 818255"/>
              <a:gd name="connsiteY102" fmla="*/ 27621 h 883396"/>
              <a:gd name="connsiteX103" fmla="*/ 36368 w 818255"/>
              <a:gd name="connsiteY103" fmla="*/ 159862 h 883396"/>
              <a:gd name="connsiteX104" fmla="*/ 90176 w 818255"/>
              <a:gd name="connsiteY104" fmla="*/ 159862 h 883396"/>
              <a:gd name="connsiteX105" fmla="*/ 101271 w 818255"/>
              <a:gd name="connsiteY105" fmla="*/ 170997 h 883396"/>
              <a:gd name="connsiteX106" fmla="*/ 101271 w 818255"/>
              <a:gd name="connsiteY106" fmla="*/ 307771 h 883396"/>
              <a:gd name="connsiteX107" fmla="*/ 90176 w 818255"/>
              <a:gd name="connsiteY107" fmla="*/ 318906 h 883396"/>
              <a:gd name="connsiteX108" fmla="*/ 79081 w 818255"/>
              <a:gd name="connsiteY108" fmla="*/ 307771 h 883396"/>
              <a:gd name="connsiteX109" fmla="*/ 79081 w 818255"/>
              <a:gd name="connsiteY109" fmla="*/ 182133 h 883396"/>
              <a:gd name="connsiteX110" fmla="*/ 11109 w 818255"/>
              <a:gd name="connsiteY110" fmla="*/ 182133 h 883396"/>
              <a:gd name="connsiteX111" fmla="*/ 940 w 818255"/>
              <a:gd name="connsiteY111" fmla="*/ 175489 h 883396"/>
              <a:gd name="connsiteX112" fmla="*/ 2937 w 818255"/>
              <a:gd name="connsiteY112" fmla="*/ 163464 h 883396"/>
              <a:gd name="connsiteX113" fmla="*/ 149490 w 818255"/>
              <a:gd name="connsiteY113" fmla="*/ 3649 h 883396"/>
              <a:gd name="connsiteX114" fmla="*/ 165800 w 818255"/>
              <a:gd name="connsiteY114" fmla="*/ 3649 h 883396"/>
              <a:gd name="connsiteX115" fmla="*/ 312353 w 818255"/>
              <a:gd name="connsiteY115" fmla="*/ 163502 h 883396"/>
              <a:gd name="connsiteX116" fmla="*/ 314350 w 818255"/>
              <a:gd name="connsiteY116" fmla="*/ 175527 h 883396"/>
              <a:gd name="connsiteX117" fmla="*/ 304180 w 818255"/>
              <a:gd name="connsiteY117" fmla="*/ 182171 h 883396"/>
              <a:gd name="connsiteX118" fmla="*/ 236208 w 818255"/>
              <a:gd name="connsiteY118" fmla="*/ 182171 h 883396"/>
              <a:gd name="connsiteX119" fmla="*/ 236208 w 818255"/>
              <a:gd name="connsiteY119" fmla="*/ 217096 h 883396"/>
              <a:gd name="connsiteX120" fmla="*/ 357947 w 818255"/>
              <a:gd name="connsiteY120" fmla="*/ 182988 h 883396"/>
              <a:gd name="connsiteX121" fmla="*/ 585200 w 818255"/>
              <a:gd name="connsiteY121" fmla="*/ 46 h 883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818255" h="883396">
                <a:moveTo>
                  <a:pt x="673808" y="474678"/>
                </a:moveTo>
                <a:lnTo>
                  <a:pt x="673956" y="474678"/>
                </a:lnTo>
                <a:lnTo>
                  <a:pt x="673920" y="474687"/>
                </a:lnTo>
                <a:cubicBezTo>
                  <a:pt x="679985" y="474687"/>
                  <a:pt x="684941" y="479586"/>
                  <a:pt x="685015" y="485672"/>
                </a:cubicBezTo>
                <a:cubicBezTo>
                  <a:pt x="686198" y="568848"/>
                  <a:pt x="654838" y="647231"/>
                  <a:pt x="596703" y="706430"/>
                </a:cubicBezTo>
                <a:cubicBezTo>
                  <a:pt x="573627" y="729924"/>
                  <a:pt x="547407" y="749038"/>
                  <a:pt x="519079" y="763773"/>
                </a:cubicBezTo>
                <a:lnTo>
                  <a:pt x="519079" y="872261"/>
                </a:lnTo>
                <a:cubicBezTo>
                  <a:pt x="519079" y="878423"/>
                  <a:pt x="514123" y="883396"/>
                  <a:pt x="507984" y="883396"/>
                </a:cubicBezTo>
                <a:cubicBezTo>
                  <a:pt x="501845" y="883396"/>
                  <a:pt x="496890" y="878422"/>
                  <a:pt x="496890" y="872261"/>
                </a:cubicBezTo>
                <a:lnTo>
                  <a:pt x="496890" y="774386"/>
                </a:lnTo>
                <a:cubicBezTo>
                  <a:pt x="459796" y="789974"/>
                  <a:pt x="419597" y="798177"/>
                  <a:pt x="378104" y="798177"/>
                </a:cubicBezTo>
                <a:cubicBezTo>
                  <a:pt x="371964" y="798177"/>
                  <a:pt x="367009" y="793204"/>
                  <a:pt x="367009" y="787042"/>
                </a:cubicBezTo>
                <a:cubicBezTo>
                  <a:pt x="367009" y="780880"/>
                  <a:pt x="371964" y="775907"/>
                  <a:pt x="378104" y="775907"/>
                </a:cubicBezTo>
                <a:cubicBezTo>
                  <a:pt x="454950" y="775907"/>
                  <a:pt x="526956" y="745658"/>
                  <a:pt x="580912" y="690765"/>
                </a:cubicBezTo>
                <a:cubicBezTo>
                  <a:pt x="634867" y="635866"/>
                  <a:pt x="663972" y="563123"/>
                  <a:pt x="662862" y="485961"/>
                </a:cubicBezTo>
                <a:cubicBezTo>
                  <a:pt x="662787" y="479837"/>
                  <a:pt x="667669" y="474752"/>
                  <a:pt x="673808" y="474678"/>
                </a:cubicBezTo>
                <a:close/>
                <a:moveTo>
                  <a:pt x="574180" y="157042"/>
                </a:moveTo>
                <a:cubicBezTo>
                  <a:pt x="540305" y="161942"/>
                  <a:pt x="513641" y="188702"/>
                  <a:pt x="508723" y="222699"/>
                </a:cubicBezTo>
                <a:lnTo>
                  <a:pt x="518856" y="222699"/>
                </a:lnTo>
                <a:cubicBezTo>
                  <a:pt x="524995" y="222699"/>
                  <a:pt x="529950" y="227673"/>
                  <a:pt x="529950" y="233834"/>
                </a:cubicBezTo>
                <a:cubicBezTo>
                  <a:pt x="529950" y="239996"/>
                  <a:pt x="524994" y="244969"/>
                  <a:pt x="518856" y="244969"/>
                </a:cubicBezTo>
                <a:lnTo>
                  <a:pt x="508686" y="244969"/>
                </a:lnTo>
                <a:cubicBezTo>
                  <a:pt x="513568" y="278967"/>
                  <a:pt x="540232" y="305727"/>
                  <a:pt x="574107" y="310663"/>
                </a:cubicBezTo>
                <a:lnTo>
                  <a:pt x="574107" y="300494"/>
                </a:lnTo>
                <a:cubicBezTo>
                  <a:pt x="574107" y="294332"/>
                  <a:pt x="579063" y="289359"/>
                  <a:pt x="585201" y="289359"/>
                </a:cubicBezTo>
                <a:cubicBezTo>
                  <a:pt x="591341" y="289359"/>
                  <a:pt x="596296" y="294333"/>
                  <a:pt x="596296" y="300494"/>
                </a:cubicBezTo>
                <a:lnTo>
                  <a:pt x="596296" y="310700"/>
                </a:lnTo>
                <a:cubicBezTo>
                  <a:pt x="630172" y="305800"/>
                  <a:pt x="656835" y="279040"/>
                  <a:pt x="661754" y="245043"/>
                </a:cubicBezTo>
                <a:lnTo>
                  <a:pt x="651621" y="245043"/>
                </a:lnTo>
                <a:cubicBezTo>
                  <a:pt x="645481" y="245043"/>
                  <a:pt x="640526" y="240069"/>
                  <a:pt x="640526" y="233908"/>
                </a:cubicBezTo>
                <a:cubicBezTo>
                  <a:pt x="640526" y="227746"/>
                  <a:pt x="645482" y="222773"/>
                  <a:pt x="651621" y="222773"/>
                </a:cubicBezTo>
                <a:lnTo>
                  <a:pt x="661791" y="222773"/>
                </a:lnTo>
                <a:cubicBezTo>
                  <a:pt x="656908" y="188775"/>
                  <a:pt x="630245" y="162015"/>
                  <a:pt x="596370" y="157079"/>
                </a:cubicBezTo>
                <a:lnTo>
                  <a:pt x="596370" y="167249"/>
                </a:lnTo>
                <a:cubicBezTo>
                  <a:pt x="596370" y="173410"/>
                  <a:pt x="591415" y="178383"/>
                  <a:pt x="585275" y="178383"/>
                </a:cubicBezTo>
                <a:cubicBezTo>
                  <a:pt x="579136" y="178383"/>
                  <a:pt x="574180" y="173409"/>
                  <a:pt x="574180" y="167249"/>
                </a:cubicBezTo>
                <a:close/>
                <a:moveTo>
                  <a:pt x="585234" y="111206"/>
                </a:moveTo>
                <a:cubicBezTo>
                  <a:pt x="591374" y="111206"/>
                  <a:pt x="596329" y="116180"/>
                  <a:pt x="596329" y="122341"/>
                </a:cubicBezTo>
                <a:lnTo>
                  <a:pt x="596329" y="134329"/>
                </a:lnTo>
                <a:cubicBezTo>
                  <a:pt x="642519" y="139451"/>
                  <a:pt x="679278" y="176380"/>
                  <a:pt x="684419" y="222737"/>
                </a:cubicBezTo>
                <a:lnTo>
                  <a:pt x="696327" y="222737"/>
                </a:lnTo>
                <a:lnTo>
                  <a:pt x="696401" y="222737"/>
                </a:lnTo>
                <a:cubicBezTo>
                  <a:pt x="702541" y="222737"/>
                  <a:pt x="707496" y="227710"/>
                  <a:pt x="707496" y="233872"/>
                </a:cubicBezTo>
                <a:cubicBezTo>
                  <a:pt x="707496" y="240034"/>
                  <a:pt x="702540" y="245007"/>
                  <a:pt x="696401" y="245007"/>
                </a:cubicBezTo>
                <a:lnTo>
                  <a:pt x="684456" y="245007"/>
                </a:lnTo>
                <a:cubicBezTo>
                  <a:pt x="679315" y="291364"/>
                  <a:pt x="642519" y="328256"/>
                  <a:pt x="596329" y="333415"/>
                </a:cubicBezTo>
                <a:lnTo>
                  <a:pt x="596329" y="345366"/>
                </a:lnTo>
                <a:cubicBezTo>
                  <a:pt x="596329" y="351528"/>
                  <a:pt x="591373" y="356501"/>
                  <a:pt x="585234" y="356501"/>
                </a:cubicBezTo>
                <a:cubicBezTo>
                  <a:pt x="579095" y="356501"/>
                  <a:pt x="574140" y="351527"/>
                  <a:pt x="574140" y="345366"/>
                </a:cubicBezTo>
                <a:lnTo>
                  <a:pt x="574140" y="333378"/>
                </a:lnTo>
                <a:cubicBezTo>
                  <a:pt x="527950" y="328219"/>
                  <a:pt x="491190" y="291327"/>
                  <a:pt x="486050" y="244970"/>
                </a:cubicBezTo>
                <a:lnTo>
                  <a:pt x="474105" y="244970"/>
                </a:lnTo>
                <a:cubicBezTo>
                  <a:pt x="467965" y="244970"/>
                  <a:pt x="463010" y="239996"/>
                  <a:pt x="463010" y="233835"/>
                </a:cubicBezTo>
                <a:cubicBezTo>
                  <a:pt x="463010" y="227673"/>
                  <a:pt x="467966" y="222700"/>
                  <a:pt x="474105" y="222700"/>
                </a:cubicBezTo>
                <a:lnTo>
                  <a:pt x="486050" y="222700"/>
                </a:lnTo>
                <a:cubicBezTo>
                  <a:pt x="491190" y="176343"/>
                  <a:pt x="527950" y="139451"/>
                  <a:pt x="574140" y="134292"/>
                </a:cubicBezTo>
                <a:lnTo>
                  <a:pt x="574140" y="122341"/>
                </a:lnTo>
                <a:cubicBezTo>
                  <a:pt x="574140" y="116179"/>
                  <a:pt x="579096" y="111206"/>
                  <a:pt x="585234" y="111206"/>
                </a:cubicBezTo>
                <a:close/>
                <a:moveTo>
                  <a:pt x="585201" y="81693"/>
                </a:moveTo>
                <a:cubicBezTo>
                  <a:pt x="501582" y="81693"/>
                  <a:pt x="433573" y="149948"/>
                  <a:pt x="433573" y="233869"/>
                </a:cubicBezTo>
                <a:cubicBezTo>
                  <a:pt x="433573" y="317790"/>
                  <a:pt x="501586" y="386044"/>
                  <a:pt x="585201" y="386044"/>
                </a:cubicBezTo>
                <a:cubicBezTo>
                  <a:pt x="668819" y="386044"/>
                  <a:pt x="736828" y="317790"/>
                  <a:pt x="736828" y="233869"/>
                </a:cubicBezTo>
                <a:cubicBezTo>
                  <a:pt x="736828" y="149948"/>
                  <a:pt x="668816" y="81693"/>
                  <a:pt x="585201" y="81693"/>
                </a:cubicBezTo>
                <a:close/>
                <a:moveTo>
                  <a:pt x="585201" y="59431"/>
                </a:moveTo>
                <a:cubicBezTo>
                  <a:pt x="681053" y="59431"/>
                  <a:pt x="759010" y="137670"/>
                  <a:pt x="759010" y="233869"/>
                </a:cubicBezTo>
                <a:cubicBezTo>
                  <a:pt x="759010" y="330067"/>
                  <a:pt x="681053" y="408306"/>
                  <a:pt x="585201" y="408306"/>
                </a:cubicBezTo>
                <a:cubicBezTo>
                  <a:pt x="489348" y="408306"/>
                  <a:pt x="411391" y="330067"/>
                  <a:pt x="411391" y="233869"/>
                </a:cubicBezTo>
                <a:cubicBezTo>
                  <a:pt x="411391" y="137670"/>
                  <a:pt x="489345" y="59431"/>
                  <a:pt x="585201" y="59431"/>
                </a:cubicBezTo>
                <a:close/>
                <a:moveTo>
                  <a:pt x="585200" y="22308"/>
                </a:moveTo>
                <a:cubicBezTo>
                  <a:pt x="468964" y="22308"/>
                  <a:pt x="374402" y="117212"/>
                  <a:pt x="374402" y="233868"/>
                </a:cubicBezTo>
                <a:cubicBezTo>
                  <a:pt x="374402" y="350525"/>
                  <a:pt x="468970" y="445428"/>
                  <a:pt x="585200" y="445428"/>
                </a:cubicBezTo>
                <a:cubicBezTo>
                  <a:pt x="701436" y="445428"/>
                  <a:pt x="795998" y="350525"/>
                  <a:pt x="795998" y="233868"/>
                </a:cubicBezTo>
                <a:cubicBezTo>
                  <a:pt x="795998" y="117212"/>
                  <a:pt x="701430" y="22308"/>
                  <a:pt x="585200" y="22308"/>
                </a:cubicBezTo>
                <a:close/>
                <a:moveTo>
                  <a:pt x="585275" y="0"/>
                </a:moveTo>
                <a:cubicBezTo>
                  <a:pt x="713746" y="0"/>
                  <a:pt x="818255" y="104887"/>
                  <a:pt x="818255" y="233822"/>
                </a:cubicBezTo>
                <a:cubicBezTo>
                  <a:pt x="818255" y="362757"/>
                  <a:pt x="713746" y="467644"/>
                  <a:pt x="585275" y="467644"/>
                </a:cubicBezTo>
                <a:cubicBezTo>
                  <a:pt x="456804" y="467644"/>
                  <a:pt x="352295" y="362757"/>
                  <a:pt x="352295" y="233822"/>
                </a:cubicBezTo>
                <a:cubicBezTo>
                  <a:pt x="352295" y="224283"/>
                  <a:pt x="353034" y="214894"/>
                  <a:pt x="354144" y="205652"/>
                </a:cubicBezTo>
                <a:cubicBezTo>
                  <a:pt x="207107" y="217937"/>
                  <a:pt x="93424" y="340611"/>
                  <a:pt x="93424" y="490107"/>
                </a:cubicBezTo>
                <a:cubicBezTo>
                  <a:pt x="93424" y="492149"/>
                  <a:pt x="92870" y="494153"/>
                  <a:pt x="91797" y="495897"/>
                </a:cubicBezTo>
                <a:lnTo>
                  <a:pt x="28818" y="599967"/>
                </a:lnTo>
                <a:lnTo>
                  <a:pt x="84549" y="611361"/>
                </a:lnTo>
                <a:cubicBezTo>
                  <a:pt x="89726" y="612437"/>
                  <a:pt x="93424" y="616965"/>
                  <a:pt x="93424" y="622273"/>
                </a:cubicBezTo>
                <a:lnTo>
                  <a:pt x="93424" y="718257"/>
                </a:lnTo>
                <a:cubicBezTo>
                  <a:pt x="93424" y="728500"/>
                  <a:pt x="101708" y="736814"/>
                  <a:pt x="111915" y="736814"/>
                </a:cubicBezTo>
                <a:lnTo>
                  <a:pt x="207553" y="736814"/>
                </a:lnTo>
                <a:cubicBezTo>
                  <a:pt x="213693" y="736814"/>
                  <a:pt x="218648" y="741788"/>
                  <a:pt x="218648" y="747949"/>
                </a:cubicBezTo>
                <a:lnTo>
                  <a:pt x="218648" y="872247"/>
                </a:lnTo>
                <a:cubicBezTo>
                  <a:pt x="218648" y="878409"/>
                  <a:pt x="213693" y="883382"/>
                  <a:pt x="207553" y="883382"/>
                </a:cubicBezTo>
                <a:cubicBezTo>
                  <a:pt x="201415" y="883382"/>
                  <a:pt x="196459" y="878408"/>
                  <a:pt x="196459" y="872247"/>
                </a:cubicBezTo>
                <a:lnTo>
                  <a:pt x="196459" y="759085"/>
                </a:lnTo>
                <a:lnTo>
                  <a:pt x="111919" y="759085"/>
                </a:lnTo>
                <a:cubicBezTo>
                  <a:pt x="89508" y="759085"/>
                  <a:pt x="71239" y="740750"/>
                  <a:pt x="71239" y="718258"/>
                </a:cubicBezTo>
                <a:lnTo>
                  <a:pt x="71239" y="631372"/>
                </a:lnTo>
                <a:lnTo>
                  <a:pt x="8926" y="618641"/>
                </a:lnTo>
                <a:cubicBezTo>
                  <a:pt x="5375" y="617899"/>
                  <a:pt x="2417" y="615487"/>
                  <a:pt x="975" y="612183"/>
                </a:cubicBezTo>
                <a:cubicBezTo>
                  <a:pt x="-505" y="608843"/>
                  <a:pt x="-246" y="605020"/>
                  <a:pt x="1640" y="601940"/>
                </a:cubicBezTo>
                <a:lnTo>
                  <a:pt x="71203" y="486991"/>
                </a:lnTo>
                <a:cubicBezTo>
                  <a:pt x="72273" y="378731"/>
                  <a:pt x="128784" y="283975"/>
                  <a:pt x="214026" y="229862"/>
                </a:cubicBezTo>
                <a:lnTo>
                  <a:pt x="214026" y="170997"/>
                </a:lnTo>
                <a:cubicBezTo>
                  <a:pt x="214026" y="164835"/>
                  <a:pt x="218982" y="159862"/>
                  <a:pt x="225121" y="159862"/>
                </a:cubicBezTo>
                <a:lnTo>
                  <a:pt x="278929" y="159862"/>
                </a:lnTo>
                <a:lnTo>
                  <a:pt x="157663" y="27621"/>
                </a:lnTo>
                <a:lnTo>
                  <a:pt x="36368" y="159862"/>
                </a:lnTo>
                <a:lnTo>
                  <a:pt x="90176" y="159862"/>
                </a:lnTo>
                <a:cubicBezTo>
                  <a:pt x="96316" y="159862"/>
                  <a:pt x="101271" y="164836"/>
                  <a:pt x="101271" y="170997"/>
                </a:cubicBezTo>
                <a:lnTo>
                  <a:pt x="101271" y="307771"/>
                </a:lnTo>
                <a:cubicBezTo>
                  <a:pt x="101271" y="313933"/>
                  <a:pt x="96316" y="318906"/>
                  <a:pt x="90176" y="318906"/>
                </a:cubicBezTo>
                <a:cubicBezTo>
                  <a:pt x="84038" y="318906"/>
                  <a:pt x="79081" y="313932"/>
                  <a:pt x="79081" y="307771"/>
                </a:cubicBezTo>
                <a:lnTo>
                  <a:pt x="79081" y="182133"/>
                </a:lnTo>
                <a:lnTo>
                  <a:pt x="11109" y="182133"/>
                </a:lnTo>
                <a:cubicBezTo>
                  <a:pt x="6709" y="182133"/>
                  <a:pt x="2715" y="179534"/>
                  <a:pt x="940" y="175489"/>
                </a:cubicBezTo>
                <a:cubicBezTo>
                  <a:pt x="-835" y="171444"/>
                  <a:pt x="-59" y="166730"/>
                  <a:pt x="2937" y="163464"/>
                </a:cubicBezTo>
                <a:lnTo>
                  <a:pt x="149490" y="3649"/>
                </a:lnTo>
                <a:cubicBezTo>
                  <a:pt x="153670" y="-916"/>
                  <a:pt x="161583" y="-916"/>
                  <a:pt x="165800" y="3649"/>
                </a:cubicBezTo>
                <a:lnTo>
                  <a:pt x="312353" y="163502"/>
                </a:lnTo>
                <a:cubicBezTo>
                  <a:pt x="315349" y="166768"/>
                  <a:pt x="316125" y="171482"/>
                  <a:pt x="314350" y="175527"/>
                </a:cubicBezTo>
                <a:cubicBezTo>
                  <a:pt x="312575" y="179536"/>
                  <a:pt x="308580" y="182171"/>
                  <a:pt x="304180" y="182171"/>
                </a:cubicBezTo>
                <a:lnTo>
                  <a:pt x="236208" y="182171"/>
                </a:lnTo>
                <a:lnTo>
                  <a:pt x="236208" y="217096"/>
                </a:lnTo>
                <a:cubicBezTo>
                  <a:pt x="272964" y="197871"/>
                  <a:pt x="314087" y="185846"/>
                  <a:pt x="357947" y="182988"/>
                </a:cubicBezTo>
                <a:cubicBezTo>
                  <a:pt x="381171" y="78471"/>
                  <a:pt x="474149" y="46"/>
                  <a:pt x="585200" y="46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D4D4D927-1EF1-5FF6-58DB-BCC68ED479DF}"/>
              </a:ext>
            </a:extLst>
          </p:cNvPr>
          <p:cNvSpPr/>
          <p:nvPr/>
        </p:nvSpPr>
        <p:spPr>
          <a:xfrm>
            <a:off x="6608329" y="4785805"/>
            <a:ext cx="556125" cy="597046"/>
          </a:xfrm>
          <a:custGeom>
            <a:avLst/>
            <a:gdLst>
              <a:gd name="connsiteX0" fmla="*/ 407140 w 814223"/>
              <a:gd name="connsiteY0" fmla="*/ 0 h 874136"/>
              <a:gd name="connsiteX1" fmla="*/ 340869 w 814223"/>
              <a:gd name="connsiteY1" fmla="*/ 66510 h 874136"/>
              <a:gd name="connsiteX2" fmla="*/ 407140 w 814223"/>
              <a:gd name="connsiteY2" fmla="*/ 133021 h 874136"/>
              <a:gd name="connsiteX3" fmla="*/ 473411 w 814223"/>
              <a:gd name="connsiteY3" fmla="*/ 66510 h 874136"/>
              <a:gd name="connsiteX4" fmla="*/ 407140 w 814223"/>
              <a:gd name="connsiteY4" fmla="*/ 0 h 874136"/>
              <a:gd name="connsiteX5" fmla="*/ 407140 w 814223"/>
              <a:gd name="connsiteY5" fmla="*/ 19003 h 874136"/>
              <a:gd name="connsiteX6" fmla="*/ 454476 w 814223"/>
              <a:gd name="connsiteY6" fmla="*/ 66510 h 874136"/>
              <a:gd name="connsiteX7" fmla="*/ 407140 w 814223"/>
              <a:gd name="connsiteY7" fmla="*/ 114018 h 874136"/>
              <a:gd name="connsiteX8" fmla="*/ 359804 w 814223"/>
              <a:gd name="connsiteY8" fmla="*/ 66510 h 874136"/>
              <a:gd name="connsiteX9" fmla="*/ 407140 w 814223"/>
              <a:gd name="connsiteY9" fmla="*/ 19003 h 874136"/>
              <a:gd name="connsiteX10" fmla="*/ 251924 w 814223"/>
              <a:gd name="connsiteY10" fmla="*/ 102846 h 874136"/>
              <a:gd name="connsiteX11" fmla="*/ 92978 w 814223"/>
              <a:gd name="connsiteY11" fmla="*/ 262328 h 874136"/>
              <a:gd name="connsiteX12" fmla="*/ 109953 w 814223"/>
              <a:gd name="connsiteY12" fmla="*/ 270753 h 874136"/>
              <a:gd name="connsiteX13" fmla="*/ 260322 w 814223"/>
              <a:gd name="connsiteY13" fmla="*/ 119841 h 874136"/>
              <a:gd name="connsiteX14" fmla="*/ 562309 w 814223"/>
              <a:gd name="connsiteY14" fmla="*/ 102846 h 874136"/>
              <a:gd name="connsiteX15" fmla="*/ 553914 w 814223"/>
              <a:gd name="connsiteY15" fmla="*/ 119845 h 874136"/>
              <a:gd name="connsiteX16" fmla="*/ 704283 w 814223"/>
              <a:gd name="connsiteY16" fmla="*/ 270757 h 874136"/>
              <a:gd name="connsiteX17" fmla="*/ 721258 w 814223"/>
              <a:gd name="connsiteY17" fmla="*/ 262332 h 874136"/>
              <a:gd name="connsiteX18" fmla="*/ 562312 w 814223"/>
              <a:gd name="connsiteY18" fmla="*/ 102850 h 874136"/>
              <a:gd name="connsiteX19" fmla="*/ 407093 w 814223"/>
              <a:gd name="connsiteY19" fmla="*/ 152024 h 874136"/>
              <a:gd name="connsiteX20" fmla="*/ 328507 w 814223"/>
              <a:gd name="connsiteY20" fmla="*/ 170990 h 874136"/>
              <a:gd name="connsiteX21" fmla="*/ 293485 w 814223"/>
              <a:gd name="connsiteY21" fmla="*/ 228036 h 874136"/>
              <a:gd name="connsiteX22" fmla="*/ 293485 w 814223"/>
              <a:gd name="connsiteY22" fmla="*/ 276842 h 874136"/>
              <a:gd name="connsiteX23" fmla="*/ 293522 w 814223"/>
              <a:gd name="connsiteY23" fmla="*/ 276805 h 874136"/>
              <a:gd name="connsiteX24" fmla="*/ 299810 w 814223"/>
              <a:gd name="connsiteY24" fmla="*/ 285749 h 874136"/>
              <a:gd name="connsiteX25" fmla="*/ 407131 w 814223"/>
              <a:gd name="connsiteY25" fmla="*/ 304047 h 874136"/>
              <a:gd name="connsiteX26" fmla="*/ 514452 w 814223"/>
              <a:gd name="connsiteY26" fmla="*/ 285749 h 874136"/>
              <a:gd name="connsiteX27" fmla="*/ 520738 w 814223"/>
              <a:gd name="connsiteY27" fmla="*/ 276805 h 874136"/>
              <a:gd name="connsiteX28" fmla="*/ 520738 w 814223"/>
              <a:gd name="connsiteY28" fmla="*/ 227999 h 874136"/>
              <a:gd name="connsiteX29" fmla="*/ 485717 w 814223"/>
              <a:gd name="connsiteY29" fmla="*/ 170953 h 874136"/>
              <a:gd name="connsiteX30" fmla="*/ 407131 w 814223"/>
              <a:gd name="connsiteY30" fmla="*/ 151987 h 874136"/>
              <a:gd name="connsiteX31" fmla="*/ 407093 w 814223"/>
              <a:gd name="connsiteY31" fmla="*/ 171027 h 874136"/>
              <a:gd name="connsiteX32" fmla="*/ 475915 w 814223"/>
              <a:gd name="connsiteY32" fmla="*/ 187246 h 874136"/>
              <a:gd name="connsiteX33" fmla="*/ 501765 w 814223"/>
              <a:gd name="connsiteY33" fmla="*/ 228036 h 874136"/>
              <a:gd name="connsiteX34" fmla="*/ 501765 w 814223"/>
              <a:gd name="connsiteY34" fmla="*/ 269605 h 874136"/>
              <a:gd name="connsiteX35" fmla="*/ 407093 w 814223"/>
              <a:gd name="connsiteY35" fmla="*/ 285044 h 874136"/>
              <a:gd name="connsiteX36" fmla="*/ 312420 w 814223"/>
              <a:gd name="connsiteY36" fmla="*/ 269605 h 874136"/>
              <a:gd name="connsiteX37" fmla="*/ 312420 w 814223"/>
              <a:gd name="connsiteY37" fmla="*/ 228036 h 874136"/>
              <a:gd name="connsiteX38" fmla="*/ 338270 w 814223"/>
              <a:gd name="connsiteY38" fmla="*/ 187246 h 874136"/>
              <a:gd name="connsiteX39" fmla="*/ 407093 w 814223"/>
              <a:gd name="connsiteY39" fmla="*/ 171027 h 874136"/>
              <a:gd name="connsiteX40" fmla="*/ 113607 w 814223"/>
              <a:gd name="connsiteY40" fmla="*/ 275543 h 874136"/>
              <a:gd name="connsiteX41" fmla="*/ 47336 w 814223"/>
              <a:gd name="connsiteY41" fmla="*/ 342053 h 874136"/>
              <a:gd name="connsiteX42" fmla="*/ 113607 w 814223"/>
              <a:gd name="connsiteY42" fmla="*/ 408564 h 874136"/>
              <a:gd name="connsiteX43" fmla="*/ 179878 w 814223"/>
              <a:gd name="connsiteY43" fmla="*/ 342053 h 874136"/>
              <a:gd name="connsiteX44" fmla="*/ 113607 w 814223"/>
              <a:gd name="connsiteY44" fmla="*/ 275543 h 874136"/>
              <a:gd name="connsiteX45" fmla="*/ 700578 w 814223"/>
              <a:gd name="connsiteY45" fmla="*/ 275543 h 874136"/>
              <a:gd name="connsiteX46" fmla="*/ 634307 w 814223"/>
              <a:gd name="connsiteY46" fmla="*/ 342053 h 874136"/>
              <a:gd name="connsiteX47" fmla="*/ 700578 w 814223"/>
              <a:gd name="connsiteY47" fmla="*/ 408564 h 874136"/>
              <a:gd name="connsiteX48" fmla="*/ 766849 w 814223"/>
              <a:gd name="connsiteY48" fmla="*/ 342053 h 874136"/>
              <a:gd name="connsiteX49" fmla="*/ 700578 w 814223"/>
              <a:gd name="connsiteY49" fmla="*/ 275543 h 874136"/>
              <a:gd name="connsiteX50" fmla="*/ 113607 w 814223"/>
              <a:gd name="connsiteY50" fmla="*/ 294546 h 874136"/>
              <a:gd name="connsiteX51" fmla="*/ 160944 w 814223"/>
              <a:gd name="connsiteY51" fmla="*/ 342053 h 874136"/>
              <a:gd name="connsiteX52" fmla="*/ 113607 w 814223"/>
              <a:gd name="connsiteY52" fmla="*/ 389561 h 874136"/>
              <a:gd name="connsiteX53" fmla="*/ 66271 w 814223"/>
              <a:gd name="connsiteY53" fmla="*/ 342053 h 874136"/>
              <a:gd name="connsiteX54" fmla="*/ 113607 w 814223"/>
              <a:gd name="connsiteY54" fmla="*/ 294546 h 874136"/>
              <a:gd name="connsiteX55" fmla="*/ 700578 w 814223"/>
              <a:gd name="connsiteY55" fmla="*/ 294546 h 874136"/>
              <a:gd name="connsiteX56" fmla="*/ 747915 w 814223"/>
              <a:gd name="connsiteY56" fmla="*/ 342053 h 874136"/>
              <a:gd name="connsiteX57" fmla="*/ 700578 w 814223"/>
              <a:gd name="connsiteY57" fmla="*/ 389561 h 874136"/>
              <a:gd name="connsiteX58" fmla="*/ 653242 w 814223"/>
              <a:gd name="connsiteY58" fmla="*/ 342053 h 874136"/>
              <a:gd name="connsiteX59" fmla="*/ 700578 w 814223"/>
              <a:gd name="connsiteY59" fmla="*/ 294546 h 874136"/>
              <a:gd name="connsiteX60" fmla="*/ 113607 w 814223"/>
              <a:gd name="connsiteY60" fmla="*/ 427567 h 874136"/>
              <a:gd name="connsiteX61" fmla="*/ 35021 w 814223"/>
              <a:gd name="connsiteY61" fmla="*/ 446533 h 874136"/>
              <a:gd name="connsiteX62" fmla="*/ 0 w 814223"/>
              <a:gd name="connsiteY62" fmla="*/ 503579 h 874136"/>
              <a:gd name="connsiteX63" fmla="*/ 0 w 814223"/>
              <a:gd name="connsiteY63" fmla="*/ 552385 h 874136"/>
              <a:gd name="connsiteX64" fmla="*/ 37 w 814223"/>
              <a:gd name="connsiteY64" fmla="*/ 552348 h 874136"/>
              <a:gd name="connsiteX65" fmla="*/ 6324 w 814223"/>
              <a:gd name="connsiteY65" fmla="*/ 561292 h 874136"/>
              <a:gd name="connsiteX66" fmla="*/ 113645 w 814223"/>
              <a:gd name="connsiteY66" fmla="*/ 579590 h 874136"/>
              <a:gd name="connsiteX67" fmla="*/ 220966 w 814223"/>
              <a:gd name="connsiteY67" fmla="*/ 561292 h 874136"/>
              <a:gd name="connsiteX68" fmla="*/ 227252 w 814223"/>
              <a:gd name="connsiteY68" fmla="*/ 552348 h 874136"/>
              <a:gd name="connsiteX69" fmla="*/ 227252 w 814223"/>
              <a:gd name="connsiteY69" fmla="*/ 503541 h 874136"/>
              <a:gd name="connsiteX70" fmla="*/ 192231 w 814223"/>
              <a:gd name="connsiteY70" fmla="*/ 446496 h 874136"/>
              <a:gd name="connsiteX71" fmla="*/ 113645 w 814223"/>
              <a:gd name="connsiteY71" fmla="*/ 427530 h 874136"/>
              <a:gd name="connsiteX72" fmla="*/ 700578 w 814223"/>
              <a:gd name="connsiteY72" fmla="*/ 427567 h 874136"/>
              <a:gd name="connsiteX73" fmla="*/ 621992 w 814223"/>
              <a:gd name="connsiteY73" fmla="*/ 446533 h 874136"/>
              <a:gd name="connsiteX74" fmla="*/ 586971 w 814223"/>
              <a:gd name="connsiteY74" fmla="*/ 503579 h 874136"/>
              <a:gd name="connsiteX75" fmla="*/ 586971 w 814223"/>
              <a:gd name="connsiteY75" fmla="*/ 552385 h 874136"/>
              <a:gd name="connsiteX76" fmla="*/ 587008 w 814223"/>
              <a:gd name="connsiteY76" fmla="*/ 552348 h 874136"/>
              <a:gd name="connsiteX77" fmla="*/ 593295 w 814223"/>
              <a:gd name="connsiteY77" fmla="*/ 561292 h 874136"/>
              <a:gd name="connsiteX78" fmla="*/ 700616 w 814223"/>
              <a:gd name="connsiteY78" fmla="*/ 579590 h 874136"/>
              <a:gd name="connsiteX79" fmla="*/ 807937 w 814223"/>
              <a:gd name="connsiteY79" fmla="*/ 561292 h 874136"/>
              <a:gd name="connsiteX80" fmla="*/ 814223 w 814223"/>
              <a:gd name="connsiteY80" fmla="*/ 552348 h 874136"/>
              <a:gd name="connsiteX81" fmla="*/ 814223 w 814223"/>
              <a:gd name="connsiteY81" fmla="*/ 503541 h 874136"/>
              <a:gd name="connsiteX82" fmla="*/ 779202 w 814223"/>
              <a:gd name="connsiteY82" fmla="*/ 446496 h 874136"/>
              <a:gd name="connsiteX83" fmla="*/ 700616 w 814223"/>
              <a:gd name="connsiteY83" fmla="*/ 427530 h 874136"/>
              <a:gd name="connsiteX84" fmla="*/ 113607 w 814223"/>
              <a:gd name="connsiteY84" fmla="*/ 446570 h 874136"/>
              <a:gd name="connsiteX85" fmla="*/ 182430 w 814223"/>
              <a:gd name="connsiteY85" fmla="*/ 462789 h 874136"/>
              <a:gd name="connsiteX86" fmla="*/ 208280 w 814223"/>
              <a:gd name="connsiteY86" fmla="*/ 503579 h 874136"/>
              <a:gd name="connsiteX87" fmla="*/ 208280 w 814223"/>
              <a:gd name="connsiteY87" fmla="*/ 545148 h 874136"/>
              <a:gd name="connsiteX88" fmla="*/ 113607 w 814223"/>
              <a:gd name="connsiteY88" fmla="*/ 560587 h 874136"/>
              <a:gd name="connsiteX89" fmla="*/ 18935 w 814223"/>
              <a:gd name="connsiteY89" fmla="*/ 545148 h 874136"/>
              <a:gd name="connsiteX90" fmla="*/ 18935 w 814223"/>
              <a:gd name="connsiteY90" fmla="*/ 503579 h 874136"/>
              <a:gd name="connsiteX91" fmla="*/ 44785 w 814223"/>
              <a:gd name="connsiteY91" fmla="*/ 462789 h 874136"/>
              <a:gd name="connsiteX92" fmla="*/ 113607 w 814223"/>
              <a:gd name="connsiteY92" fmla="*/ 446570 h 874136"/>
              <a:gd name="connsiteX93" fmla="*/ 700578 w 814223"/>
              <a:gd name="connsiteY93" fmla="*/ 446570 h 874136"/>
              <a:gd name="connsiteX94" fmla="*/ 769401 w 814223"/>
              <a:gd name="connsiteY94" fmla="*/ 462789 h 874136"/>
              <a:gd name="connsiteX95" fmla="*/ 795251 w 814223"/>
              <a:gd name="connsiteY95" fmla="*/ 503579 h 874136"/>
              <a:gd name="connsiteX96" fmla="*/ 795251 w 814223"/>
              <a:gd name="connsiteY96" fmla="*/ 545148 h 874136"/>
              <a:gd name="connsiteX97" fmla="*/ 700578 w 814223"/>
              <a:gd name="connsiteY97" fmla="*/ 560587 h 874136"/>
              <a:gd name="connsiteX98" fmla="*/ 605906 w 814223"/>
              <a:gd name="connsiteY98" fmla="*/ 545148 h 874136"/>
              <a:gd name="connsiteX99" fmla="*/ 605906 w 814223"/>
              <a:gd name="connsiteY99" fmla="*/ 503579 h 874136"/>
              <a:gd name="connsiteX100" fmla="*/ 631756 w 814223"/>
              <a:gd name="connsiteY100" fmla="*/ 462789 h 874136"/>
              <a:gd name="connsiteX101" fmla="*/ 700578 w 814223"/>
              <a:gd name="connsiteY101" fmla="*/ 446570 h 874136"/>
              <a:gd name="connsiteX102" fmla="*/ 407093 w 814223"/>
              <a:gd name="connsiteY102" fmla="*/ 570089 h 874136"/>
              <a:gd name="connsiteX103" fmla="*/ 340822 w 814223"/>
              <a:gd name="connsiteY103" fmla="*/ 636599 h 874136"/>
              <a:gd name="connsiteX104" fmla="*/ 407093 w 814223"/>
              <a:gd name="connsiteY104" fmla="*/ 703110 h 874136"/>
              <a:gd name="connsiteX105" fmla="*/ 473364 w 814223"/>
              <a:gd name="connsiteY105" fmla="*/ 636599 h 874136"/>
              <a:gd name="connsiteX106" fmla="*/ 407093 w 814223"/>
              <a:gd name="connsiteY106" fmla="*/ 570089 h 874136"/>
              <a:gd name="connsiteX107" fmla="*/ 109943 w 814223"/>
              <a:gd name="connsiteY107" fmla="*/ 584415 h 874136"/>
              <a:gd name="connsiteX108" fmla="*/ 92969 w 814223"/>
              <a:gd name="connsiteY108" fmla="*/ 592840 h 874136"/>
              <a:gd name="connsiteX109" fmla="*/ 251915 w 814223"/>
              <a:gd name="connsiteY109" fmla="*/ 733320 h 874136"/>
              <a:gd name="connsiteX110" fmla="*/ 260309 w 814223"/>
              <a:gd name="connsiteY110" fmla="*/ 716283 h 874136"/>
              <a:gd name="connsiteX111" fmla="*/ 109941 w 814223"/>
              <a:gd name="connsiteY111" fmla="*/ 584374 h 874136"/>
              <a:gd name="connsiteX112" fmla="*/ 704233 w 814223"/>
              <a:gd name="connsiteY112" fmla="*/ 584415 h 874136"/>
              <a:gd name="connsiteX113" fmla="*/ 553864 w 814223"/>
              <a:gd name="connsiteY113" fmla="*/ 716324 h 874136"/>
              <a:gd name="connsiteX114" fmla="*/ 562258 w 814223"/>
              <a:gd name="connsiteY114" fmla="*/ 733360 h 874136"/>
              <a:gd name="connsiteX115" fmla="*/ 721205 w 814223"/>
              <a:gd name="connsiteY115" fmla="*/ 592881 h 874136"/>
              <a:gd name="connsiteX116" fmla="*/ 407083 w 814223"/>
              <a:gd name="connsiteY116" fmla="*/ 589092 h 874136"/>
              <a:gd name="connsiteX117" fmla="*/ 454420 w 814223"/>
              <a:gd name="connsiteY117" fmla="*/ 636599 h 874136"/>
              <a:gd name="connsiteX118" fmla="*/ 407083 w 814223"/>
              <a:gd name="connsiteY118" fmla="*/ 684107 h 874136"/>
              <a:gd name="connsiteX119" fmla="*/ 359747 w 814223"/>
              <a:gd name="connsiteY119" fmla="*/ 636599 h 874136"/>
              <a:gd name="connsiteX120" fmla="*/ 407083 w 814223"/>
              <a:gd name="connsiteY120" fmla="*/ 589092 h 874136"/>
              <a:gd name="connsiteX121" fmla="*/ 407083 w 814223"/>
              <a:gd name="connsiteY121" fmla="*/ 722113 h 874136"/>
              <a:gd name="connsiteX122" fmla="*/ 328497 w 814223"/>
              <a:gd name="connsiteY122" fmla="*/ 741079 h 874136"/>
              <a:gd name="connsiteX123" fmla="*/ 293476 w 814223"/>
              <a:gd name="connsiteY123" fmla="*/ 798124 h 874136"/>
              <a:gd name="connsiteX124" fmla="*/ 293476 w 814223"/>
              <a:gd name="connsiteY124" fmla="*/ 846931 h 874136"/>
              <a:gd name="connsiteX125" fmla="*/ 293513 w 814223"/>
              <a:gd name="connsiteY125" fmla="*/ 846894 h 874136"/>
              <a:gd name="connsiteX126" fmla="*/ 299800 w 814223"/>
              <a:gd name="connsiteY126" fmla="*/ 855838 h 874136"/>
              <a:gd name="connsiteX127" fmla="*/ 407121 w 814223"/>
              <a:gd name="connsiteY127" fmla="*/ 874136 h 874136"/>
              <a:gd name="connsiteX128" fmla="*/ 514442 w 814223"/>
              <a:gd name="connsiteY128" fmla="*/ 855838 h 874136"/>
              <a:gd name="connsiteX129" fmla="*/ 520728 w 814223"/>
              <a:gd name="connsiteY129" fmla="*/ 846894 h 874136"/>
              <a:gd name="connsiteX130" fmla="*/ 520728 w 814223"/>
              <a:gd name="connsiteY130" fmla="*/ 798087 h 874136"/>
              <a:gd name="connsiteX131" fmla="*/ 485707 w 814223"/>
              <a:gd name="connsiteY131" fmla="*/ 741042 h 874136"/>
              <a:gd name="connsiteX132" fmla="*/ 407121 w 814223"/>
              <a:gd name="connsiteY132" fmla="*/ 722076 h 874136"/>
              <a:gd name="connsiteX133" fmla="*/ 407083 w 814223"/>
              <a:gd name="connsiteY133" fmla="*/ 741116 h 874136"/>
              <a:gd name="connsiteX134" fmla="*/ 475906 w 814223"/>
              <a:gd name="connsiteY134" fmla="*/ 757335 h 874136"/>
              <a:gd name="connsiteX135" fmla="*/ 501756 w 814223"/>
              <a:gd name="connsiteY135" fmla="*/ 798124 h 874136"/>
              <a:gd name="connsiteX136" fmla="*/ 501756 w 814223"/>
              <a:gd name="connsiteY136" fmla="*/ 839693 h 874136"/>
              <a:gd name="connsiteX137" fmla="*/ 407083 w 814223"/>
              <a:gd name="connsiteY137" fmla="*/ 855133 h 874136"/>
              <a:gd name="connsiteX138" fmla="*/ 312411 w 814223"/>
              <a:gd name="connsiteY138" fmla="*/ 839693 h 874136"/>
              <a:gd name="connsiteX139" fmla="*/ 312411 w 814223"/>
              <a:gd name="connsiteY139" fmla="*/ 798124 h 874136"/>
              <a:gd name="connsiteX140" fmla="*/ 338261 w 814223"/>
              <a:gd name="connsiteY140" fmla="*/ 757335 h 874136"/>
              <a:gd name="connsiteX141" fmla="*/ 407083 w 814223"/>
              <a:gd name="connsiteY141" fmla="*/ 741116 h 87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814223" h="874136">
                <a:moveTo>
                  <a:pt x="407140" y="0"/>
                </a:moveTo>
                <a:cubicBezTo>
                  <a:pt x="370639" y="0"/>
                  <a:pt x="340869" y="29877"/>
                  <a:pt x="340869" y="66510"/>
                </a:cubicBezTo>
                <a:cubicBezTo>
                  <a:pt x="340869" y="103143"/>
                  <a:pt x="370639" y="133021"/>
                  <a:pt x="407140" y="133021"/>
                </a:cubicBezTo>
                <a:cubicBezTo>
                  <a:pt x="443641" y="133021"/>
                  <a:pt x="473411" y="103143"/>
                  <a:pt x="473411" y="66510"/>
                </a:cubicBezTo>
                <a:cubicBezTo>
                  <a:pt x="473411" y="29877"/>
                  <a:pt x="443641" y="0"/>
                  <a:pt x="407140" y="0"/>
                </a:cubicBezTo>
                <a:close/>
                <a:moveTo>
                  <a:pt x="407140" y="19003"/>
                </a:moveTo>
                <a:cubicBezTo>
                  <a:pt x="433397" y="19003"/>
                  <a:pt x="454476" y="40159"/>
                  <a:pt x="454476" y="66510"/>
                </a:cubicBezTo>
                <a:cubicBezTo>
                  <a:pt x="454476" y="92862"/>
                  <a:pt x="433397" y="114018"/>
                  <a:pt x="407140" y="114018"/>
                </a:cubicBezTo>
                <a:cubicBezTo>
                  <a:pt x="380884" y="114018"/>
                  <a:pt x="359804" y="92862"/>
                  <a:pt x="359804" y="66510"/>
                </a:cubicBezTo>
                <a:cubicBezTo>
                  <a:pt x="359804" y="40159"/>
                  <a:pt x="380884" y="19003"/>
                  <a:pt x="407140" y="19003"/>
                </a:cubicBezTo>
                <a:close/>
                <a:moveTo>
                  <a:pt x="251924" y="102846"/>
                </a:moveTo>
                <a:cubicBezTo>
                  <a:pt x="183102" y="137029"/>
                  <a:pt x="127070" y="193258"/>
                  <a:pt x="92978" y="262328"/>
                </a:cubicBezTo>
                <a:lnTo>
                  <a:pt x="109953" y="270753"/>
                </a:lnTo>
                <a:cubicBezTo>
                  <a:pt x="142163" y="205431"/>
                  <a:pt x="195195" y="152175"/>
                  <a:pt x="260322" y="119841"/>
                </a:cubicBezTo>
                <a:close/>
                <a:moveTo>
                  <a:pt x="562309" y="102846"/>
                </a:moveTo>
                <a:lnTo>
                  <a:pt x="553914" y="119845"/>
                </a:lnTo>
                <a:cubicBezTo>
                  <a:pt x="619002" y="152172"/>
                  <a:pt x="672037" y="205432"/>
                  <a:pt x="704283" y="270757"/>
                </a:cubicBezTo>
                <a:lnTo>
                  <a:pt x="721258" y="262332"/>
                </a:lnTo>
                <a:cubicBezTo>
                  <a:pt x="687197" y="193261"/>
                  <a:pt x="631171" y="137027"/>
                  <a:pt x="562312" y="102850"/>
                </a:cubicBezTo>
                <a:close/>
                <a:moveTo>
                  <a:pt x="407093" y="152024"/>
                </a:moveTo>
                <a:cubicBezTo>
                  <a:pt x="376879" y="152024"/>
                  <a:pt x="349327" y="158371"/>
                  <a:pt x="328507" y="170990"/>
                </a:cubicBezTo>
                <a:cubicBezTo>
                  <a:pt x="307686" y="183609"/>
                  <a:pt x="293485" y="203614"/>
                  <a:pt x="293485" y="228036"/>
                </a:cubicBezTo>
                <a:lnTo>
                  <a:pt x="293485" y="276842"/>
                </a:lnTo>
                <a:lnTo>
                  <a:pt x="293522" y="276805"/>
                </a:lnTo>
                <a:cubicBezTo>
                  <a:pt x="293522" y="280813"/>
                  <a:pt x="296037" y="284414"/>
                  <a:pt x="299810" y="285749"/>
                </a:cubicBezTo>
                <a:cubicBezTo>
                  <a:pt x="299810" y="285749"/>
                  <a:pt x="350549" y="304047"/>
                  <a:pt x="407131" y="304047"/>
                </a:cubicBezTo>
                <a:cubicBezTo>
                  <a:pt x="463713" y="304047"/>
                  <a:pt x="514452" y="285749"/>
                  <a:pt x="514452" y="285749"/>
                </a:cubicBezTo>
                <a:cubicBezTo>
                  <a:pt x="518223" y="284414"/>
                  <a:pt x="520738" y="280813"/>
                  <a:pt x="520738" y="276805"/>
                </a:cubicBezTo>
                <a:lnTo>
                  <a:pt x="520738" y="227999"/>
                </a:lnTo>
                <a:cubicBezTo>
                  <a:pt x="520738" y="203577"/>
                  <a:pt x="506574" y="183571"/>
                  <a:pt x="485717" y="170953"/>
                </a:cubicBezTo>
                <a:cubicBezTo>
                  <a:pt x="464896" y="158334"/>
                  <a:pt x="437308" y="151987"/>
                  <a:pt x="407131" y="151987"/>
                </a:cubicBezTo>
                <a:close/>
                <a:moveTo>
                  <a:pt x="407093" y="171027"/>
                </a:moveTo>
                <a:cubicBezTo>
                  <a:pt x="434607" y="171027"/>
                  <a:pt x="459089" y="177076"/>
                  <a:pt x="475915" y="187246"/>
                </a:cubicBezTo>
                <a:cubicBezTo>
                  <a:pt x="492741" y="197452"/>
                  <a:pt x="501765" y="210665"/>
                  <a:pt x="501765" y="228036"/>
                </a:cubicBezTo>
                <a:lnTo>
                  <a:pt x="501765" y="269605"/>
                </a:lnTo>
                <a:cubicBezTo>
                  <a:pt x="493297" y="272426"/>
                  <a:pt x="454244" y="285007"/>
                  <a:pt x="407093" y="285044"/>
                </a:cubicBezTo>
                <a:cubicBezTo>
                  <a:pt x="359941" y="285044"/>
                  <a:pt x="320888" y="272463"/>
                  <a:pt x="312420" y="269605"/>
                </a:cubicBezTo>
                <a:lnTo>
                  <a:pt x="312420" y="228036"/>
                </a:lnTo>
                <a:cubicBezTo>
                  <a:pt x="312420" y="210703"/>
                  <a:pt x="321480" y="197452"/>
                  <a:pt x="338270" y="187246"/>
                </a:cubicBezTo>
                <a:cubicBezTo>
                  <a:pt x="355097" y="177039"/>
                  <a:pt x="379579" y="171027"/>
                  <a:pt x="407093" y="171027"/>
                </a:cubicBezTo>
                <a:close/>
                <a:moveTo>
                  <a:pt x="113607" y="275543"/>
                </a:moveTo>
                <a:cubicBezTo>
                  <a:pt x="77106" y="275543"/>
                  <a:pt x="47336" y="305420"/>
                  <a:pt x="47336" y="342053"/>
                </a:cubicBezTo>
                <a:cubicBezTo>
                  <a:pt x="47336" y="378686"/>
                  <a:pt x="77106" y="408564"/>
                  <a:pt x="113607" y="408564"/>
                </a:cubicBezTo>
                <a:cubicBezTo>
                  <a:pt x="150108" y="408564"/>
                  <a:pt x="179878" y="378686"/>
                  <a:pt x="179878" y="342053"/>
                </a:cubicBezTo>
                <a:cubicBezTo>
                  <a:pt x="179878" y="305420"/>
                  <a:pt x="150108" y="275543"/>
                  <a:pt x="113607" y="275543"/>
                </a:cubicBezTo>
                <a:close/>
                <a:moveTo>
                  <a:pt x="700578" y="275543"/>
                </a:moveTo>
                <a:cubicBezTo>
                  <a:pt x="664077" y="275543"/>
                  <a:pt x="634307" y="305420"/>
                  <a:pt x="634307" y="342053"/>
                </a:cubicBezTo>
                <a:cubicBezTo>
                  <a:pt x="634307" y="378686"/>
                  <a:pt x="664077" y="408564"/>
                  <a:pt x="700578" y="408564"/>
                </a:cubicBezTo>
                <a:cubicBezTo>
                  <a:pt x="737079" y="408564"/>
                  <a:pt x="766849" y="378686"/>
                  <a:pt x="766849" y="342053"/>
                </a:cubicBezTo>
                <a:cubicBezTo>
                  <a:pt x="766849" y="305420"/>
                  <a:pt x="737079" y="275543"/>
                  <a:pt x="700578" y="275543"/>
                </a:cubicBezTo>
                <a:close/>
                <a:moveTo>
                  <a:pt x="113607" y="294546"/>
                </a:moveTo>
                <a:cubicBezTo>
                  <a:pt x="139864" y="294546"/>
                  <a:pt x="160944" y="315702"/>
                  <a:pt x="160944" y="342053"/>
                </a:cubicBezTo>
                <a:cubicBezTo>
                  <a:pt x="160944" y="368405"/>
                  <a:pt x="139864" y="389561"/>
                  <a:pt x="113607" y="389561"/>
                </a:cubicBezTo>
                <a:cubicBezTo>
                  <a:pt x="87351" y="389561"/>
                  <a:pt x="66271" y="368405"/>
                  <a:pt x="66271" y="342053"/>
                </a:cubicBezTo>
                <a:cubicBezTo>
                  <a:pt x="66271" y="315702"/>
                  <a:pt x="87351" y="294546"/>
                  <a:pt x="113607" y="294546"/>
                </a:cubicBezTo>
                <a:close/>
                <a:moveTo>
                  <a:pt x="700578" y="294546"/>
                </a:moveTo>
                <a:cubicBezTo>
                  <a:pt x="726835" y="294546"/>
                  <a:pt x="747915" y="315702"/>
                  <a:pt x="747915" y="342053"/>
                </a:cubicBezTo>
                <a:cubicBezTo>
                  <a:pt x="747915" y="368405"/>
                  <a:pt x="726835" y="389561"/>
                  <a:pt x="700578" y="389561"/>
                </a:cubicBezTo>
                <a:cubicBezTo>
                  <a:pt x="674322" y="389561"/>
                  <a:pt x="653242" y="368405"/>
                  <a:pt x="653242" y="342053"/>
                </a:cubicBezTo>
                <a:cubicBezTo>
                  <a:pt x="653242" y="315702"/>
                  <a:pt x="674322" y="294546"/>
                  <a:pt x="700578" y="294546"/>
                </a:cubicBezTo>
                <a:close/>
                <a:moveTo>
                  <a:pt x="113607" y="427567"/>
                </a:moveTo>
                <a:cubicBezTo>
                  <a:pt x="83393" y="427567"/>
                  <a:pt x="55842" y="433914"/>
                  <a:pt x="35021" y="446533"/>
                </a:cubicBezTo>
                <a:cubicBezTo>
                  <a:pt x="14201" y="459152"/>
                  <a:pt x="0" y="479157"/>
                  <a:pt x="0" y="503579"/>
                </a:cubicBezTo>
                <a:lnTo>
                  <a:pt x="0" y="552385"/>
                </a:lnTo>
                <a:lnTo>
                  <a:pt x="37" y="552348"/>
                </a:lnTo>
                <a:cubicBezTo>
                  <a:pt x="37" y="556356"/>
                  <a:pt x="2552" y="559957"/>
                  <a:pt x="6324" y="561292"/>
                </a:cubicBezTo>
                <a:cubicBezTo>
                  <a:pt x="6324" y="561292"/>
                  <a:pt x="57063" y="579590"/>
                  <a:pt x="113645" y="579590"/>
                </a:cubicBezTo>
                <a:cubicBezTo>
                  <a:pt x="170227" y="579590"/>
                  <a:pt x="220966" y="561292"/>
                  <a:pt x="220966" y="561292"/>
                </a:cubicBezTo>
                <a:cubicBezTo>
                  <a:pt x="224738" y="559957"/>
                  <a:pt x="227252" y="556356"/>
                  <a:pt x="227252" y="552348"/>
                </a:cubicBezTo>
                <a:lnTo>
                  <a:pt x="227252" y="503541"/>
                </a:lnTo>
                <a:cubicBezTo>
                  <a:pt x="227252" y="479120"/>
                  <a:pt x="213088" y="459114"/>
                  <a:pt x="192231" y="446496"/>
                </a:cubicBezTo>
                <a:cubicBezTo>
                  <a:pt x="171411" y="433877"/>
                  <a:pt x="143822" y="427530"/>
                  <a:pt x="113645" y="427530"/>
                </a:cubicBezTo>
                <a:close/>
                <a:moveTo>
                  <a:pt x="700578" y="427567"/>
                </a:moveTo>
                <a:cubicBezTo>
                  <a:pt x="670364" y="427567"/>
                  <a:pt x="642813" y="433914"/>
                  <a:pt x="621992" y="446533"/>
                </a:cubicBezTo>
                <a:cubicBezTo>
                  <a:pt x="601172" y="459152"/>
                  <a:pt x="586971" y="479157"/>
                  <a:pt x="586971" y="503579"/>
                </a:cubicBezTo>
                <a:lnTo>
                  <a:pt x="586971" y="552385"/>
                </a:lnTo>
                <a:lnTo>
                  <a:pt x="587008" y="552348"/>
                </a:lnTo>
                <a:cubicBezTo>
                  <a:pt x="587008" y="556356"/>
                  <a:pt x="589522" y="559957"/>
                  <a:pt x="593295" y="561292"/>
                </a:cubicBezTo>
                <a:cubicBezTo>
                  <a:pt x="593295" y="561292"/>
                  <a:pt x="644034" y="579590"/>
                  <a:pt x="700616" y="579590"/>
                </a:cubicBezTo>
                <a:cubicBezTo>
                  <a:pt x="757198" y="579590"/>
                  <a:pt x="807937" y="561292"/>
                  <a:pt x="807937" y="561292"/>
                </a:cubicBezTo>
                <a:cubicBezTo>
                  <a:pt x="811709" y="559957"/>
                  <a:pt x="814223" y="556356"/>
                  <a:pt x="814223" y="552348"/>
                </a:cubicBezTo>
                <a:lnTo>
                  <a:pt x="814223" y="503541"/>
                </a:lnTo>
                <a:cubicBezTo>
                  <a:pt x="814223" y="479120"/>
                  <a:pt x="800059" y="459114"/>
                  <a:pt x="779202" y="446496"/>
                </a:cubicBezTo>
                <a:cubicBezTo>
                  <a:pt x="758382" y="433877"/>
                  <a:pt x="730793" y="427530"/>
                  <a:pt x="700616" y="427530"/>
                </a:cubicBezTo>
                <a:close/>
                <a:moveTo>
                  <a:pt x="113607" y="446570"/>
                </a:moveTo>
                <a:cubicBezTo>
                  <a:pt x="141121" y="446570"/>
                  <a:pt x="165603" y="452619"/>
                  <a:pt x="182430" y="462789"/>
                </a:cubicBezTo>
                <a:cubicBezTo>
                  <a:pt x="199256" y="472995"/>
                  <a:pt x="208280" y="486208"/>
                  <a:pt x="208280" y="503579"/>
                </a:cubicBezTo>
                <a:lnTo>
                  <a:pt x="208280" y="545148"/>
                </a:lnTo>
                <a:cubicBezTo>
                  <a:pt x="199812" y="547969"/>
                  <a:pt x="160759" y="560550"/>
                  <a:pt x="113607" y="560587"/>
                </a:cubicBezTo>
                <a:cubicBezTo>
                  <a:pt x="66456" y="560587"/>
                  <a:pt x="27403" y="548006"/>
                  <a:pt x="18935" y="545148"/>
                </a:cubicBezTo>
                <a:lnTo>
                  <a:pt x="18935" y="503579"/>
                </a:lnTo>
                <a:cubicBezTo>
                  <a:pt x="18935" y="486246"/>
                  <a:pt x="27995" y="472995"/>
                  <a:pt x="44785" y="462789"/>
                </a:cubicBezTo>
                <a:cubicBezTo>
                  <a:pt x="61611" y="452582"/>
                  <a:pt x="86093" y="446570"/>
                  <a:pt x="113607" y="446570"/>
                </a:cubicBezTo>
                <a:close/>
                <a:moveTo>
                  <a:pt x="700578" y="446570"/>
                </a:moveTo>
                <a:cubicBezTo>
                  <a:pt x="728092" y="446570"/>
                  <a:pt x="752574" y="452619"/>
                  <a:pt x="769401" y="462789"/>
                </a:cubicBezTo>
                <a:cubicBezTo>
                  <a:pt x="786227" y="472995"/>
                  <a:pt x="795251" y="486208"/>
                  <a:pt x="795251" y="503579"/>
                </a:cubicBezTo>
                <a:lnTo>
                  <a:pt x="795251" y="545148"/>
                </a:lnTo>
                <a:cubicBezTo>
                  <a:pt x="786782" y="547969"/>
                  <a:pt x="747730" y="560550"/>
                  <a:pt x="700578" y="560587"/>
                </a:cubicBezTo>
                <a:cubicBezTo>
                  <a:pt x="653426" y="560587"/>
                  <a:pt x="614374" y="548006"/>
                  <a:pt x="605906" y="545148"/>
                </a:cubicBezTo>
                <a:lnTo>
                  <a:pt x="605906" y="503579"/>
                </a:lnTo>
                <a:cubicBezTo>
                  <a:pt x="605906" y="486246"/>
                  <a:pt x="614966" y="472995"/>
                  <a:pt x="631756" y="462789"/>
                </a:cubicBezTo>
                <a:cubicBezTo>
                  <a:pt x="648582" y="452582"/>
                  <a:pt x="673064" y="446570"/>
                  <a:pt x="700578" y="446570"/>
                </a:cubicBezTo>
                <a:close/>
                <a:moveTo>
                  <a:pt x="407093" y="570089"/>
                </a:moveTo>
                <a:cubicBezTo>
                  <a:pt x="370592" y="570089"/>
                  <a:pt x="340822" y="599966"/>
                  <a:pt x="340822" y="636599"/>
                </a:cubicBezTo>
                <a:cubicBezTo>
                  <a:pt x="340822" y="673232"/>
                  <a:pt x="370592" y="703110"/>
                  <a:pt x="407093" y="703110"/>
                </a:cubicBezTo>
                <a:cubicBezTo>
                  <a:pt x="443594" y="703110"/>
                  <a:pt x="473364" y="673232"/>
                  <a:pt x="473364" y="636599"/>
                </a:cubicBezTo>
                <a:cubicBezTo>
                  <a:pt x="473364" y="599966"/>
                  <a:pt x="443594" y="570089"/>
                  <a:pt x="407093" y="570089"/>
                </a:cubicBezTo>
                <a:close/>
                <a:moveTo>
                  <a:pt x="109943" y="584415"/>
                </a:moveTo>
                <a:lnTo>
                  <a:pt x="92969" y="592840"/>
                </a:lnTo>
                <a:cubicBezTo>
                  <a:pt x="127029" y="661911"/>
                  <a:pt x="183055" y="699143"/>
                  <a:pt x="251915" y="733320"/>
                </a:cubicBezTo>
                <a:lnTo>
                  <a:pt x="260309" y="716283"/>
                </a:lnTo>
                <a:cubicBezTo>
                  <a:pt x="195222" y="683957"/>
                  <a:pt x="142186" y="649699"/>
                  <a:pt x="109941" y="584374"/>
                </a:cubicBezTo>
                <a:close/>
                <a:moveTo>
                  <a:pt x="704233" y="584415"/>
                </a:moveTo>
                <a:cubicBezTo>
                  <a:pt x="672022" y="649738"/>
                  <a:pt x="618990" y="683991"/>
                  <a:pt x="553864" y="716324"/>
                </a:cubicBezTo>
                <a:lnTo>
                  <a:pt x="562258" y="733360"/>
                </a:lnTo>
                <a:cubicBezTo>
                  <a:pt x="631081" y="699177"/>
                  <a:pt x="687113" y="661951"/>
                  <a:pt x="721205" y="592881"/>
                </a:cubicBezTo>
                <a:close/>
                <a:moveTo>
                  <a:pt x="407083" y="589092"/>
                </a:moveTo>
                <a:cubicBezTo>
                  <a:pt x="433340" y="589092"/>
                  <a:pt x="454420" y="610248"/>
                  <a:pt x="454420" y="636599"/>
                </a:cubicBezTo>
                <a:cubicBezTo>
                  <a:pt x="454420" y="662951"/>
                  <a:pt x="433340" y="684107"/>
                  <a:pt x="407083" y="684107"/>
                </a:cubicBezTo>
                <a:cubicBezTo>
                  <a:pt x="380827" y="684107"/>
                  <a:pt x="359747" y="662951"/>
                  <a:pt x="359747" y="636599"/>
                </a:cubicBezTo>
                <a:cubicBezTo>
                  <a:pt x="359747" y="610248"/>
                  <a:pt x="380827" y="589092"/>
                  <a:pt x="407083" y="589092"/>
                </a:cubicBezTo>
                <a:close/>
                <a:moveTo>
                  <a:pt x="407083" y="722113"/>
                </a:moveTo>
                <a:cubicBezTo>
                  <a:pt x="376869" y="722113"/>
                  <a:pt x="349318" y="728460"/>
                  <a:pt x="328497" y="741079"/>
                </a:cubicBezTo>
                <a:cubicBezTo>
                  <a:pt x="307677" y="753697"/>
                  <a:pt x="293476" y="773703"/>
                  <a:pt x="293476" y="798124"/>
                </a:cubicBezTo>
                <a:lnTo>
                  <a:pt x="293476" y="846931"/>
                </a:lnTo>
                <a:lnTo>
                  <a:pt x="293513" y="846894"/>
                </a:lnTo>
                <a:cubicBezTo>
                  <a:pt x="293513" y="850902"/>
                  <a:pt x="296027" y="854502"/>
                  <a:pt x="299800" y="855838"/>
                </a:cubicBezTo>
                <a:cubicBezTo>
                  <a:pt x="299800" y="855838"/>
                  <a:pt x="350539" y="874136"/>
                  <a:pt x="407121" y="874136"/>
                </a:cubicBezTo>
                <a:cubicBezTo>
                  <a:pt x="463703" y="874136"/>
                  <a:pt x="514442" y="855838"/>
                  <a:pt x="514442" y="855838"/>
                </a:cubicBezTo>
                <a:cubicBezTo>
                  <a:pt x="518214" y="854502"/>
                  <a:pt x="520728" y="850902"/>
                  <a:pt x="520728" y="846894"/>
                </a:cubicBezTo>
                <a:lnTo>
                  <a:pt x="520728" y="798087"/>
                </a:lnTo>
                <a:cubicBezTo>
                  <a:pt x="520728" y="773666"/>
                  <a:pt x="506564" y="753660"/>
                  <a:pt x="485707" y="741042"/>
                </a:cubicBezTo>
                <a:cubicBezTo>
                  <a:pt x="464887" y="728423"/>
                  <a:pt x="437298" y="722076"/>
                  <a:pt x="407121" y="722076"/>
                </a:cubicBezTo>
                <a:close/>
                <a:moveTo>
                  <a:pt x="407083" y="741116"/>
                </a:moveTo>
                <a:cubicBezTo>
                  <a:pt x="434597" y="741116"/>
                  <a:pt x="459079" y="747165"/>
                  <a:pt x="475906" y="757335"/>
                </a:cubicBezTo>
                <a:cubicBezTo>
                  <a:pt x="492732" y="767541"/>
                  <a:pt x="501756" y="780754"/>
                  <a:pt x="501756" y="798124"/>
                </a:cubicBezTo>
                <a:lnTo>
                  <a:pt x="501756" y="839693"/>
                </a:lnTo>
                <a:cubicBezTo>
                  <a:pt x="493288" y="842514"/>
                  <a:pt x="454235" y="855096"/>
                  <a:pt x="407083" y="855133"/>
                </a:cubicBezTo>
                <a:cubicBezTo>
                  <a:pt x="359932" y="855133"/>
                  <a:pt x="320879" y="842551"/>
                  <a:pt x="312411" y="839693"/>
                </a:cubicBezTo>
                <a:lnTo>
                  <a:pt x="312411" y="798124"/>
                </a:lnTo>
                <a:cubicBezTo>
                  <a:pt x="312411" y="780792"/>
                  <a:pt x="321471" y="767541"/>
                  <a:pt x="338261" y="757335"/>
                </a:cubicBezTo>
                <a:cubicBezTo>
                  <a:pt x="355087" y="747128"/>
                  <a:pt x="379569" y="741116"/>
                  <a:pt x="407083" y="741116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049B5D4C-573C-98C6-834B-64A40D52DFFD}"/>
              </a:ext>
            </a:extLst>
          </p:cNvPr>
          <p:cNvSpPr/>
          <p:nvPr/>
        </p:nvSpPr>
        <p:spPr>
          <a:xfrm>
            <a:off x="7402735" y="3539958"/>
            <a:ext cx="470276" cy="381011"/>
          </a:xfrm>
          <a:custGeom>
            <a:avLst/>
            <a:gdLst>
              <a:gd name="connsiteX0" fmla="*/ 757385 w 757384"/>
              <a:gd name="connsiteY0" fmla="*/ 33033 h 613621"/>
              <a:gd name="connsiteX1" fmla="*/ 757385 w 757384"/>
              <a:gd name="connsiteY1" fmla="*/ 460790 h 613621"/>
              <a:gd name="connsiteX2" fmla="*/ 724471 w 757384"/>
              <a:gd name="connsiteY2" fmla="*/ 493822 h 613621"/>
              <a:gd name="connsiteX3" fmla="*/ 634161 w 757384"/>
              <a:gd name="connsiteY3" fmla="*/ 493822 h 613621"/>
              <a:gd name="connsiteX4" fmla="*/ 625101 w 757384"/>
              <a:gd name="connsiteY4" fmla="*/ 484730 h 613621"/>
              <a:gd name="connsiteX5" fmla="*/ 634161 w 757384"/>
              <a:gd name="connsiteY5" fmla="*/ 475636 h 613621"/>
              <a:gd name="connsiteX6" fmla="*/ 724471 w 757384"/>
              <a:gd name="connsiteY6" fmla="*/ 475636 h 613621"/>
              <a:gd name="connsiteX7" fmla="*/ 739263 w 757384"/>
              <a:gd name="connsiteY7" fmla="*/ 460790 h 613621"/>
              <a:gd name="connsiteX8" fmla="*/ 739300 w 757384"/>
              <a:gd name="connsiteY8" fmla="*/ 33033 h 613621"/>
              <a:gd name="connsiteX9" fmla="*/ 724508 w 757384"/>
              <a:gd name="connsiteY9" fmla="*/ 18187 h 613621"/>
              <a:gd name="connsiteX10" fmla="*/ 32914 w 757384"/>
              <a:gd name="connsiteY10" fmla="*/ 18187 h 613621"/>
              <a:gd name="connsiteX11" fmla="*/ 18121 w 757384"/>
              <a:gd name="connsiteY11" fmla="*/ 33033 h 613621"/>
              <a:gd name="connsiteX12" fmla="*/ 18121 w 757384"/>
              <a:gd name="connsiteY12" fmla="*/ 460790 h 613621"/>
              <a:gd name="connsiteX13" fmla="*/ 32914 w 757384"/>
              <a:gd name="connsiteY13" fmla="*/ 475636 h 613621"/>
              <a:gd name="connsiteX14" fmla="*/ 495182 w 757384"/>
              <a:gd name="connsiteY14" fmla="*/ 475636 h 613621"/>
              <a:gd name="connsiteX15" fmla="*/ 504242 w 757384"/>
              <a:gd name="connsiteY15" fmla="*/ 484730 h 613621"/>
              <a:gd name="connsiteX16" fmla="*/ 495182 w 757384"/>
              <a:gd name="connsiteY16" fmla="*/ 493822 h 613621"/>
              <a:gd name="connsiteX17" fmla="*/ 32914 w 757384"/>
              <a:gd name="connsiteY17" fmla="*/ 493822 h 613621"/>
              <a:gd name="connsiteX18" fmla="*/ 0 w 757384"/>
              <a:gd name="connsiteY18" fmla="*/ 460790 h 613621"/>
              <a:gd name="connsiteX19" fmla="*/ 0 w 757384"/>
              <a:gd name="connsiteY19" fmla="*/ 33033 h 613621"/>
              <a:gd name="connsiteX20" fmla="*/ 32914 w 757384"/>
              <a:gd name="connsiteY20" fmla="*/ 0 h 613621"/>
              <a:gd name="connsiteX21" fmla="*/ 724470 w 757384"/>
              <a:gd name="connsiteY21" fmla="*/ 0 h 613621"/>
              <a:gd name="connsiteX22" fmla="*/ 757384 w 757384"/>
              <a:gd name="connsiteY22" fmla="*/ 33033 h 613621"/>
              <a:gd name="connsiteX23" fmla="*/ 706091 w 757384"/>
              <a:gd name="connsiteY23" fmla="*/ 442338 h 613621"/>
              <a:gd name="connsiteX24" fmla="*/ 706091 w 757384"/>
              <a:gd name="connsiteY24" fmla="*/ 51475 h 613621"/>
              <a:gd name="connsiteX25" fmla="*/ 51296 w 757384"/>
              <a:gd name="connsiteY25" fmla="*/ 51475 h 613621"/>
              <a:gd name="connsiteX26" fmla="*/ 51296 w 757384"/>
              <a:gd name="connsiteY26" fmla="*/ 442338 h 613621"/>
              <a:gd name="connsiteX27" fmla="*/ 98411 w 757384"/>
              <a:gd name="connsiteY27" fmla="*/ 442338 h 613621"/>
              <a:gd name="connsiteX28" fmla="*/ 98411 w 757384"/>
              <a:gd name="connsiteY28" fmla="*/ 416505 h 613621"/>
              <a:gd name="connsiteX29" fmla="*/ 142271 w 757384"/>
              <a:gd name="connsiteY29" fmla="*/ 372487 h 613621"/>
              <a:gd name="connsiteX30" fmla="*/ 222078 w 757384"/>
              <a:gd name="connsiteY30" fmla="*/ 372487 h 613621"/>
              <a:gd name="connsiteX31" fmla="*/ 265938 w 757384"/>
              <a:gd name="connsiteY31" fmla="*/ 416505 h 613621"/>
              <a:gd name="connsiteX32" fmla="*/ 265938 w 757384"/>
              <a:gd name="connsiteY32" fmla="*/ 442338 h 613621"/>
              <a:gd name="connsiteX33" fmla="*/ 476101 w 757384"/>
              <a:gd name="connsiteY33" fmla="*/ 442338 h 613621"/>
              <a:gd name="connsiteX34" fmla="*/ 485162 w 757384"/>
              <a:gd name="connsiteY34" fmla="*/ 451431 h 613621"/>
              <a:gd name="connsiteX35" fmla="*/ 476101 w 757384"/>
              <a:gd name="connsiteY35" fmla="*/ 460524 h 613621"/>
              <a:gd name="connsiteX36" fmla="*/ 42235 w 757384"/>
              <a:gd name="connsiteY36" fmla="*/ 460524 h 613621"/>
              <a:gd name="connsiteX37" fmla="*/ 33175 w 757384"/>
              <a:gd name="connsiteY37" fmla="*/ 451431 h 613621"/>
              <a:gd name="connsiteX38" fmla="*/ 33212 w 757384"/>
              <a:gd name="connsiteY38" fmla="*/ 42382 h 613621"/>
              <a:gd name="connsiteX39" fmla="*/ 42272 w 757384"/>
              <a:gd name="connsiteY39" fmla="*/ 33289 h 613621"/>
              <a:gd name="connsiteX40" fmla="*/ 715149 w 757384"/>
              <a:gd name="connsiteY40" fmla="*/ 33289 h 613621"/>
              <a:gd name="connsiteX41" fmla="*/ 724209 w 757384"/>
              <a:gd name="connsiteY41" fmla="*/ 42382 h 613621"/>
              <a:gd name="connsiteX42" fmla="*/ 724209 w 757384"/>
              <a:gd name="connsiteY42" fmla="*/ 451431 h 613621"/>
              <a:gd name="connsiteX43" fmla="*/ 715149 w 757384"/>
              <a:gd name="connsiteY43" fmla="*/ 460524 h 613621"/>
              <a:gd name="connsiteX44" fmla="*/ 615004 w 757384"/>
              <a:gd name="connsiteY44" fmla="*/ 460524 h 613621"/>
              <a:gd name="connsiteX45" fmla="*/ 605944 w 757384"/>
              <a:gd name="connsiteY45" fmla="*/ 451431 h 613621"/>
              <a:gd name="connsiteX46" fmla="*/ 615004 w 757384"/>
              <a:gd name="connsiteY46" fmla="*/ 442338 h 613621"/>
              <a:gd name="connsiteX47" fmla="*/ 118192 w 757384"/>
              <a:gd name="connsiteY47" fmla="*/ 407412 h 613621"/>
              <a:gd name="connsiteX48" fmla="*/ 246114 w 757384"/>
              <a:gd name="connsiteY48" fmla="*/ 407412 h 613621"/>
              <a:gd name="connsiteX49" fmla="*/ 222076 w 757384"/>
              <a:gd name="connsiteY49" fmla="*/ 390673 h 613621"/>
              <a:gd name="connsiteX50" fmla="*/ 142269 w 757384"/>
              <a:gd name="connsiteY50" fmla="*/ 390673 h 613621"/>
              <a:gd name="connsiteX51" fmla="*/ 118231 w 757384"/>
              <a:gd name="connsiteY51" fmla="*/ 407412 h 613621"/>
              <a:gd name="connsiteX52" fmla="*/ 116528 w 757384"/>
              <a:gd name="connsiteY52" fmla="*/ 442338 h 613621"/>
              <a:gd name="connsiteX53" fmla="*/ 247773 w 757384"/>
              <a:gd name="connsiteY53" fmla="*/ 442338 h 613621"/>
              <a:gd name="connsiteX54" fmla="*/ 247773 w 757384"/>
              <a:gd name="connsiteY54" fmla="*/ 425599 h 613621"/>
              <a:gd name="connsiteX55" fmla="*/ 116528 w 757384"/>
              <a:gd name="connsiteY55" fmla="*/ 425599 h 613621"/>
              <a:gd name="connsiteX56" fmla="*/ 656901 w 757384"/>
              <a:gd name="connsiteY56" fmla="*/ 582000 h 613621"/>
              <a:gd name="connsiteX57" fmla="*/ 655902 w 757384"/>
              <a:gd name="connsiteY57" fmla="*/ 583188 h 613621"/>
              <a:gd name="connsiteX58" fmla="*/ 655681 w 757384"/>
              <a:gd name="connsiteY58" fmla="*/ 583447 h 613621"/>
              <a:gd name="connsiteX59" fmla="*/ 654645 w 757384"/>
              <a:gd name="connsiteY59" fmla="*/ 584449 h 613621"/>
              <a:gd name="connsiteX60" fmla="*/ 654313 w 757384"/>
              <a:gd name="connsiteY60" fmla="*/ 584747 h 613621"/>
              <a:gd name="connsiteX61" fmla="*/ 653240 w 757384"/>
              <a:gd name="connsiteY61" fmla="*/ 585600 h 613621"/>
              <a:gd name="connsiteX62" fmla="*/ 652796 w 757384"/>
              <a:gd name="connsiteY62" fmla="*/ 585935 h 613621"/>
              <a:gd name="connsiteX63" fmla="*/ 651502 w 757384"/>
              <a:gd name="connsiteY63" fmla="*/ 586788 h 613621"/>
              <a:gd name="connsiteX64" fmla="*/ 651169 w 757384"/>
              <a:gd name="connsiteY64" fmla="*/ 587010 h 613621"/>
              <a:gd name="connsiteX65" fmla="*/ 609676 w 757384"/>
              <a:gd name="connsiteY65" fmla="*/ 611060 h 613621"/>
              <a:gd name="connsiteX66" fmla="*/ 607383 w 757384"/>
              <a:gd name="connsiteY66" fmla="*/ 612174 h 613621"/>
              <a:gd name="connsiteX67" fmla="*/ 606976 w 757384"/>
              <a:gd name="connsiteY67" fmla="*/ 612323 h 613621"/>
              <a:gd name="connsiteX68" fmla="*/ 604980 w 757384"/>
              <a:gd name="connsiteY68" fmla="*/ 612991 h 613621"/>
              <a:gd name="connsiteX69" fmla="*/ 604942 w 757384"/>
              <a:gd name="connsiteY69" fmla="*/ 612991 h 613621"/>
              <a:gd name="connsiteX70" fmla="*/ 600134 w 757384"/>
              <a:gd name="connsiteY70" fmla="*/ 613622 h 613621"/>
              <a:gd name="connsiteX71" fmla="*/ 597879 w 757384"/>
              <a:gd name="connsiteY71" fmla="*/ 613474 h 613621"/>
              <a:gd name="connsiteX72" fmla="*/ 597657 w 757384"/>
              <a:gd name="connsiteY72" fmla="*/ 613436 h 613621"/>
              <a:gd name="connsiteX73" fmla="*/ 597213 w 757384"/>
              <a:gd name="connsiteY73" fmla="*/ 613362 h 613621"/>
              <a:gd name="connsiteX74" fmla="*/ 595179 w 757384"/>
              <a:gd name="connsiteY74" fmla="*/ 612954 h 613621"/>
              <a:gd name="connsiteX75" fmla="*/ 595142 w 757384"/>
              <a:gd name="connsiteY75" fmla="*/ 612954 h 613621"/>
              <a:gd name="connsiteX76" fmla="*/ 593072 w 757384"/>
              <a:gd name="connsiteY76" fmla="*/ 612248 h 613621"/>
              <a:gd name="connsiteX77" fmla="*/ 592517 w 757384"/>
              <a:gd name="connsiteY77" fmla="*/ 611989 h 613621"/>
              <a:gd name="connsiteX78" fmla="*/ 590963 w 757384"/>
              <a:gd name="connsiteY78" fmla="*/ 611246 h 613621"/>
              <a:gd name="connsiteX79" fmla="*/ 590445 w 757384"/>
              <a:gd name="connsiteY79" fmla="*/ 610949 h 613621"/>
              <a:gd name="connsiteX80" fmla="*/ 588707 w 757384"/>
              <a:gd name="connsiteY80" fmla="*/ 609799 h 613621"/>
              <a:gd name="connsiteX81" fmla="*/ 588559 w 757384"/>
              <a:gd name="connsiteY81" fmla="*/ 609687 h 613621"/>
              <a:gd name="connsiteX82" fmla="*/ 586784 w 757384"/>
              <a:gd name="connsiteY82" fmla="*/ 608166 h 613621"/>
              <a:gd name="connsiteX83" fmla="*/ 586451 w 757384"/>
              <a:gd name="connsiteY83" fmla="*/ 607795 h 613621"/>
              <a:gd name="connsiteX84" fmla="*/ 585231 w 757384"/>
              <a:gd name="connsiteY84" fmla="*/ 606422 h 613621"/>
              <a:gd name="connsiteX85" fmla="*/ 584825 w 757384"/>
              <a:gd name="connsiteY85" fmla="*/ 605902 h 613621"/>
              <a:gd name="connsiteX86" fmla="*/ 583529 w 757384"/>
              <a:gd name="connsiteY86" fmla="*/ 603972 h 613621"/>
              <a:gd name="connsiteX87" fmla="*/ 583493 w 757384"/>
              <a:gd name="connsiteY87" fmla="*/ 603934 h 613621"/>
              <a:gd name="connsiteX88" fmla="*/ 567332 w 757384"/>
              <a:gd name="connsiteY88" fmla="*/ 575876 h 613621"/>
              <a:gd name="connsiteX89" fmla="*/ 567295 w 757384"/>
              <a:gd name="connsiteY89" fmla="*/ 575838 h 613621"/>
              <a:gd name="connsiteX90" fmla="*/ 453281 w 757384"/>
              <a:gd name="connsiteY90" fmla="*/ 377647 h 613621"/>
              <a:gd name="connsiteX91" fmla="*/ 445404 w 757384"/>
              <a:gd name="connsiteY91" fmla="*/ 331031 h 613621"/>
              <a:gd name="connsiteX92" fmla="*/ 445071 w 757384"/>
              <a:gd name="connsiteY92" fmla="*/ 302192 h 613621"/>
              <a:gd name="connsiteX93" fmla="*/ 451728 w 757384"/>
              <a:gd name="connsiteY93" fmla="*/ 288496 h 613621"/>
              <a:gd name="connsiteX94" fmla="*/ 466891 w 757384"/>
              <a:gd name="connsiteY94" fmla="*/ 289573 h 613621"/>
              <a:gd name="connsiteX95" fmla="*/ 491853 w 757384"/>
              <a:gd name="connsiteY95" fmla="*/ 304456 h 613621"/>
              <a:gd name="connsiteX96" fmla="*/ 527947 w 757384"/>
              <a:gd name="connsiteY96" fmla="*/ 334407 h 613621"/>
              <a:gd name="connsiteX97" fmla="*/ 658122 w 757384"/>
              <a:gd name="connsiteY97" fmla="*/ 560695 h 613621"/>
              <a:gd name="connsiteX98" fmla="*/ 659009 w 757384"/>
              <a:gd name="connsiteY98" fmla="*/ 562439 h 613621"/>
              <a:gd name="connsiteX99" fmla="*/ 659194 w 757384"/>
              <a:gd name="connsiteY99" fmla="*/ 562922 h 613621"/>
              <a:gd name="connsiteX100" fmla="*/ 659712 w 757384"/>
              <a:gd name="connsiteY100" fmla="*/ 564221 h 613621"/>
              <a:gd name="connsiteX101" fmla="*/ 659860 w 757384"/>
              <a:gd name="connsiteY101" fmla="*/ 564666 h 613621"/>
              <a:gd name="connsiteX102" fmla="*/ 660230 w 757384"/>
              <a:gd name="connsiteY102" fmla="*/ 566039 h 613621"/>
              <a:gd name="connsiteX103" fmla="*/ 660303 w 757384"/>
              <a:gd name="connsiteY103" fmla="*/ 566448 h 613621"/>
              <a:gd name="connsiteX104" fmla="*/ 660563 w 757384"/>
              <a:gd name="connsiteY104" fmla="*/ 567895 h 613621"/>
              <a:gd name="connsiteX105" fmla="*/ 660600 w 757384"/>
              <a:gd name="connsiteY105" fmla="*/ 568341 h 613621"/>
              <a:gd name="connsiteX106" fmla="*/ 660710 w 757384"/>
              <a:gd name="connsiteY106" fmla="*/ 569751 h 613621"/>
              <a:gd name="connsiteX107" fmla="*/ 660710 w 757384"/>
              <a:gd name="connsiteY107" fmla="*/ 570420 h 613621"/>
              <a:gd name="connsiteX108" fmla="*/ 660674 w 757384"/>
              <a:gd name="connsiteY108" fmla="*/ 571607 h 613621"/>
              <a:gd name="connsiteX109" fmla="*/ 660489 w 757384"/>
              <a:gd name="connsiteY109" fmla="*/ 573054 h 613621"/>
              <a:gd name="connsiteX110" fmla="*/ 660452 w 757384"/>
              <a:gd name="connsiteY110" fmla="*/ 573426 h 613621"/>
              <a:gd name="connsiteX111" fmla="*/ 659490 w 757384"/>
              <a:gd name="connsiteY111" fmla="*/ 577100 h 613621"/>
              <a:gd name="connsiteX112" fmla="*/ 659306 w 757384"/>
              <a:gd name="connsiteY112" fmla="*/ 577546 h 613621"/>
              <a:gd name="connsiteX113" fmla="*/ 658788 w 757384"/>
              <a:gd name="connsiteY113" fmla="*/ 578770 h 613621"/>
              <a:gd name="connsiteX114" fmla="*/ 658159 w 757384"/>
              <a:gd name="connsiteY114" fmla="*/ 579884 h 613621"/>
              <a:gd name="connsiteX115" fmla="*/ 657900 w 757384"/>
              <a:gd name="connsiteY115" fmla="*/ 580366 h 613621"/>
              <a:gd name="connsiteX116" fmla="*/ 657050 w 757384"/>
              <a:gd name="connsiteY116" fmla="*/ 581628 h 613621"/>
              <a:gd name="connsiteX117" fmla="*/ 656864 w 757384"/>
              <a:gd name="connsiteY117" fmla="*/ 581888 h 613621"/>
              <a:gd name="connsiteX118" fmla="*/ 642626 w 757384"/>
              <a:gd name="connsiteY118" fmla="*/ 570606 h 613621"/>
              <a:gd name="connsiteX119" fmla="*/ 642663 w 757384"/>
              <a:gd name="connsiteY119" fmla="*/ 570271 h 613621"/>
              <a:gd name="connsiteX120" fmla="*/ 642552 w 757384"/>
              <a:gd name="connsiteY120" fmla="*/ 569864 h 613621"/>
              <a:gd name="connsiteX121" fmla="*/ 630940 w 757384"/>
              <a:gd name="connsiteY121" fmla="*/ 549673 h 613621"/>
              <a:gd name="connsiteX122" fmla="*/ 587671 w 757384"/>
              <a:gd name="connsiteY122" fmla="*/ 574763 h 613621"/>
              <a:gd name="connsiteX123" fmla="*/ 599284 w 757384"/>
              <a:gd name="connsiteY123" fmla="*/ 594953 h 613621"/>
              <a:gd name="connsiteX124" fmla="*/ 599580 w 757384"/>
              <a:gd name="connsiteY124" fmla="*/ 595250 h 613621"/>
              <a:gd name="connsiteX125" fmla="*/ 599876 w 757384"/>
              <a:gd name="connsiteY125" fmla="*/ 595398 h 613621"/>
              <a:gd name="connsiteX126" fmla="*/ 599913 w 757384"/>
              <a:gd name="connsiteY126" fmla="*/ 595436 h 613621"/>
              <a:gd name="connsiteX127" fmla="*/ 599986 w 757384"/>
              <a:gd name="connsiteY127" fmla="*/ 595436 h 613621"/>
              <a:gd name="connsiteX128" fmla="*/ 600283 w 757384"/>
              <a:gd name="connsiteY128" fmla="*/ 595473 h 613621"/>
              <a:gd name="connsiteX129" fmla="*/ 600689 w 757384"/>
              <a:gd name="connsiteY129" fmla="*/ 595361 h 613621"/>
              <a:gd name="connsiteX130" fmla="*/ 615889 w 757384"/>
              <a:gd name="connsiteY130" fmla="*/ 586565 h 613621"/>
              <a:gd name="connsiteX131" fmla="*/ 642182 w 757384"/>
              <a:gd name="connsiteY131" fmla="*/ 571311 h 613621"/>
              <a:gd name="connsiteX132" fmla="*/ 642478 w 757384"/>
              <a:gd name="connsiteY132" fmla="*/ 571013 h 613621"/>
              <a:gd name="connsiteX133" fmla="*/ 642626 w 757384"/>
              <a:gd name="connsiteY133" fmla="*/ 570754 h 613621"/>
              <a:gd name="connsiteX134" fmla="*/ 642663 w 757384"/>
              <a:gd name="connsiteY134" fmla="*/ 570680 h 613621"/>
              <a:gd name="connsiteX135" fmla="*/ 642663 w 757384"/>
              <a:gd name="connsiteY135" fmla="*/ 570642 h 613621"/>
              <a:gd name="connsiteX136" fmla="*/ 469072 w 757384"/>
              <a:gd name="connsiteY136" fmla="*/ 368661 h 613621"/>
              <a:gd name="connsiteX137" fmla="*/ 578570 w 757384"/>
              <a:gd name="connsiteY137" fmla="*/ 558986 h 613621"/>
              <a:gd name="connsiteX138" fmla="*/ 621839 w 757384"/>
              <a:gd name="connsiteY138" fmla="*/ 533896 h 613621"/>
              <a:gd name="connsiteX139" fmla="*/ 512340 w 757384"/>
              <a:gd name="connsiteY139" fmla="*/ 343572 h 613621"/>
              <a:gd name="connsiteX140" fmla="*/ 483902 w 757384"/>
              <a:gd name="connsiteY140" fmla="*/ 320820 h 613621"/>
              <a:gd name="connsiteX141" fmla="*/ 464042 w 757384"/>
              <a:gd name="connsiteY141" fmla="*/ 309872 h 613621"/>
              <a:gd name="connsiteX142" fmla="*/ 463561 w 757384"/>
              <a:gd name="connsiteY142" fmla="*/ 332290 h 613621"/>
              <a:gd name="connsiteX143" fmla="*/ 469035 w 757384"/>
              <a:gd name="connsiteY143" fmla="*/ 368662 h 61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757384" h="613621">
                <a:moveTo>
                  <a:pt x="757385" y="33033"/>
                </a:moveTo>
                <a:lnTo>
                  <a:pt x="757385" y="460790"/>
                </a:lnTo>
                <a:cubicBezTo>
                  <a:pt x="757385" y="479013"/>
                  <a:pt x="742629" y="493822"/>
                  <a:pt x="724471" y="493822"/>
                </a:cubicBezTo>
                <a:lnTo>
                  <a:pt x="634161" y="493822"/>
                </a:lnTo>
                <a:cubicBezTo>
                  <a:pt x="629169" y="493822"/>
                  <a:pt x="625101" y="489740"/>
                  <a:pt x="625101" y="484730"/>
                </a:cubicBezTo>
                <a:cubicBezTo>
                  <a:pt x="625101" y="479718"/>
                  <a:pt x="629169" y="475636"/>
                  <a:pt x="634161" y="475636"/>
                </a:cubicBezTo>
                <a:lnTo>
                  <a:pt x="724471" y="475636"/>
                </a:lnTo>
                <a:cubicBezTo>
                  <a:pt x="732644" y="475636"/>
                  <a:pt x="739263" y="468955"/>
                  <a:pt x="739263" y="460790"/>
                </a:cubicBezTo>
                <a:lnTo>
                  <a:pt x="739300" y="33033"/>
                </a:lnTo>
                <a:cubicBezTo>
                  <a:pt x="739300" y="24831"/>
                  <a:pt x="732644" y="18187"/>
                  <a:pt x="724508" y="18187"/>
                </a:cubicBezTo>
                <a:lnTo>
                  <a:pt x="32914" y="18187"/>
                </a:lnTo>
                <a:cubicBezTo>
                  <a:pt x="24741" y="18187"/>
                  <a:pt x="18121" y="24868"/>
                  <a:pt x="18121" y="33033"/>
                </a:cubicBezTo>
                <a:lnTo>
                  <a:pt x="18121" y="460790"/>
                </a:lnTo>
                <a:cubicBezTo>
                  <a:pt x="18121" y="468992"/>
                  <a:pt x="24778" y="475636"/>
                  <a:pt x="32914" y="475636"/>
                </a:cubicBezTo>
                <a:lnTo>
                  <a:pt x="495182" y="475636"/>
                </a:lnTo>
                <a:cubicBezTo>
                  <a:pt x="500174" y="475636"/>
                  <a:pt x="504242" y="479718"/>
                  <a:pt x="504242" y="484730"/>
                </a:cubicBezTo>
                <a:cubicBezTo>
                  <a:pt x="504242" y="489740"/>
                  <a:pt x="500174" y="493822"/>
                  <a:pt x="495182" y="493822"/>
                </a:cubicBezTo>
                <a:lnTo>
                  <a:pt x="32914" y="493822"/>
                </a:lnTo>
                <a:cubicBezTo>
                  <a:pt x="14756" y="493822"/>
                  <a:pt x="0" y="479013"/>
                  <a:pt x="0" y="460790"/>
                </a:cubicBezTo>
                <a:lnTo>
                  <a:pt x="0" y="33033"/>
                </a:lnTo>
                <a:cubicBezTo>
                  <a:pt x="0" y="14809"/>
                  <a:pt x="14756" y="0"/>
                  <a:pt x="32914" y="0"/>
                </a:cubicBezTo>
                <a:lnTo>
                  <a:pt x="724470" y="0"/>
                </a:lnTo>
                <a:cubicBezTo>
                  <a:pt x="742628" y="0"/>
                  <a:pt x="757384" y="14809"/>
                  <a:pt x="757384" y="33033"/>
                </a:cubicBezTo>
                <a:close/>
                <a:moveTo>
                  <a:pt x="706091" y="442338"/>
                </a:moveTo>
                <a:lnTo>
                  <a:pt x="706091" y="51475"/>
                </a:lnTo>
                <a:lnTo>
                  <a:pt x="51296" y="51475"/>
                </a:lnTo>
                <a:lnTo>
                  <a:pt x="51296" y="442338"/>
                </a:lnTo>
                <a:lnTo>
                  <a:pt x="98411" y="442338"/>
                </a:lnTo>
                <a:lnTo>
                  <a:pt x="98411" y="416505"/>
                </a:lnTo>
                <a:cubicBezTo>
                  <a:pt x="98411" y="392232"/>
                  <a:pt x="118085" y="372487"/>
                  <a:pt x="142271" y="372487"/>
                </a:cubicBezTo>
                <a:lnTo>
                  <a:pt x="222078" y="372487"/>
                </a:lnTo>
                <a:cubicBezTo>
                  <a:pt x="246264" y="372487"/>
                  <a:pt x="265938" y="392232"/>
                  <a:pt x="265938" y="416505"/>
                </a:cubicBezTo>
                <a:lnTo>
                  <a:pt x="265938" y="442338"/>
                </a:lnTo>
                <a:lnTo>
                  <a:pt x="476101" y="442338"/>
                </a:lnTo>
                <a:cubicBezTo>
                  <a:pt x="481094" y="442338"/>
                  <a:pt x="485162" y="446421"/>
                  <a:pt x="485162" y="451431"/>
                </a:cubicBezTo>
                <a:cubicBezTo>
                  <a:pt x="485162" y="456442"/>
                  <a:pt x="481094" y="460524"/>
                  <a:pt x="476101" y="460524"/>
                </a:cubicBezTo>
                <a:lnTo>
                  <a:pt x="42235" y="460524"/>
                </a:lnTo>
                <a:cubicBezTo>
                  <a:pt x="37243" y="460524"/>
                  <a:pt x="33175" y="456442"/>
                  <a:pt x="33175" y="451431"/>
                </a:cubicBezTo>
                <a:lnTo>
                  <a:pt x="33212" y="42382"/>
                </a:lnTo>
                <a:cubicBezTo>
                  <a:pt x="33212" y="37372"/>
                  <a:pt x="37280" y="33289"/>
                  <a:pt x="42272" y="33289"/>
                </a:cubicBezTo>
                <a:lnTo>
                  <a:pt x="715149" y="33289"/>
                </a:lnTo>
                <a:cubicBezTo>
                  <a:pt x="720141" y="33289"/>
                  <a:pt x="724209" y="37372"/>
                  <a:pt x="724209" y="42382"/>
                </a:cubicBezTo>
                <a:lnTo>
                  <a:pt x="724209" y="451431"/>
                </a:lnTo>
                <a:cubicBezTo>
                  <a:pt x="724209" y="456442"/>
                  <a:pt x="720141" y="460524"/>
                  <a:pt x="715149" y="460524"/>
                </a:cubicBezTo>
                <a:lnTo>
                  <a:pt x="615004" y="460524"/>
                </a:lnTo>
                <a:cubicBezTo>
                  <a:pt x="610012" y="460524"/>
                  <a:pt x="605944" y="456442"/>
                  <a:pt x="605944" y="451431"/>
                </a:cubicBezTo>
                <a:cubicBezTo>
                  <a:pt x="605944" y="446421"/>
                  <a:pt x="610012" y="442338"/>
                  <a:pt x="615004" y="442338"/>
                </a:cubicBezTo>
                <a:close/>
                <a:moveTo>
                  <a:pt x="118192" y="407412"/>
                </a:moveTo>
                <a:lnTo>
                  <a:pt x="246114" y="407412"/>
                </a:lnTo>
                <a:cubicBezTo>
                  <a:pt x="242453" y="397651"/>
                  <a:pt x="233060" y="390673"/>
                  <a:pt x="222076" y="390673"/>
                </a:cubicBezTo>
                <a:lnTo>
                  <a:pt x="142269" y="390673"/>
                </a:lnTo>
                <a:cubicBezTo>
                  <a:pt x="131285" y="390673"/>
                  <a:pt x="121893" y="397651"/>
                  <a:pt x="118231" y="407412"/>
                </a:cubicBezTo>
                <a:close/>
                <a:moveTo>
                  <a:pt x="116528" y="442338"/>
                </a:moveTo>
                <a:lnTo>
                  <a:pt x="247773" y="442338"/>
                </a:lnTo>
                <a:lnTo>
                  <a:pt x="247773" y="425599"/>
                </a:lnTo>
                <a:lnTo>
                  <a:pt x="116528" y="425599"/>
                </a:lnTo>
                <a:close/>
                <a:moveTo>
                  <a:pt x="656901" y="582000"/>
                </a:moveTo>
                <a:cubicBezTo>
                  <a:pt x="656606" y="582409"/>
                  <a:pt x="656272" y="582816"/>
                  <a:pt x="655902" y="583188"/>
                </a:cubicBezTo>
                <a:cubicBezTo>
                  <a:pt x="655828" y="583262"/>
                  <a:pt x="655754" y="583373"/>
                  <a:pt x="655681" y="583447"/>
                </a:cubicBezTo>
                <a:cubicBezTo>
                  <a:pt x="655348" y="583781"/>
                  <a:pt x="655015" y="584116"/>
                  <a:pt x="654645" y="584449"/>
                </a:cubicBezTo>
                <a:cubicBezTo>
                  <a:pt x="654534" y="584561"/>
                  <a:pt x="654423" y="584672"/>
                  <a:pt x="654313" y="584747"/>
                </a:cubicBezTo>
                <a:cubicBezTo>
                  <a:pt x="653979" y="585043"/>
                  <a:pt x="653610" y="585341"/>
                  <a:pt x="653240" y="585600"/>
                </a:cubicBezTo>
                <a:cubicBezTo>
                  <a:pt x="653092" y="585711"/>
                  <a:pt x="652944" y="585822"/>
                  <a:pt x="652796" y="585935"/>
                </a:cubicBezTo>
                <a:cubicBezTo>
                  <a:pt x="652390" y="586231"/>
                  <a:pt x="651946" y="586491"/>
                  <a:pt x="651502" y="586788"/>
                </a:cubicBezTo>
                <a:cubicBezTo>
                  <a:pt x="651391" y="586862"/>
                  <a:pt x="651280" y="586936"/>
                  <a:pt x="651169" y="587010"/>
                </a:cubicBezTo>
                <a:lnTo>
                  <a:pt x="609676" y="611060"/>
                </a:lnTo>
                <a:cubicBezTo>
                  <a:pt x="608936" y="611506"/>
                  <a:pt x="608160" y="611877"/>
                  <a:pt x="607383" y="612174"/>
                </a:cubicBezTo>
                <a:cubicBezTo>
                  <a:pt x="607235" y="612248"/>
                  <a:pt x="607124" y="612248"/>
                  <a:pt x="606976" y="612323"/>
                </a:cubicBezTo>
                <a:cubicBezTo>
                  <a:pt x="606311" y="612582"/>
                  <a:pt x="605645" y="612805"/>
                  <a:pt x="604980" y="612991"/>
                </a:cubicBezTo>
                <a:lnTo>
                  <a:pt x="604942" y="612991"/>
                </a:lnTo>
                <a:cubicBezTo>
                  <a:pt x="603389" y="613399"/>
                  <a:pt x="601762" y="613622"/>
                  <a:pt x="600134" y="613622"/>
                </a:cubicBezTo>
                <a:cubicBezTo>
                  <a:pt x="599395" y="613622"/>
                  <a:pt x="598618" y="613548"/>
                  <a:pt x="597879" y="613474"/>
                </a:cubicBezTo>
                <a:cubicBezTo>
                  <a:pt x="597804" y="613474"/>
                  <a:pt x="597730" y="613474"/>
                  <a:pt x="597657" y="613436"/>
                </a:cubicBezTo>
                <a:cubicBezTo>
                  <a:pt x="597509" y="613399"/>
                  <a:pt x="597361" y="613362"/>
                  <a:pt x="597213" y="613362"/>
                </a:cubicBezTo>
                <a:cubicBezTo>
                  <a:pt x="596510" y="613250"/>
                  <a:pt x="595844" y="613139"/>
                  <a:pt x="595179" y="612954"/>
                </a:cubicBezTo>
                <a:lnTo>
                  <a:pt x="595142" y="612954"/>
                </a:lnTo>
                <a:cubicBezTo>
                  <a:pt x="594440" y="612768"/>
                  <a:pt x="593737" y="612508"/>
                  <a:pt x="593072" y="612248"/>
                </a:cubicBezTo>
                <a:cubicBezTo>
                  <a:pt x="592886" y="612174"/>
                  <a:pt x="592701" y="612100"/>
                  <a:pt x="592517" y="611989"/>
                </a:cubicBezTo>
                <a:cubicBezTo>
                  <a:pt x="591999" y="611766"/>
                  <a:pt x="591481" y="611506"/>
                  <a:pt x="590963" y="611246"/>
                </a:cubicBezTo>
                <a:cubicBezTo>
                  <a:pt x="590779" y="611135"/>
                  <a:pt x="590630" y="611060"/>
                  <a:pt x="590445" y="610949"/>
                </a:cubicBezTo>
                <a:cubicBezTo>
                  <a:pt x="589854" y="610616"/>
                  <a:pt x="589262" y="610244"/>
                  <a:pt x="588707" y="609799"/>
                </a:cubicBezTo>
                <a:cubicBezTo>
                  <a:pt x="588670" y="609761"/>
                  <a:pt x="588596" y="609724"/>
                  <a:pt x="588559" y="609687"/>
                </a:cubicBezTo>
                <a:cubicBezTo>
                  <a:pt x="587931" y="609205"/>
                  <a:pt x="587339" y="608723"/>
                  <a:pt x="586784" y="608166"/>
                </a:cubicBezTo>
                <a:cubicBezTo>
                  <a:pt x="586674" y="608054"/>
                  <a:pt x="586563" y="607943"/>
                  <a:pt x="586451" y="607795"/>
                </a:cubicBezTo>
                <a:cubicBezTo>
                  <a:pt x="586008" y="607349"/>
                  <a:pt x="585601" y="606903"/>
                  <a:pt x="585231" y="606422"/>
                </a:cubicBezTo>
                <a:cubicBezTo>
                  <a:pt x="585083" y="606235"/>
                  <a:pt x="584972" y="606087"/>
                  <a:pt x="584825" y="605902"/>
                </a:cubicBezTo>
                <a:cubicBezTo>
                  <a:pt x="584344" y="605308"/>
                  <a:pt x="583937" y="604640"/>
                  <a:pt x="583529" y="603972"/>
                </a:cubicBezTo>
                <a:lnTo>
                  <a:pt x="583493" y="603934"/>
                </a:lnTo>
                <a:lnTo>
                  <a:pt x="567332" y="575876"/>
                </a:lnTo>
                <a:cubicBezTo>
                  <a:pt x="567332" y="575876"/>
                  <a:pt x="567332" y="575838"/>
                  <a:pt x="567295" y="575838"/>
                </a:cubicBezTo>
                <a:lnTo>
                  <a:pt x="453281" y="377647"/>
                </a:lnTo>
                <a:cubicBezTo>
                  <a:pt x="443518" y="360685"/>
                  <a:pt x="444442" y="346247"/>
                  <a:pt x="445404" y="331031"/>
                </a:cubicBezTo>
                <a:cubicBezTo>
                  <a:pt x="445959" y="322123"/>
                  <a:pt x="446550" y="312956"/>
                  <a:pt x="445071" y="302192"/>
                </a:cubicBezTo>
                <a:cubicBezTo>
                  <a:pt x="444294" y="296662"/>
                  <a:pt x="446921" y="291280"/>
                  <a:pt x="451728" y="288496"/>
                </a:cubicBezTo>
                <a:cubicBezTo>
                  <a:pt x="456572" y="285713"/>
                  <a:pt x="462489" y="286121"/>
                  <a:pt x="466891" y="289573"/>
                </a:cubicBezTo>
                <a:cubicBezTo>
                  <a:pt x="475544" y="296365"/>
                  <a:pt x="483829" y="300484"/>
                  <a:pt x="491853" y="304456"/>
                </a:cubicBezTo>
                <a:cubicBezTo>
                  <a:pt x="505425" y="311212"/>
                  <a:pt x="518221" y="317558"/>
                  <a:pt x="527947" y="334407"/>
                </a:cubicBezTo>
                <a:lnTo>
                  <a:pt x="658122" y="560695"/>
                </a:lnTo>
                <a:cubicBezTo>
                  <a:pt x="658454" y="561252"/>
                  <a:pt x="658751" y="561845"/>
                  <a:pt x="659009" y="562439"/>
                </a:cubicBezTo>
                <a:cubicBezTo>
                  <a:pt x="659083" y="562588"/>
                  <a:pt x="659120" y="562774"/>
                  <a:pt x="659194" y="562922"/>
                </a:cubicBezTo>
                <a:cubicBezTo>
                  <a:pt x="659379" y="563368"/>
                  <a:pt x="659564" y="563775"/>
                  <a:pt x="659712" y="564221"/>
                </a:cubicBezTo>
                <a:cubicBezTo>
                  <a:pt x="659749" y="564369"/>
                  <a:pt x="659786" y="564518"/>
                  <a:pt x="659860" y="564666"/>
                </a:cubicBezTo>
                <a:cubicBezTo>
                  <a:pt x="660008" y="565112"/>
                  <a:pt x="660119" y="565594"/>
                  <a:pt x="660230" y="566039"/>
                </a:cubicBezTo>
                <a:cubicBezTo>
                  <a:pt x="660266" y="566188"/>
                  <a:pt x="660266" y="566300"/>
                  <a:pt x="660303" y="566448"/>
                </a:cubicBezTo>
                <a:cubicBezTo>
                  <a:pt x="660414" y="566931"/>
                  <a:pt x="660489" y="567413"/>
                  <a:pt x="660563" y="567895"/>
                </a:cubicBezTo>
                <a:cubicBezTo>
                  <a:pt x="660600" y="568044"/>
                  <a:pt x="660600" y="568192"/>
                  <a:pt x="660600" y="568341"/>
                </a:cubicBezTo>
                <a:cubicBezTo>
                  <a:pt x="660637" y="568823"/>
                  <a:pt x="660710" y="569306"/>
                  <a:pt x="660710" y="569751"/>
                </a:cubicBezTo>
                <a:lnTo>
                  <a:pt x="660710" y="570420"/>
                </a:lnTo>
                <a:cubicBezTo>
                  <a:pt x="660710" y="570790"/>
                  <a:pt x="660710" y="571199"/>
                  <a:pt x="660674" y="571607"/>
                </a:cubicBezTo>
                <a:cubicBezTo>
                  <a:pt x="660637" y="572089"/>
                  <a:pt x="660563" y="572572"/>
                  <a:pt x="660489" y="573054"/>
                </a:cubicBezTo>
                <a:cubicBezTo>
                  <a:pt x="660452" y="573165"/>
                  <a:pt x="660452" y="573314"/>
                  <a:pt x="660452" y="573426"/>
                </a:cubicBezTo>
                <a:cubicBezTo>
                  <a:pt x="660230" y="574688"/>
                  <a:pt x="659934" y="575912"/>
                  <a:pt x="659490" y="577100"/>
                </a:cubicBezTo>
                <a:cubicBezTo>
                  <a:pt x="659416" y="577248"/>
                  <a:pt x="659342" y="577397"/>
                  <a:pt x="659306" y="577546"/>
                </a:cubicBezTo>
                <a:cubicBezTo>
                  <a:pt x="659120" y="577953"/>
                  <a:pt x="658972" y="578362"/>
                  <a:pt x="658788" y="578770"/>
                </a:cubicBezTo>
                <a:cubicBezTo>
                  <a:pt x="658602" y="579141"/>
                  <a:pt x="658381" y="579513"/>
                  <a:pt x="658159" y="579884"/>
                </a:cubicBezTo>
                <a:cubicBezTo>
                  <a:pt x="658047" y="580032"/>
                  <a:pt x="657973" y="580217"/>
                  <a:pt x="657900" y="580366"/>
                </a:cubicBezTo>
                <a:cubicBezTo>
                  <a:pt x="657641" y="580811"/>
                  <a:pt x="657345" y="581220"/>
                  <a:pt x="657050" y="581628"/>
                </a:cubicBezTo>
                <a:cubicBezTo>
                  <a:pt x="656976" y="581740"/>
                  <a:pt x="656939" y="581814"/>
                  <a:pt x="656864" y="581888"/>
                </a:cubicBezTo>
                <a:close/>
                <a:moveTo>
                  <a:pt x="642626" y="570606"/>
                </a:moveTo>
                <a:cubicBezTo>
                  <a:pt x="642663" y="570495"/>
                  <a:pt x="642663" y="570384"/>
                  <a:pt x="642663" y="570271"/>
                </a:cubicBezTo>
                <a:cubicBezTo>
                  <a:pt x="642663" y="570160"/>
                  <a:pt x="642626" y="570012"/>
                  <a:pt x="642552" y="569864"/>
                </a:cubicBezTo>
                <a:lnTo>
                  <a:pt x="630940" y="549673"/>
                </a:lnTo>
                <a:lnTo>
                  <a:pt x="587671" y="574763"/>
                </a:lnTo>
                <a:lnTo>
                  <a:pt x="599284" y="594953"/>
                </a:lnTo>
                <a:cubicBezTo>
                  <a:pt x="599358" y="595102"/>
                  <a:pt x="599469" y="595176"/>
                  <a:pt x="599580" y="595250"/>
                </a:cubicBezTo>
                <a:cubicBezTo>
                  <a:pt x="599654" y="595324"/>
                  <a:pt x="599765" y="595361"/>
                  <a:pt x="599876" y="595398"/>
                </a:cubicBezTo>
                <a:cubicBezTo>
                  <a:pt x="599913" y="595398"/>
                  <a:pt x="599913" y="595436"/>
                  <a:pt x="599913" y="595436"/>
                </a:cubicBezTo>
                <a:lnTo>
                  <a:pt x="599986" y="595436"/>
                </a:lnTo>
                <a:cubicBezTo>
                  <a:pt x="600097" y="595473"/>
                  <a:pt x="600172" y="595473"/>
                  <a:pt x="600283" y="595473"/>
                </a:cubicBezTo>
                <a:cubicBezTo>
                  <a:pt x="600430" y="595473"/>
                  <a:pt x="600541" y="595436"/>
                  <a:pt x="600689" y="595361"/>
                </a:cubicBezTo>
                <a:lnTo>
                  <a:pt x="615889" y="586565"/>
                </a:lnTo>
                <a:lnTo>
                  <a:pt x="642182" y="571311"/>
                </a:lnTo>
                <a:cubicBezTo>
                  <a:pt x="642331" y="571236"/>
                  <a:pt x="642405" y="571125"/>
                  <a:pt x="642478" y="571013"/>
                </a:cubicBezTo>
                <a:cubicBezTo>
                  <a:pt x="642552" y="570939"/>
                  <a:pt x="642589" y="570828"/>
                  <a:pt x="642626" y="570754"/>
                </a:cubicBezTo>
                <a:cubicBezTo>
                  <a:pt x="642626" y="570717"/>
                  <a:pt x="642663" y="570717"/>
                  <a:pt x="642663" y="570680"/>
                </a:cubicBezTo>
                <a:lnTo>
                  <a:pt x="642663" y="570642"/>
                </a:lnTo>
                <a:close/>
                <a:moveTo>
                  <a:pt x="469072" y="368661"/>
                </a:moveTo>
                <a:lnTo>
                  <a:pt x="578570" y="558986"/>
                </a:lnTo>
                <a:lnTo>
                  <a:pt x="621839" y="533896"/>
                </a:lnTo>
                <a:lnTo>
                  <a:pt x="512340" y="343572"/>
                </a:lnTo>
                <a:cubicBezTo>
                  <a:pt x="505388" y="331473"/>
                  <a:pt x="496364" y="326981"/>
                  <a:pt x="483902" y="320820"/>
                </a:cubicBezTo>
                <a:cubicBezTo>
                  <a:pt x="477800" y="317777"/>
                  <a:pt x="471106" y="314473"/>
                  <a:pt x="464042" y="309872"/>
                </a:cubicBezTo>
                <a:cubicBezTo>
                  <a:pt x="464486" y="318186"/>
                  <a:pt x="464005" y="325571"/>
                  <a:pt x="463561" y="332290"/>
                </a:cubicBezTo>
                <a:cubicBezTo>
                  <a:pt x="462674" y="346320"/>
                  <a:pt x="462009" y="356452"/>
                  <a:pt x="469035" y="368662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0" name="Freeform 4099">
            <a:extLst>
              <a:ext uri="{FF2B5EF4-FFF2-40B4-BE49-F238E27FC236}">
                <a16:creationId xmlns:a16="http://schemas.microsoft.com/office/drawing/2014/main" id="{65BF639E-B1C7-C95C-F68E-F6889D4B8AB7}"/>
              </a:ext>
            </a:extLst>
          </p:cNvPr>
          <p:cNvSpPr/>
          <p:nvPr/>
        </p:nvSpPr>
        <p:spPr>
          <a:xfrm>
            <a:off x="6664663" y="2178576"/>
            <a:ext cx="470349" cy="417888"/>
          </a:xfrm>
          <a:custGeom>
            <a:avLst/>
            <a:gdLst>
              <a:gd name="connsiteX0" fmla="*/ 51335 w 757501"/>
              <a:gd name="connsiteY0" fmla="*/ 241248 h 673014"/>
              <a:gd name="connsiteX1" fmla="*/ 24450 w 757501"/>
              <a:gd name="connsiteY1" fmla="*/ 268602 h 673014"/>
              <a:gd name="connsiteX2" fmla="*/ 24450 w 757501"/>
              <a:gd name="connsiteY2" fmla="*/ 474965 h 673014"/>
              <a:gd name="connsiteX3" fmla="*/ 48969 w 757501"/>
              <a:gd name="connsiteY3" fmla="*/ 499943 h 673014"/>
              <a:gd name="connsiteX4" fmla="*/ 50301 w 757501"/>
              <a:gd name="connsiteY4" fmla="*/ 499943 h 673014"/>
              <a:gd name="connsiteX5" fmla="*/ 50301 w 757501"/>
              <a:gd name="connsiteY5" fmla="*/ 311728 h 673014"/>
              <a:gd name="connsiteX6" fmla="*/ 62505 w 757501"/>
              <a:gd name="connsiteY6" fmla="*/ 299480 h 673014"/>
              <a:gd name="connsiteX7" fmla="*/ 74709 w 757501"/>
              <a:gd name="connsiteY7" fmla="*/ 311728 h 673014"/>
              <a:gd name="connsiteX8" fmla="*/ 74709 w 757501"/>
              <a:gd name="connsiteY8" fmla="*/ 509369 h 673014"/>
              <a:gd name="connsiteX9" fmla="*/ 74709 w 757501"/>
              <a:gd name="connsiteY9" fmla="*/ 509926 h 673014"/>
              <a:gd name="connsiteX10" fmla="*/ 74709 w 757501"/>
              <a:gd name="connsiteY10" fmla="*/ 648552 h 673014"/>
              <a:gd name="connsiteX11" fmla="*/ 129627 w 757501"/>
              <a:gd name="connsiteY11" fmla="*/ 648552 h 673014"/>
              <a:gd name="connsiteX12" fmla="*/ 129627 w 757501"/>
              <a:gd name="connsiteY12" fmla="*/ 493298 h 673014"/>
              <a:gd name="connsiteX13" fmla="*/ 141831 w 757501"/>
              <a:gd name="connsiteY13" fmla="*/ 481050 h 673014"/>
              <a:gd name="connsiteX14" fmla="*/ 154035 w 757501"/>
              <a:gd name="connsiteY14" fmla="*/ 493298 h 673014"/>
              <a:gd name="connsiteX15" fmla="*/ 154035 w 757501"/>
              <a:gd name="connsiteY15" fmla="*/ 648552 h 673014"/>
              <a:gd name="connsiteX16" fmla="*/ 208953 w 757501"/>
              <a:gd name="connsiteY16" fmla="*/ 648552 h 673014"/>
              <a:gd name="connsiteX17" fmla="*/ 208953 w 757501"/>
              <a:gd name="connsiteY17" fmla="*/ 311915 h 673014"/>
              <a:gd name="connsiteX18" fmla="*/ 221157 w 757501"/>
              <a:gd name="connsiteY18" fmla="*/ 299666 h 673014"/>
              <a:gd name="connsiteX19" fmla="*/ 223893 w 757501"/>
              <a:gd name="connsiteY19" fmla="*/ 299666 h 673014"/>
              <a:gd name="connsiteX20" fmla="*/ 232621 w 757501"/>
              <a:gd name="connsiteY20" fmla="*/ 303266 h 673014"/>
              <a:gd name="connsiteX21" fmla="*/ 266792 w 757501"/>
              <a:gd name="connsiteY21" fmla="*/ 337857 h 673014"/>
              <a:gd name="connsiteX22" fmla="*/ 268013 w 757501"/>
              <a:gd name="connsiteY22" fmla="*/ 339008 h 673014"/>
              <a:gd name="connsiteX23" fmla="*/ 278442 w 757501"/>
              <a:gd name="connsiteY23" fmla="*/ 341383 h 673014"/>
              <a:gd name="connsiteX24" fmla="*/ 278553 w 757501"/>
              <a:gd name="connsiteY24" fmla="*/ 341383 h 673014"/>
              <a:gd name="connsiteX25" fmla="*/ 282325 w 757501"/>
              <a:gd name="connsiteY25" fmla="*/ 340641 h 673014"/>
              <a:gd name="connsiteX26" fmla="*/ 282395 w 757501"/>
              <a:gd name="connsiteY26" fmla="*/ 340493 h 673014"/>
              <a:gd name="connsiteX27" fmla="*/ 308246 w 757501"/>
              <a:gd name="connsiteY27" fmla="*/ 332031 h 673014"/>
              <a:gd name="connsiteX28" fmla="*/ 401772 w 757501"/>
              <a:gd name="connsiteY28" fmla="*/ 301523 h 673014"/>
              <a:gd name="connsiteX29" fmla="*/ 413235 w 757501"/>
              <a:gd name="connsiteY29" fmla="*/ 278735 h 673014"/>
              <a:gd name="connsiteX30" fmla="*/ 412200 w 757501"/>
              <a:gd name="connsiteY30" fmla="*/ 275395 h 673014"/>
              <a:gd name="connsiteX31" fmla="*/ 371669 w 757501"/>
              <a:gd name="connsiteY31" fmla="*/ 300967 h 673014"/>
              <a:gd name="connsiteX32" fmla="*/ 367786 w 757501"/>
              <a:gd name="connsiteY32" fmla="*/ 302117 h 673014"/>
              <a:gd name="connsiteX33" fmla="*/ 361536 w 757501"/>
              <a:gd name="connsiteY33" fmla="*/ 298703 h 673014"/>
              <a:gd name="connsiteX34" fmla="*/ 363791 w 757501"/>
              <a:gd name="connsiteY34" fmla="*/ 288533 h 673014"/>
              <a:gd name="connsiteX35" fmla="*/ 406949 w 757501"/>
              <a:gd name="connsiteY35" fmla="*/ 261365 h 673014"/>
              <a:gd name="connsiteX36" fmla="*/ 400145 w 757501"/>
              <a:gd name="connsiteY36" fmla="*/ 255203 h 673014"/>
              <a:gd name="connsiteX37" fmla="*/ 386794 w 757501"/>
              <a:gd name="connsiteY37" fmla="*/ 254053 h 673014"/>
              <a:gd name="connsiteX38" fmla="*/ 315494 w 757501"/>
              <a:gd name="connsiteY38" fmla="*/ 277324 h 673014"/>
              <a:gd name="connsiteX39" fmla="*/ 315383 w 757501"/>
              <a:gd name="connsiteY39" fmla="*/ 277324 h 673014"/>
              <a:gd name="connsiteX40" fmla="*/ 293232 w 757501"/>
              <a:gd name="connsiteY40" fmla="*/ 284562 h 673014"/>
              <a:gd name="connsiteX41" fmla="*/ 289348 w 757501"/>
              <a:gd name="connsiteY41" fmla="*/ 285230 h 673014"/>
              <a:gd name="connsiteX42" fmla="*/ 280731 w 757501"/>
              <a:gd name="connsiteY42" fmla="*/ 281630 h 673014"/>
              <a:gd name="connsiteX43" fmla="*/ 247706 w 757501"/>
              <a:gd name="connsiteY43" fmla="*/ 248078 h 673014"/>
              <a:gd name="connsiteX44" fmla="*/ 229992 w 757501"/>
              <a:gd name="connsiteY44" fmla="*/ 241248 h 673014"/>
              <a:gd name="connsiteX45" fmla="*/ 141820 w 757501"/>
              <a:gd name="connsiteY45" fmla="*/ 82948 h 673014"/>
              <a:gd name="connsiteX46" fmla="*/ 95889 w 757501"/>
              <a:gd name="connsiteY46" fmla="*/ 129602 h 673014"/>
              <a:gd name="connsiteX47" fmla="*/ 141820 w 757501"/>
              <a:gd name="connsiteY47" fmla="*/ 176256 h 673014"/>
              <a:gd name="connsiteX48" fmla="*/ 187751 w 757501"/>
              <a:gd name="connsiteY48" fmla="*/ 129602 h 673014"/>
              <a:gd name="connsiteX49" fmla="*/ 141820 w 757501"/>
              <a:gd name="connsiteY49" fmla="*/ 82948 h 673014"/>
              <a:gd name="connsiteX50" fmla="*/ 141820 w 757501"/>
              <a:gd name="connsiteY50" fmla="*/ 58381 h 673014"/>
              <a:gd name="connsiteX51" fmla="*/ 212159 w 757501"/>
              <a:gd name="connsiteY51" fmla="*/ 129531 h 673014"/>
              <a:gd name="connsiteX52" fmla="*/ 141820 w 757501"/>
              <a:gd name="connsiteY52" fmla="*/ 200681 h 673014"/>
              <a:gd name="connsiteX53" fmla="*/ 71481 w 757501"/>
              <a:gd name="connsiteY53" fmla="*/ 129531 h 673014"/>
              <a:gd name="connsiteX54" fmla="*/ 141820 w 757501"/>
              <a:gd name="connsiteY54" fmla="*/ 58381 h 673014"/>
              <a:gd name="connsiteX55" fmla="*/ 324193 w 757501"/>
              <a:gd name="connsiteY55" fmla="*/ 24610 h 673014"/>
              <a:gd name="connsiteX56" fmla="*/ 324193 w 757501"/>
              <a:gd name="connsiteY56" fmla="*/ 248930 h 673014"/>
              <a:gd name="connsiteX57" fmla="*/ 379368 w 757501"/>
              <a:gd name="connsiteY57" fmla="*/ 230893 h 673014"/>
              <a:gd name="connsiteX58" fmla="*/ 411358 w 757501"/>
              <a:gd name="connsiteY58" fmla="*/ 233453 h 673014"/>
              <a:gd name="connsiteX59" fmla="*/ 427741 w 757501"/>
              <a:gd name="connsiteY59" fmla="*/ 248373 h 673014"/>
              <a:gd name="connsiteX60" fmla="*/ 505106 w 757501"/>
              <a:gd name="connsiteY60" fmla="*/ 199641 h 673014"/>
              <a:gd name="connsiteX61" fmla="*/ 515238 w 757501"/>
              <a:gd name="connsiteY61" fmla="*/ 201906 h 673014"/>
              <a:gd name="connsiteX62" fmla="*/ 512983 w 757501"/>
              <a:gd name="connsiteY62" fmla="*/ 212075 h 673014"/>
              <a:gd name="connsiteX63" fmla="*/ 433658 w 757501"/>
              <a:gd name="connsiteY63" fmla="*/ 262069 h 673014"/>
              <a:gd name="connsiteX64" fmla="*/ 436580 w 757501"/>
              <a:gd name="connsiteY64" fmla="*/ 271459 h 673014"/>
              <a:gd name="connsiteX65" fmla="*/ 409398 w 757501"/>
              <a:gd name="connsiteY65" fmla="*/ 324942 h 673014"/>
              <a:gd name="connsiteX66" fmla="*/ 325894 w 757501"/>
              <a:gd name="connsiteY66" fmla="*/ 352222 h 673014"/>
              <a:gd name="connsiteX67" fmla="*/ 732987 w 757501"/>
              <a:gd name="connsiteY67" fmla="*/ 352222 h 673014"/>
              <a:gd name="connsiteX68" fmla="*/ 733093 w 757501"/>
              <a:gd name="connsiteY68" fmla="*/ 352297 h 673014"/>
              <a:gd name="connsiteX69" fmla="*/ 733093 w 757501"/>
              <a:gd name="connsiteY69" fmla="*/ 24610 h 673014"/>
              <a:gd name="connsiteX70" fmla="*/ 320373 w 757501"/>
              <a:gd name="connsiteY70" fmla="*/ 0 h 673014"/>
              <a:gd name="connsiteX71" fmla="*/ 736639 w 757501"/>
              <a:gd name="connsiteY71" fmla="*/ 0 h 673014"/>
              <a:gd name="connsiteX72" fmla="*/ 736755 w 757501"/>
              <a:gd name="connsiteY72" fmla="*/ 7 h 673014"/>
              <a:gd name="connsiteX73" fmla="*/ 757501 w 757501"/>
              <a:gd name="connsiteY73" fmla="*/ 20828 h 673014"/>
              <a:gd name="connsiteX74" fmla="*/ 757464 w 757501"/>
              <a:gd name="connsiteY74" fmla="*/ 355974 h 673014"/>
              <a:gd name="connsiteX75" fmla="*/ 736718 w 757501"/>
              <a:gd name="connsiteY75" fmla="*/ 376796 h 673014"/>
              <a:gd name="connsiteX76" fmla="*/ 320451 w 757501"/>
              <a:gd name="connsiteY76" fmla="*/ 376796 h 673014"/>
              <a:gd name="connsiteX77" fmla="*/ 300296 w 757501"/>
              <a:gd name="connsiteY77" fmla="*/ 360651 h 673014"/>
              <a:gd name="connsiteX78" fmla="*/ 289979 w 757501"/>
              <a:gd name="connsiteY78" fmla="*/ 363991 h 673014"/>
              <a:gd name="connsiteX79" fmla="*/ 280992 w 757501"/>
              <a:gd name="connsiteY79" fmla="*/ 365884 h 673014"/>
              <a:gd name="connsiteX80" fmla="*/ 280512 w 757501"/>
              <a:gd name="connsiteY80" fmla="*/ 365884 h 673014"/>
              <a:gd name="connsiteX81" fmla="*/ 254772 w 757501"/>
              <a:gd name="connsiteY81" fmla="*/ 359611 h 673014"/>
              <a:gd name="connsiteX82" fmla="*/ 254402 w 757501"/>
              <a:gd name="connsiteY82" fmla="*/ 359315 h 673014"/>
              <a:gd name="connsiteX83" fmla="*/ 253921 w 757501"/>
              <a:gd name="connsiteY83" fmla="*/ 359017 h 673014"/>
              <a:gd name="connsiteX84" fmla="*/ 249483 w 757501"/>
              <a:gd name="connsiteY84" fmla="*/ 355121 h 673014"/>
              <a:gd name="connsiteX85" fmla="*/ 233471 w 757501"/>
              <a:gd name="connsiteY85" fmla="*/ 338865 h 673014"/>
              <a:gd name="connsiteX86" fmla="*/ 233471 w 757501"/>
              <a:gd name="connsiteY86" fmla="*/ 660765 h 673014"/>
              <a:gd name="connsiteX87" fmla="*/ 221266 w 757501"/>
              <a:gd name="connsiteY87" fmla="*/ 673014 h 673014"/>
              <a:gd name="connsiteX88" fmla="*/ 62500 w 757501"/>
              <a:gd name="connsiteY88" fmla="*/ 673014 h 673014"/>
              <a:gd name="connsiteX89" fmla="*/ 50296 w 757501"/>
              <a:gd name="connsiteY89" fmla="*/ 660765 h 673014"/>
              <a:gd name="connsiteX90" fmla="*/ 50296 w 757501"/>
              <a:gd name="connsiteY90" fmla="*/ 524514 h 673014"/>
              <a:gd name="connsiteX91" fmla="*/ 48964 w 757501"/>
              <a:gd name="connsiteY91" fmla="*/ 524514 h 673014"/>
              <a:gd name="connsiteX92" fmla="*/ 0 w 757501"/>
              <a:gd name="connsiteY92" fmla="*/ 475003 h 673014"/>
              <a:gd name="connsiteX93" fmla="*/ 0 w 757501"/>
              <a:gd name="connsiteY93" fmla="*/ 268640 h 673014"/>
              <a:gd name="connsiteX94" fmla="*/ 51331 w 757501"/>
              <a:gd name="connsiteY94" fmla="*/ 216753 h 673014"/>
              <a:gd name="connsiteX95" fmla="*/ 230063 w 757501"/>
              <a:gd name="connsiteY95" fmla="*/ 216716 h 673014"/>
              <a:gd name="connsiteX96" fmla="*/ 264345 w 757501"/>
              <a:gd name="connsiteY96" fmla="*/ 230115 h 673014"/>
              <a:gd name="connsiteX97" fmla="*/ 264531 w 757501"/>
              <a:gd name="connsiteY97" fmla="*/ 230227 h 673014"/>
              <a:gd name="connsiteX98" fmla="*/ 267932 w 757501"/>
              <a:gd name="connsiteY98" fmla="*/ 233753 h 673014"/>
              <a:gd name="connsiteX99" fmla="*/ 292822 w 757501"/>
              <a:gd name="connsiteY99" fmla="*/ 259028 h 673014"/>
              <a:gd name="connsiteX100" fmla="*/ 299626 w 757501"/>
              <a:gd name="connsiteY100" fmla="*/ 256838 h 673014"/>
              <a:gd name="connsiteX101" fmla="*/ 299626 w 757501"/>
              <a:gd name="connsiteY101" fmla="*/ 20822 h 673014"/>
              <a:gd name="connsiteX102" fmla="*/ 320373 w 757501"/>
              <a:gd name="connsiteY102" fmla="*/ 0 h 67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757501" h="673014">
                <a:moveTo>
                  <a:pt x="51335" y="241248"/>
                </a:moveTo>
                <a:cubicBezTo>
                  <a:pt x="36469" y="241248"/>
                  <a:pt x="24450" y="253497"/>
                  <a:pt x="24450" y="268602"/>
                </a:cubicBezTo>
                <a:lnTo>
                  <a:pt x="24450" y="474965"/>
                </a:lnTo>
                <a:cubicBezTo>
                  <a:pt x="24450" y="488734"/>
                  <a:pt x="35433" y="499943"/>
                  <a:pt x="48969" y="499943"/>
                </a:cubicBezTo>
                <a:lnTo>
                  <a:pt x="50301" y="499943"/>
                </a:lnTo>
                <a:lnTo>
                  <a:pt x="50301" y="311728"/>
                </a:lnTo>
                <a:cubicBezTo>
                  <a:pt x="50301" y="304973"/>
                  <a:pt x="55774" y="299480"/>
                  <a:pt x="62505" y="299480"/>
                </a:cubicBezTo>
                <a:cubicBezTo>
                  <a:pt x="69235" y="299480"/>
                  <a:pt x="74709" y="304974"/>
                  <a:pt x="74709" y="311728"/>
                </a:cubicBezTo>
                <a:lnTo>
                  <a:pt x="74709" y="509369"/>
                </a:lnTo>
                <a:lnTo>
                  <a:pt x="74709" y="509926"/>
                </a:lnTo>
                <a:lnTo>
                  <a:pt x="74709" y="648552"/>
                </a:lnTo>
                <a:lnTo>
                  <a:pt x="129627" y="648552"/>
                </a:lnTo>
                <a:lnTo>
                  <a:pt x="129627" y="493298"/>
                </a:lnTo>
                <a:cubicBezTo>
                  <a:pt x="129627" y="486542"/>
                  <a:pt x="135100" y="481050"/>
                  <a:pt x="141831" y="481050"/>
                </a:cubicBezTo>
                <a:cubicBezTo>
                  <a:pt x="148561" y="481050"/>
                  <a:pt x="154035" y="486543"/>
                  <a:pt x="154035" y="493298"/>
                </a:cubicBezTo>
                <a:lnTo>
                  <a:pt x="154035" y="648552"/>
                </a:lnTo>
                <a:lnTo>
                  <a:pt x="208953" y="648552"/>
                </a:lnTo>
                <a:lnTo>
                  <a:pt x="208953" y="311915"/>
                </a:lnTo>
                <a:cubicBezTo>
                  <a:pt x="208953" y="305159"/>
                  <a:pt x="214426" y="299666"/>
                  <a:pt x="221157" y="299666"/>
                </a:cubicBezTo>
                <a:lnTo>
                  <a:pt x="223893" y="299666"/>
                </a:lnTo>
                <a:cubicBezTo>
                  <a:pt x="227222" y="299666"/>
                  <a:pt x="230365" y="301002"/>
                  <a:pt x="232621" y="303266"/>
                </a:cubicBezTo>
                <a:lnTo>
                  <a:pt x="266792" y="337857"/>
                </a:lnTo>
                <a:cubicBezTo>
                  <a:pt x="267163" y="338266"/>
                  <a:pt x="267532" y="338637"/>
                  <a:pt x="268013" y="339008"/>
                </a:cubicBezTo>
                <a:cubicBezTo>
                  <a:pt x="271157" y="340827"/>
                  <a:pt x="274855" y="341681"/>
                  <a:pt x="278442" y="341383"/>
                </a:cubicBezTo>
                <a:lnTo>
                  <a:pt x="278553" y="341383"/>
                </a:lnTo>
                <a:cubicBezTo>
                  <a:pt x="279773" y="341309"/>
                  <a:pt x="281104" y="341012"/>
                  <a:pt x="282325" y="340641"/>
                </a:cubicBezTo>
                <a:lnTo>
                  <a:pt x="282395" y="340493"/>
                </a:lnTo>
                <a:lnTo>
                  <a:pt x="308246" y="332031"/>
                </a:lnTo>
                <a:lnTo>
                  <a:pt x="401772" y="301523"/>
                </a:lnTo>
                <a:cubicBezTo>
                  <a:pt x="411165" y="298480"/>
                  <a:pt x="416268" y="288236"/>
                  <a:pt x="413235" y="278735"/>
                </a:cubicBezTo>
                <a:lnTo>
                  <a:pt x="412200" y="275395"/>
                </a:lnTo>
                <a:lnTo>
                  <a:pt x="371669" y="300967"/>
                </a:lnTo>
                <a:cubicBezTo>
                  <a:pt x="370449" y="301746"/>
                  <a:pt x="369117" y="302117"/>
                  <a:pt x="367786" y="302117"/>
                </a:cubicBezTo>
                <a:cubicBezTo>
                  <a:pt x="365308" y="302117"/>
                  <a:pt x="362941" y="300892"/>
                  <a:pt x="361536" y="298703"/>
                </a:cubicBezTo>
                <a:cubicBezTo>
                  <a:pt x="359354" y="295288"/>
                  <a:pt x="360389" y="290723"/>
                  <a:pt x="363791" y="288533"/>
                </a:cubicBezTo>
                <a:lnTo>
                  <a:pt x="406949" y="261365"/>
                </a:lnTo>
                <a:cubicBezTo>
                  <a:pt x="405359" y="258803"/>
                  <a:pt x="402992" y="256614"/>
                  <a:pt x="400145" y="255203"/>
                </a:cubicBezTo>
                <a:cubicBezTo>
                  <a:pt x="395965" y="253014"/>
                  <a:pt x="391231" y="252643"/>
                  <a:pt x="386794" y="254053"/>
                </a:cubicBezTo>
                <a:lnTo>
                  <a:pt x="315494" y="277324"/>
                </a:lnTo>
                <a:lnTo>
                  <a:pt x="315383" y="277324"/>
                </a:lnTo>
                <a:lnTo>
                  <a:pt x="293232" y="284562"/>
                </a:lnTo>
                <a:cubicBezTo>
                  <a:pt x="292010" y="285044"/>
                  <a:pt x="290679" y="285230"/>
                  <a:pt x="289348" y="285230"/>
                </a:cubicBezTo>
                <a:cubicBezTo>
                  <a:pt x="286131" y="285230"/>
                  <a:pt x="282987" y="283893"/>
                  <a:pt x="280731" y="281630"/>
                </a:cubicBezTo>
                <a:lnTo>
                  <a:pt x="247706" y="248078"/>
                </a:lnTo>
                <a:cubicBezTo>
                  <a:pt x="242788" y="243735"/>
                  <a:pt x="236539" y="241248"/>
                  <a:pt x="229992" y="241248"/>
                </a:cubicBezTo>
                <a:close/>
                <a:moveTo>
                  <a:pt x="141820" y="82948"/>
                </a:moveTo>
                <a:cubicBezTo>
                  <a:pt x="116451" y="82948"/>
                  <a:pt x="95889" y="103844"/>
                  <a:pt x="95889" y="129602"/>
                </a:cubicBezTo>
                <a:cubicBezTo>
                  <a:pt x="95889" y="155361"/>
                  <a:pt x="116451" y="176256"/>
                  <a:pt x="141820" y="176256"/>
                </a:cubicBezTo>
                <a:cubicBezTo>
                  <a:pt x="167189" y="176256"/>
                  <a:pt x="187751" y="155361"/>
                  <a:pt x="187751" y="129602"/>
                </a:cubicBezTo>
                <a:cubicBezTo>
                  <a:pt x="187751" y="103844"/>
                  <a:pt x="167116" y="82948"/>
                  <a:pt x="141820" y="82948"/>
                </a:cubicBezTo>
                <a:close/>
                <a:moveTo>
                  <a:pt x="141820" y="58381"/>
                </a:moveTo>
                <a:cubicBezTo>
                  <a:pt x="180651" y="58381"/>
                  <a:pt x="212159" y="90300"/>
                  <a:pt x="212159" y="129531"/>
                </a:cubicBezTo>
                <a:cubicBezTo>
                  <a:pt x="212159" y="168762"/>
                  <a:pt x="180651" y="200681"/>
                  <a:pt x="141820" y="200681"/>
                </a:cubicBezTo>
                <a:cubicBezTo>
                  <a:pt x="102989" y="200681"/>
                  <a:pt x="71481" y="168762"/>
                  <a:pt x="71481" y="129531"/>
                </a:cubicBezTo>
                <a:cubicBezTo>
                  <a:pt x="71481" y="90300"/>
                  <a:pt x="102989" y="58381"/>
                  <a:pt x="141820" y="58381"/>
                </a:cubicBezTo>
                <a:close/>
                <a:moveTo>
                  <a:pt x="324193" y="24610"/>
                </a:moveTo>
                <a:lnTo>
                  <a:pt x="324193" y="248930"/>
                </a:lnTo>
                <a:lnTo>
                  <a:pt x="379368" y="230893"/>
                </a:lnTo>
                <a:cubicBezTo>
                  <a:pt x="389946" y="227367"/>
                  <a:pt x="401335" y="228332"/>
                  <a:pt x="411358" y="233453"/>
                </a:cubicBezTo>
                <a:cubicBezTo>
                  <a:pt x="418163" y="236868"/>
                  <a:pt x="423747" y="242102"/>
                  <a:pt x="427741" y="248373"/>
                </a:cubicBezTo>
                <a:lnTo>
                  <a:pt x="505106" y="199641"/>
                </a:lnTo>
                <a:cubicBezTo>
                  <a:pt x="508508" y="197451"/>
                  <a:pt x="513057" y="198491"/>
                  <a:pt x="515238" y="201906"/>
                </a:cubicBezTo>
                <a:cubicBezTo>
                  <a:pt x="517421" y="205320"/>
                  <a:pt x="516386" y="209885"/>
                  <a:pt x="512983" y="212075"/>
                </a:cubicBezTo>
                <a:lnTo>
                  <a:pt x="433658" y="262069"/>
                </a:lnTo>
                <a:lnTo>
                  <a:pt x="436580" y="271459"/>
                </a:lnTo>
                <a:cubicBezTo>
                  <a:pt x="443680" y="293691"/>
                  <a:pt x="431439" y="317705"/>
                  <a:pt x="409398" y="324942"/>
                </a:cubicBezTo>
                <a:lnTo>
                  <a:pt x="325894" y="352222"/>
                </a:lnTo>
                <a:lnTo>
                  <a:pt x="732987" y="352222"/>
                </a:lnTo>
                <a:lnTo>
                  <a:pt x="733093" y="352297"/>
                </a:lnTo>
                <a:lnTo>
                  <a:pt x="733093" y="24610"/>
                </a:lnTo>
                <a:close/>
                <a:moveTo>
                  <a:pt x="320373" y="0"/>
                </a:moveTo>
                <a:lnTo>
                  <a:pt x="736639" y="0"/>
                </a:lnTo>
                <a:lnTo>
                  <a:pt x="736755" y="7"/>
                </a:lnTo>
                <a:cubicBezTo>
                  <a:pt x="748218" y="7"/>
                  <a:pt x="757501" y="9323"/>
                  <a:pt x="757501" y="20828"/>
                </a:cubicBezTo>
                <a:lnTo>
                  <a:pt x="757464" y="355974"/>
                </a:lnTo>
                <a:cubicBezTo>
                  <a:pt x="757464" y="367479"/>
                  <a:pt x="748182" y="376796"/>
                  <a:pt x="736718" y="376796"/>
                </a:cubicBezTo>
                <a:lnTo>
                  <a:pt x="320451" y="376796"/>
                </a:lnTo>
                <a:cubicBezTo>
                  <a:pt x="310725" y="376796"/>
                  <a:pt x="302367" y="369856"/>
                  <a:pt x="300296" y="360651"/>
                </a:cubicBezTo>
                <a:lnTo>
                  <a:pt x="289979" y="363991"/>
                </a:lnTo>
                <a:cubicBezTo>
                  <a:pt x="286945" y="364919"/>
                  <a:pt x="284024" y="365587"/>
                  <a:pt x="280992" y="365884"/>
                </a:cubicBezTo>
                <a:lnTo>
                  <a:pt x="280512" y="365884"/>
                </a:lnTo>
                <a:cubicBezTo>
                  <a:pt x="271635" y="366626"/>
                  <a:pt x="262426" y="364473"/>
                  <a:pt x="254772" y="359611"/>
                </a:cubicBezTo>
                <a:cubicBezTo>
                  <a:pt x="254697" y="359500"/>
                  <a:pt x="254512" y="359315"/>
                  <a:pt x="254402" y="359315"/>
                </a:cubicBezTo>
                <a:cubicBezTo>
                  <a:pt x="254217" y="359204"/>
                  <a:pt x="254105" y="359128"/>
                  <a:pt x="253921" y="359017"/>
                </a:cubicBezTo>
                <a:cubicBezTo>
                  <a:pt x="252404" y="357793"/>
                  <a:pt x="250888" y="356531"/>
                  <a:pt x="249483" y="355121"/>
                </a:cubicBezTo>
                <a:lnTo>
                  <a:pt x="233471" y="338865"/>
                </a:lnTo>
                <a:lnTo>
                  <a:pt x="233471" y="660765"/>
                </a:lnTo>
                <a:cubicBezTo>
                  <a:pt x="233471" y="667520"/>
                  <a:pt x="227997" y="673014"/>
                  <a:pt x="221266" y="673014"/>
                </a:cubicBezTo>
                <a:lnTo>
                  <a:pt x="62500" y="673014"/>
                </a:lnTo>
                <a:cubicBezTo>
                  <a:pt x="55769" y="673014"/>
                  <a:pt x="50296" y="667520"/>
                  <a:pt x="50296" y="660765"/>
                </a:cubicBezTo>
                <a:lnTo>
                  <a:pt x="50296" y="524514"/>
                </a:lnTo>
                <a:lnTo>
                  <a:pt x="48964" y="524514"/>
                </a:lnTo>
                <a:cubicBezTo>
                  <a:pt x="21967" y="524514"/>
                  <a:pt x="0" y="502283"/>
                  <a:pt x="0" y="475003"/>
                </a:cubicBezTo>
                <a:lnTo>
                  <a:pt x="0" y="268640"/>
                </a:lnTo>
                <a:cubicBezTo>
                  <a:pt x="0" y="240025"/>
                  <a:pt x="23040" y="216753"/>
                  <a:pt x="51331" y="216753"/>
                </a:cubicBezTo>
                <a:lnTo>
                  <a:pt x="230063" y="216716"/>
                </a:lnTo>
                <a:cubicBezTo>
                  <a:pt x="242674" y="216716"/>
                  <a:pt x="254878" y="221467"/>
                  <a:pt x="264345" y="230115"/>
                </a:cubicBezTo>
                <a:cubicBezTo>
                  <a:pt x="264420" y="230227"/>
                  <a:pt x="264531" y="230227"/>
                  <a:pt x="264531" y="230227"/>
                </a:cubicBezTo>
                <a:cubicBezTo>
                  <a:pt x="265677" y="231377"/>
                  <a:pt x="266787" y="232528"/>
                  <a:pt x="267932" y="233753"/>
                </a:cubicBezTo>
                <a:lnTo>
                  <a:pt x="292822" y="259028"/>
                </a:lnTo>
                <a:lnTo>
                  <a:pt x="299626" y="256838"/>
                </a:lnTo>
                <a:lnTo>
                  <a:pt x="299626" y="20822"/>
                </a:lnTo>
                <a:cubicBezTo>
                  <a:pt x="299626" y="9316"/>
                  <a:pt x="308909" y="0"/>
                  <a:pt x="320373" y="0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5" name="Picture 14" descr="A person sitting at a desk with a piece of paper&#10;&#10;Description automatically generated">
            <a:extLst>
              <a:ext uri="{FF2B5EF4-FFF2-40B4-BE49-F238E27FC236}">
                <a16:creationId xmlns:a16="http://schemas.microsoft.com/office/drawing/2014/main" id="{AAD6312B-BCB5-D167-A5C2-1E8A5FFC92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2457" y="2830367"/>
            <a:ext cx="1827089" cy="1827089"/>
          </a:xfrm>
          <a:custGeom>
            <a:avLst/>
            <a:gdLst>
              <a:gd name="connsiteX0" fmla="*/ 913545 w 1827089"/>
              <a:gd name="connsiteY0" fmla="*/ 0 h 1827089"/>
              <a:gd name="connsiteX1" fmla="*/ 1827089 w 1827089"/>
              <a:gd name="connsiteY1" fmla="*/ 913545 h 1827089"/>
              <a:gd name="connsiteX2" fmla="*/ 913545 w 1827089"/>
              <a:gd name="connsiteY2" fmla="*/ 1827089 h 1827089"/>
              <a:gd name="connsiteX3" fmla="*/ 0 w 1827089"/>
              <a:gd name="connsiteY3" fmla="*/ 913545 h 1827089"/>
              <a:gd name="connsiteX4" fmla="*/ 913545 w 1827089"/>
              <a:gd name="connsiteY4" fmla="*/ 0 h 182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089" h="1827089">
                <a:moveTo>
                  <a:pt x="913545" y="0"/>
                </a:moveTo>
                <a:cubicBezTo>
                  <a:pt x="1418082" y="0"/>
                  <a:pt x="1827089" y="409008"/>
                  <a:pt x="1827089" y="913545"/>
                </a:cubicBezTo>
                <a:cubicBezTo>
                  <a:pt x="1827089" y="1418082"/>
                  <a:pt x="1418082" y="1827089"/>
                  <a:pt x="913545" y="1827089"/>
                </a:cubicBezTo>
                <a:cubicBezTo>
                  <a:pt x="409008" y="1827089"/>
                  <a:pt x="0" y="1418082"/>
                  <a:pt x="0" y="913545"/>
                </a:cubicBezTo>
                <a:cubicBezTo>
                  <a:pt x="0" y="409008"/>
                  <a:pt x="409008" y="0"/>
                  <a:pt x="913545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72663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7B64F-204B-E814-CE14-8F5BE8EC29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5" name="Picture 4114" descr="A person sitting at a desk with a piece of paper&#10;&#10;Description automatically generated">
            <a:extLst>
              <a:ext uri="{FF2B5EF4-FFF2-40B4-BE49-F238E27FC236}">
                <a16:creationId xmlns:a16="http://schemas.microsoft.com/office/drawing/2014/main" id="{7F9B27D9-3BF3-2FFE-D35C-7C04C5B4D8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4243" y="1546230"/>
            <a:ext cx="4937761" cy="4322864"/>
          </a:xfrm>
          <a:custGeom>
            <a:avLst/>
            <a:gdLst>
              <a:gd name="connsiteX0" fmla="*/ 2161432 w 4937761"/>
              <a:gd name="connsiteY0" fmla="*/ 0 h 4322864"/>
              <a:gd name="connsiteX1" fmla="*/ 4937761 w 4937761"/>
              <a:gd name="connsiteY1" fmla="*/ 1 h 4322864"/>
              <a:gd name="connsiteX2" fmla="*/ 4937761 w 4937761"/>
              <a:gd name="connsiteY2" fmla="*/ 4322864 h 4322864"/>
              <a:gd name="connsiteX3" fmla="*/ 2161432 w 4937761"/>
              <a:gd name="connsiteY3" fmla="*/ 4322864 h 4322864"/>
              <a:gd name="connsiteX4" fmla="*/ 0 w 4937761"/>
              <a:gd name="connsiteY4" fmla="*/ 2161432 h 4322864"/>
              <a:gd name="connsiteX5" fmla="*/ 2161432 w 4937761"/>
              <a:gd name="connsiteY5" fmla="*/ 0 h 432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7761" h="4322864">
                <a:moveTo>
                  <a:pt x="2161432" y="0"/>
                </a:moveTo>
                <a:cubicBezTo>
                  <a:pt x="3086874" y="0"/>
                  <a:pt x="4012318" y="1"/>
                  <a:pt x="4937761" y="1"/>
                </a:cubicBezTo>
                <a:lnTo>
                  <a:pt x="4937761" y="4322864"/>
                </a:lnTo>
                <a:lnTo>
                  <a:pt x="2161432" y="4322864"/>
                </a:lnTo>
                <a:cubicBezTo>
                  <a:pt x="967707" y="4322864"/>
                  <a:pt x="0" y="3355157"/>
                  <a:pt x="0" y="2161432"/>
                </a:cubicBezTo>
                <a:cubicBezTo>
                  <a:pt x="0" y="967707"/>
                  <a:pt x="967707" y="0"/>
                  <a:pt x="2161432" y="0"/>
                </a:cubicBez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A1C8F1-4C56-C907-4ACB-9A443785F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326"/>
            <a:ext cx="9085729" cy="576169"/>
          </a:xfr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The Problem in Digital Math Education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7BC65-0E24-4740-4D76-A30DECD0C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7336" y="6548717"/>
            <a:ext cx="275063" cy="239993"/>
          </a:xfrm>
        </p:spPr>
        <p:txBody>
          <a:bodyPr/>
          <a:lstStyle/>
          <a:p>
            <a:fld id="{54107B61-0113-E343-BE5F-4CCEC0BAC76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1" name="object 13">
            <a:extLst>
              <a:ext uri="{FF2B5EF4-FFF2-40B4-BE49-F238E27FC236}">
                <a16:creationId xmlns:a16="http://schemas.microsoft.com/office/drawing/2014/main" id="{FAF87A22-9DB0-4038-96C5-9A409E71FFB2}"/>
              </a:ext>
            </a:extLst>
          </p:cNvPr>
          <p:cNvSpPr txBox="1"/>
          <p:nvPr/>
        </p:nvSpPr>
        <p:spPr>
          <a:xfrm>
            <a:off x="1330075" y="1599985"/>
            <a:ext cx="2090430" cy="11297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>
              <a:spcBef>
                <a:spcPts val="1800"/>
              </a:spcBef>
              <a:buSzPct val="90909"/>
              <a:tabLst>
                <a:tab pos="469265" algn="l"/>
                <a:tab pos="469900" algn="l"/>
              </a:tabLst>
              <a:defRPr sz="1200" b="0"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US" sz="1400" dirty="0"/>
              <a:t>Current online tools </a:t>
            </a:r>
            <a:br>
              <a:rPr lang="en-US" sz="1400" dirty="0"/>
            </a:br>
            <a:r>
              <a:rPr lang="en-US" sz="1400" dirty="0"/>
              <a:t>are not built for math</a:t>
            </a:r>
          </a:p>
        </p:txBody>
      </p:sp>
      <p:sp>
        <p:nvSpPr>
          <p:cNvPr id="63" name="object 13">
            <a:extLst>
              <a:ext uri="{FF2B5EF4-FFF2-40B4-BE49-F238E27FC236}">
                <a16:creationId xmlns:a16="http://schemas.microsoft.com/office/drawing/2014/main" id="{EBDE35A7-365A-5ED3-D294-59AE24F00B92}"/>
              </a:ext>
            </a:extLst>
          </p:cNvPr>
          <p:cNvSpPr txBox="1"/>
          <p:nvPr/>
        </p:nvSpPr>
        <p:spPr>
          <a:xfrm>
            <a:off x="1330074" y="3172509"/>
            <a:ext cx="2847668" cy="11297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spcBef>
                <a:spcPts val="100"/>
              </a:spcBef>
              <a:defRPr sz="1200" b="1">
                <a:solidFill>
                  <a:schemeClr val="tx1"/>
                </a:solidFill>
                <a:latin typeface="Bebas Neue" panose="020B0606020202050201" pitchFamily="34" charset="77"/>
              </a:defRPr>
            </a:lvl1pPr>
          </a:lstStyle>
          <a:p>
            <a:pPr marR="388620">
              <a:spcBef>
                <a:spcPts val="1800"/>
              </a:spcBef>
              <a:buSzPct val="90909"/>
              <a:tabLst>
                <a:tab pos="469265" algn="l"/>
                <a:tab pos="469900" algn="l"/>
              </a:tabLst>
            </a:pPr>
            <a:r>
              <a:rPr lang="en-US" sz="1400" b="0" dirty="0">
                <a:latin typeface="Poppins" pitchFamily="2" charset="77"/>
                <a:cs typeface="Poppins" pitchFamily="2" charset="77"/>
              </a:rPr>
              <a:t>Lack of comprehensive math curricula based on incremental and modular lesson plans aimed at mastery of math skills</a:t>
            </a:r>
          </a:p>
        </p:txBody>
      </p:sp>
      <p:sp>
        <p:nvSpPr>
          <p:cNvPr id="4097" name="object 13">
            <a:extLst>
              <a:ext uri="{FF2B5EF4-FFF2-40B4-BE49-F238E27FC236}">
                <a16:creationId xmlns:a16="http://schemas.microsoft.com/office/drawing/2014/main" id="{0CC45017-439B-DD0D-55EA-E544F2056168}"/>
              </a:ext>
            </a:extLst>
          </p:cNvPr>
          <p:cNvSpPr txBox="1"/>
          <p:nvPr/>
        </p:nvSpPr>
        <p:spPr>
          <a:xfrm>
            <a:off x="1330075" y="4745032"/>
            <a:ext cx="2198960" cy="11297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spcBef>
                <a:spcPts val="100"/>
              </a:spcBef>
              <a:defRPr sz="1200" b="1">
                <a:solidFill>
                  <a:schemeClr val="tx1"/>
                </a:solidFill>
                <a:latin typeface="Bebas Neue" panose="020B0606020202050201" pitchFamily="34" charset="77"/>
              </a:defRPr>
            </a:lvl1pPr>
          </a:lstStyle>
          <a:p>
            <a:pPr>
              <a:spcBef>
                <a:spcPts val="1800"/>
              </a:spcBef>
              <a:buSzPct val="90909"/>
              <a:tabLst>
                <a:tab pos="469265" algn="l"/>
                <a:tab pos="469900" algn="l"/>
              </a:tabLst>
            </a:pPr>
            <a:r>
              <a:rPr lang="en-US" sz="1400" b="0" dirty="0">
                <a:latin typeface="Poppins" pitchFamily="2" charset="77"/>
                <a:cs typeface="Poppins" pitchFamily="2" charset="77"/>
              </a:rPr>
              <a:t>Students lose focus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without visual,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hands-on interaction</a:t>
            </a:r>
          </a:p>
        </p:txBody>
      </p:sp>
      <p:sp>
        <p:nvSpPr>
          <p:cNvPr id="4099" name="object 13">
            <a:extLst>
              <a:ext uri="{FF2B5EF4-FFF2-40B4-BE49-F238E27FC236}">
                <a16:creationId xmlns:a16="http://schemas.microsoft.com/office/drawing/2014/main" id="{7D96D099-0681-26A4-0348-22CE9BD6AA66}"/>
              </a:ext>
            </a:extLst>
          </p:cNvPr>
          <p:cNvSpPr txBox="1"/>
          <p:nvPr/>
        </p:nvSpPr>
        <p:spPr>
          <a:xfrm>
            <a:off x="4730938" y="1599985"/>
            <a:ext cx="2547190" cy="11297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spcBef>
                <a:spcPts val="100"/>
              </a:spcBef>
              <a:defRPr sz="1200" b="1">
                <a:solidFill>
                  <a:schemeClr val="tx1"/>
                </a:solidFill>
                <a:latin typeface="Bebas Neue" panose="020B0606020202050201" pitchFamily="34" charset="77"/>
              </a:defRPr>
            </a:lvl1pPr>
          </a:lstStyle>
          <a:p>
            <a:pPr>
              <a:spcBef>
                <a:spcPts val="1800"/>
              </a:spcBef>
              <a:buSzPct val="90909"/>
              <a:tabLst>
                <a:tab pos="469265" algn="l"/>
                <a:tab pos="469900" algn="l"/>
              </a:tabLst>
            </a:pPr>
            <a:r>
              <a:rPr lang="en-US" sz="1400" b="0" dirty="0">
                <a:latin typeface="Poppins" pitchFamily="2" charset="77"/>
                <a:cs typeface="Poppins" pitchFamily="2" charset="77"/>
              </a:rPr>
              <a:t>Teachers struggle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to explain concepts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without a whiteboard</a:t>
            </a:r>
          </a:p>
        </p:txBody>
      </p:sp>
      <p:sp>
        <p:nvSpPr>
          <p:cNvPr id="4102" name="object 13">
            <a:extLst>
              <a:ext uri="{FF2B5EF4-FFF2-40B4-BE49-F238E27FC236}">
                <a16:creationId xmlns:a16="http://schemas.microsoft.com/office/drawing/2014/main" id="{0E0C8222-6859-C962-A2BB-B692D38E41F9}"/>
              </a:ext>
            </a:extLst>
          </p:cNvPr>
          <p:cNvSpPr txBox="1"/>
          <p:nvPr/>
        </p:nvSpPr>
        <p:spPr>
          <a:xfrm>
            <a:off x="4730938" y="3172508"/>
            <a:ext cx="2299298" cy="11297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spcBef>
                <a:spcPts val="100"/>
              </a:spcBef>
              <a:defRPr sz="1200" b="1">
                <a:solidFill>
                  <a:schemeClr val="tx1"/>
                </a:solidFill>
                <a:latin typeface="Bebas Neue" panose="020B0606020202050201" pitchFamily="34" charset="77"/>
              </a:defRPr>
            </a:lvl1pPr>
          </a:lstStyle>
          <a:p>
            <a:pPr>
              <a:spcBef>
                <a:spcPts val="1800"/>
              </a:spcBef>
              <a:buSzPct val="90909"/>
              <a:tabLst>
                <a:tab pos="469265" algn="l"/>
                <a:tab pos="469900" algn="l"/>
              </a:tabLst>
            </a:pPr>
            <a:r>
              <a:rPr lang="en-US" sz="1400" b="0" dirty="0">
                <a:latin typeface="Poppins" pitchFamily="2" charset="77"/>
                <a:cs typeface="Poppins" pitchFamily="2" charset="77"/>
              </a:rPr>
              <a:t>Existing whiteboards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lack math-specific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tools and structure</a:t>
            </a:r>
          </a:p>
        </p:txBody>
      </p:sp>
      <p:sp>
        <p:nvSpPr>
          <p:cNvPr id="4104" name="object 13">
            <a:extLst>
              <a:ext uri="{FF2B5EF4-FFF2-40B4-BE49-F238E27FC236}">
                <a16:creationId xmlns:a16="http://schemas.microsoft.com/office/drawing/2014/main" id="{09DADEBE-118B-5D79-0CCC-D536B50449D8}"/>
              </a:ext>
            </a:extLst>
          </p:cNvPr>
          <p:cNvSpPr txBox="1"/>
          <p:nvPr/>
        </p:nvSpPr>
        <p:spPr>
          <a:xfrm>
            <a:off x="4730938" y="4745032"/>
            <a:ext cx="2547190" cy="112973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spcBef>
                <a:spcPts val="100"/>
              </a:spcBef>
              <a:defRPr sz="1200" b="1">
                <a:solidFill>
                  <a:schemeClr val="tx1"/>
                </a:solidFill>
                <a:latin typeface="Bebas Neue" panose="020B0606020202050201" pitchFamily="34" charset="77"/>
              </a:defRPr>
            </a:lvl1pPr>
          </a:lstStyle>
          <a:p>
            <a:pPr>
              <a:spcBef>
                <a:spcPts val="1800"/>
              </a:spcBef>
              <a:buSzPct val="90909"/>
              <a:tabLst>
                <a:tab pos="469265" algn="l"/>
                <a:tab pos="469900" algn="l"/>
              </a:tabLst>
            </a:pPr>
            <a:r>
              <a:rPr lang="en-US" sz="1400" b="0" dirty="0">
                <a:latin typeface="Poppins" pitchFamily="2" charset="77"/>
                <a:cs typeface="Poppins" pitchFamily="2" charset="77"/>
              </a:rPr>
              <a:t>Feedback is delayed, </a:t>
            </a:r>
            <a:br>
              <a:rPr lang="en-US" sz="1400" b="0" dirty="0">
                <a:latin typeface="Poppins" pitchFamily="2" charset="77"/>
                <a:cs typeface="Poppins" pitchFamily="2" charset="77"/>
              </a:rPr>
            </a:br>
            <a:r>
              <a:rPr lang="en-US" sz="1400" b="0" dirty="0">
                <a:latin typeface="Poppins" pitchFamily="2" charset="77"/>
                <a:cs typeface="Poppins" pitchFamily="2" charset="77"/>
              </a:rPr>
              <a:t>and collaboration is limited</a:t>
            </a:r>
          </a:p>
        </p:txBody>
      </p:sp>
      <p:sp>
        <p:nvSpPr>
          <p:cNvPr id="4105" name="Oval 4104">
            <a:extLst>
              <a:ext uri="{FF2B5EF4-FFF2-40B4-BE49-F238E27FC236}">
                <a16:creationId xmlns:a16="http://schemas.microsoft.com/office/drawing/2014/main" id="{3C922854-9AD6-EAF0-D4A1-CA70A73A3406}"/>
              </a:ext>
            </a:extLst>
          </p:cNvPr>
          <p:cNvSpPr/>
          <p:nvPr/>
        </p:nvSpPr>
        <p:spPr>
          <a:xfrm>
            <a:off x="621722" y="1871833"/>
            <a:ext cx="579661" cy="58604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06" name="Oval 4105">
            <a:extLst>
              <a:ext uri="{FF2B5EF4-FFF2-40B4-BE49-F238E27FC236}">
                <a16:creationId xmlns:a16="http://schemas.microsoft.com/office/drawing/2014/main" id="{B0CF2941-82C1-3D8C-7122-190A5A111846}"/>
              </a:ext>
            </a:extLst>
          </p:cNvPr>
          <p:cNvSpPr/>
          <p:nvPr/>
        </p:nvSpPr>
        <p:spPr>
          <a:xfrm>
            <a:off x="621722" y="3444355"/>
            <a:ext cx="579661" cy="58604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07" name="Oval 4106">
            <a:extLst>
              <a:ext uri="{FF2B5EF4-FFF2-40B4-BE49-F238E27FC236}">
                <a16:creationId xmlns:a16="http://schemas.microsoft.com/office/drawing/2014/main" id="{154F7694-1832-29ED-CBD3-14C34E23699B}"/>
              </a:ext>
            </a:extLst>
          </p:cNvPr>
          <p:cNvSpPr/>
          <p:nvPr/>
        </p:nvSpPr>
        <p:spPr>
          <a:xfrm>
            <a:off x="621722" y="5016878"/>
            <a:ext cx="579661" cy="58604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08" name="Oval 4107">
            <a:extLst>
              <a:ext uri="{FF2B5EF4-FFF2-40B4-BE49-F238E27FC236}">
                <a16:creationId xmlns:a16="http://schemas.microsoft.com/office/drawing/2014/main" id="{87FB749E-2A2D-1057-75F0-C7AD0D0DE296}"/>
              </a:ext>
            </a:extLst>
          </p:cNvPr>
          <p:cNvSpPr/>
          <p:nvPr/>
        </p:nvSpPr>
        <p:spPr>
          <a:xfrm>
            <a:off x="4032550" y="1871833"/>
            <a:ext cx="579661" cy="58604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09" name="Oval 4108">
            <a:extLst>
              <a:ext uri="{FF2B5EF4-FFF2-40B4-BE49-F238E27FC236}">
                <a16:creationId xmlns:a16="http://schemas.microsoft.com/office/drawing/2014/main" id="{A35BFF3B-BE87-43F1-B8D5-622F1FC401AF}"/>
              </a:ext>
            </a:extLst>
          </p:cNvPr>
          <p:cNvSpPr/>
          <p:nvPr/>
        </p:nvSpPr>
        <p:spPr>
          <a:xfrm>
            <a:off x="4032550" y="3444355"/>
            <a:ext cx="579661" cy="58604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10" name="Oval 4109">
            <a:extLst>
              <a:ext uri="{FF2B5EF4-FFF2-40B4-BE49-F238E27FC236}">
                <a16:creationId xmlns:a16="http://schemas.microsoft.com/office/drawing/2014/main" id="{9D3427B6-2DF0-A159-C09E-B73D8EF417E2}"/>
              </a:ext>
            </a:extLst>
          </p:cNvPr>
          <p:cNvSpPr/>
          <p:nvPr/>
        </p:nvSpPr>
        <p:spPr>
          <a:xfrm>
            <a:off x="4032550" y="5016878"/>
            <a:ext cx="579661" cy="58604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16" name="Freeform 4115">
            <a:extLst>
              <a:ext uri="{FF2B5EF4-FFF2-40B4-BE49-F238E27FC236}">
                <a16:creationId xmlns:a16="http://schemas.microsoft.com/office/drawing/2014/main" id="{BA507A87-99B7-5916-CDC8-DAF87E2E3D9A}"/>
              </a:ext>
            </a:extLst>
          </p:cNvPr>
          <p:cNvSpPr/>
          <p:nvPr/>
        </p:nvSpPr>
        <p:spPr>
          <a:xfrm>
            <a:off x="758305" y="2044485"/>
            <a:ext cx="306495" cy="240740"/>
          </a:xfrm>
          <a:custGeom>
            <a:avLst/>
            <a:gdLst>
              <a:gd name="connsiteX0" fmla="*/ 755379 w 874464"/>
              <a:gd name="connsiteY0" fmla="*/ 81242 h 686856"/>
              <a:gd name="connsiteX1" fmla="*/ 118998 w 874464"/>
              <a:gd name="connsiteY1" fmla="*/ 81242 h 686856"/>
              <a:gd name="connsiteX2" fmla="*/ 118998 w 874464"/>
              <a:gd name="connsiteY2" fmla="*/ 507099 h 686856"/>
              <a:gd name="connsiteX3" fmla="*/ 121772 w 874464"/>
              <a:gd name="connsiteY3" fmla="*/ 513816 h 686856"/>
              <a:gd name="connsiteX4" fmla="*/ 128466 w 874464"/>
              <a:gd name="connsiteY4" fmla="*/ 516600 h 686856"/>
              <a:gd name="connsiteX5" fmla="*/ 745950 w 874464"/>
              <a:gd name="connsiteY5" fmla="*/ 516600 h 686856"/>
              <a:gd name="connsiteX6" fmla="*/ 752643 w 874464"/>
              <a:gd name="connsiteY6" fmla="*/ 513816 h 686856"/>
              <a:gd name="connsiteX7" fmla="*/ 755417 w 874464"/>
              <a:gd name="connsiteY7" fmla="*/ 507099 h 686856"/>
              <a:gd name="connsiteX8" fmla="*/ 755417 w 874464"/>
              <a:gd name="connsiteY8" fmla="*/ 81242 h 686856"/>
              <a:gd name="connsiteX9" fmla="*/ 527464 w 874464"/>
              <a:gd name="connsiteY9" fmla="*/ 261181 h 686856"/>
              <a:gd name="connsiteX10" fmla="*/ 681052 w 874464"/>
              <a:gd name="connsiteY10" fmla="*/ 438631 h 686856"/>
              <a:gd name="connsiteX11" fmla="*/ 681052 w 874464"/>
              <a:gd name="connsiteY11" fmla="*/ 261181 h 686856"/>
              <a:gd name="connsiteX12" fmla="*/ 669804 w 874464"/>
              <a:gd name="connsiteY12" fmla="*/ 454518 h 686856"/>
              <a:gd name="connsiteX13" fmla="*/ 516217 w 874464"/>
              <a:gd name="connsiteY13" fmla="*/ 277068 h 686856"/>
              <a:gd name="connsiteX14" fmla="*/ 516217 w 874464"/>
              <a:gd name="connsiteY14" fmla="*/ 454518 h 686856"/>
              <a:gd name="connsiteX15" fmla="*/ 506750 w 874464"/>
              <a:gd name="connsiteY15" fmla="*/ 242179 h 686856"/>
              <a:gd name="connsiteX16" fmla="*/ 690509 w 874464"/>
              <a:gd name="connsiteY16" fmla="*/ 242179 h 686856"/>
              <a:gd name="connsiteX17" fmla="*/ 699977 w 874464"/>
              <a:gd name="connsiteY17" fmla="*/ 251680 h 686856"/>
              <a:gd name="connsiteX18" fmla="*/ 699977 w 874464"/>
              <a:gd name="connsiteY18" fmla="*/ 464019 h 686856"/>
              <a:gd name="connsiteX19" fmla="*/ 690509 w 874464"/>
              <a:gd name="connsiteY19" fmla="*/ 473521 h 686856"/>
              <a:gd name="connsiteX20" fmla="*/ 506750 w 874464"/>
              <a:gd name="connsiteY20" fmla="*/ 473521 h 686856"/>
              <a:gd name="connsiteX21" fmla="*/ 497282 w 874464"/>
              <a:gd name="connsiteY21" fmla="*/ 464019 h 686856"/>
              <a:gd name="connsiteX22" fmla="*/ 497282 w 874464"/>
              <a:gd name="connsiteY22" fmla="*/ 251680 h 686856"/>
              <a:gd name="connsiteX23" fmla="*/ 506750 w 874464"/>
              <a:gd name="connsiteY23" fmla="*/ 242179 h 686856"/>
              <a:gd name="connsiteX24" fmla="*/ 183868 w 874464"/>
              <a:gd name="connsiteY24" fmla="*/ 473521 h 686856"/>
              <a:gd name="connsiteX25" fmla="*/ 174401 w 874464"/>
              <a:gd name="connsiteY25" fmla="*/ 464019 h 686856"/>
              <a:gd name="connsiteX26" fmla="*/ 183868 w 874464"/>
              <a:gd name="connsiteY26" fmla="*/ 454518 h 686856"/>
              <a:gd name="connsiteX27" fmla="*/ 437193 w 874464"/>
              <a:gd name="connsiteY27" fmla="*/ 454518 h 686856"/>
              <a:gd name="connsiteX28" fmla="*/ 446661 w 874464"/>
              <a:gd name="connsiteY28" fmla="*/ 464019 h 686856"/>
              <a:gd name="connsiteX29" fmla="*/ 437193 w 874464"/>
              <a:gd name="connsiteY29" fmla="*/ 473521 h 686856"/>
              <a:gd name="connsiteX30" fmla="*/ 183868 w 874464"/>
              <a:gd name="connsiteY30" fmla="*/ 438149 h 686856"/>
              <a:gd name="connsiteX31" fmla="*/ 174401 w 874464"/>
              <a:gd name="connsiteY31" fmla="*/ 428648 h 686856"/>
              <a:gd name="connsiteX32" fmla="*/ 183868 w 874464"/>
              <a:gd name="connsiteY32" fmla="*/ 419146 h 686856"/>
              <a:gd name="connsiteX33" fmla="*/ 437193 w 874464"/>
              <a:gd name="connsiteY33" fmla="*/ 419146 h 686856"/>
              <a:gd name="connsiteX34" fmla="*/ 446661 w 874464"/>
              <a:gd name="connsiteY34" fmla="*/ 428648 h 686856"/>
              <a:gd name="connsiteX35" fmla="*/ 437193 w 874464"/>
              <a:gd name="connsiteY35" fmla="*/ 438149 h 686856"/>
              <a:gd name="connsiteX36" fmla="*/ 183868 w 874464"/>
              <a:gd name="connsiteY36" fmla="*/ 402778 h 686856"/>
              <a:gd name="connsiteX37" fmla="*/ 174401 w 874464"/>
              <a:gd name="connsiteY37" fmla="*/ 393277 h 686856"/>
              <a:gd name="connsiteX38" fmla="*/ 183868 w 874464"/>
              <a:gd name="connsiteY38" fmla="*/ 383775 h 686856"/>
              <a:gd name="connsiteX39" fmla="*/ 437193 w 874464"/>
              <a:gd name="connsiteY39" fmla="*/ 383775 h 686856"/>
              <a:gd name="connsiteX40" fmla="*/ 446661 w 874464"/>
              <a:gd name="connsiteY40" fmla="*/ 393277 h 686856"/>
              <a:gd name="connsiteX41" fmla="*/ 437193 w 874464"/>
              <a:gd name="connsiteY41" fmla="*/ 402778 h 686856"/>
              <a:gd name="connsiteX42" fmla="*/ 183868 w 874464"/>
              <a:gd name="connsiteY42" fmla="*/ 367407 h 686856"/>
              <a:gd name="connsiteX43" fmla="*/ 174401 w 874464"/>
              <a:gd name="connsiteY43" fmla="*/ 357906 h 686856"/>
              <a:gd name="connsiteX44" fmla="*/ 183868 w 874464"/>
              <a:gd name="connsiteY44" fmla="*/ 348404 h 686856"/>
              <a:gd name="connsiteX45" fmla="*/ 437193 w 874464"/>
              <a:gd name="connsiteY45" fmla="*/ 348404 h 686856"/>
              <a:gd name="connsiteX46" fmla="*/ 446661 w 874464"/>
              <a:gd name="connsiteY46" fmla="*/ 357906 h 686856"/>
              <a:gd name="connsiteX47" fmla="*/ 437193 w 874464"/>
              <a:gd name="connsiteY47" fmla="*/ 367407 h 686856"/>
              <a:gd name="connsiteX48" fmla="*/ 183868 w 874464"/>
              <a:gd name="connsiteY48" fmla="*/ 332036 h 686856"/>
              <a:gd name="connsiteX49" fmla="*/ 174401 w 874464"/>
              <a:gd name="connsiteY49" fmla="*/ 322534 h 686856"/>
              <a:gd name="connsiteX50" fmla="*/ 183868 w 874464"/>
              <a:gd name="connsiteY50" fmla="*/ 313033 h 686856"/>
              <a:gd name="connsiteX51" fmla="*/ 437193 w 874464"/>
              <a:gd name="connsiteY51" fmla="*/ 313033 h 686856"/>
              <a:gd name="connsiteX52" fmla="*/ 446661 w 874464"/>
              <a:gd name="connsiteY52" fmla="*/ 322534 h 686856"/>
              <a:gd name="connsiteX53" fmla="*/ 437193 w 874464"/>
              <a:gd name="connsiteY53" fmla="*/ 332036 h 686856"/>
              <a:gd name="connsiteX54" fmla="*/ 183868 w 874464"/>
              <a:gd name="connsiteY54" fmla="*/ 296665 h 686856"/>
              <a:gd name="connsiteX55" fmla="*/ 174401 w 874464"/>
              <a:gd name="connsiteY55" fmla="*/ 287163 h 686856"/>
              <a:gd name="connsiteX56" fmla="*/ 183868 w 874464"/>
              <a:gd name="connsiteY56" fmla="*/ 277662 h 686856"/>
              <a:gd name="connsiteX57" fmla="*/ 437193 w 874464"/>
              <a:gd name="connsiteY57" fmla="*/ 277662 h 686856"/>
              <a:gd name="connsiteX58" fmla="*/ 446661 w 874464"/>
              <a:gd name="connsiteY58" fmla="*/ 287163 h 686856"/>
              <a:gd name="connsiteX59" fmla="*/ 437193 w 874464"/>
              <a:gd name="connsiteY59" fmla="*/ 296665 h 686856"/>
              <a:gd name="connsiteX60" fmla="*/ 183868 w 874464"/>
              <a:gd name="connsiteY60" fmla="*/ 261294 h 686856"/>
              <a:gd name="connsiteX61" fmla="*/ 174401 w 874464"/>
              <a:gd name="connsiteY61" fmla="*/ 251792 h 686856"/>
              <a:gd name="connsiteX62" fmla="*/ 183868 w 874464"/>
              <a:gd name="connsiteY62" fmla="*/ 242291 h 686856"/>
              <a:gd name="connsiteX63" fmla="*/ 251286 w 874464"/>
              <a:gd name="connsiteY63" fmla="*/ 242291 h 686856"/>
              <a:gd name="connsiteX64" fmla="*/ 260753 w 874464"/>
              <a:gd name="connsiteY64" fmla="*/ 251792 h 686856"/>
              <a:gd name="connsiteX65" fmla="*/ 251286 w 874464"/>
              <a:gd name="connsiteY65" fmla="*/ 261294 h 686856"/>
              <a:gd name="connsiteX66" fmla="*/ 202803 w 874464"/>
              <a:gd name="connsiteY66" fmla="*/ 134211 h 686856"/>
              <a:gd name="connsiteX67" fmla="*/ 671622 w 874464"/>
              <a:gd name="connsiteY67" fmla="*/ 134211 h 686856"/>
              <a:gd name="connsiteX68" fmla="*/ 691703 w 874464"/>
              <a:gd name="connsiteY68" fmla="*/ 142562 h 686856"/>
              <a:gd name="connsiteX69" fmla="*/ 700024 w 874464"/>
              <a:gd name="connsiteY69" fmla="*/ 162716 h 686856"/>
              <a:gd name="connsiteX70" fmla="*/ 700024 w 874464"/>
              <a:gd name="connsiteY70" fmla="*/ 182869 h 686856"/>
              <a:gd name="connsiteX71" fmla="*/ 691703 w 874464"/>
              <a:gd name="connsiteY71" fmla="*/ 203023 h 686856"/>
              <a:gd name="connsiteX72" fmla="*/ 671622 w 874464"/>
              <a:gd name="connsiteY72" fmla="*/ 211374 h 686856"/>
              <a:gd name="connsiteX73" fmla="*/ 202803 w 874464"/>
              <a:gd name="connsiteY73" fmla="*/ 211374 h 686856"/>
              <a:gd name="connsiteX74" fmla="*/ 182722 w 874464"/>
              <a:gd name="connsiteY74" fmla="*/ 203023 h 686856"/>
              <a:gd name="connsiteX75" fmla="*/ 174401 w 874464"/>
              <a:gd name="connsiteY75" fmla="*/ 182869 h 686856"/>
              <a:gd name="connsiteX76" fmla="*/ 174401 w 874464"/>
              <a:gd name="connsiteY76" fmla="*/ 162716 h 686856"/>
              <a:gd name="connsiteX77" fmla="*/ 182722 w 874464"/>
              <a:gd name="connsiteY77" fmla="*/ 142562 h 686856"/>
              <a:gd name="connsiteX78" fmla="*/ 202803 w 874464"/>
              <a:gd name="connsiteY78" fmla="*/ 134211 h 686856"/>
              <a:gd name="connsiteX79" fmla="*/ 671622 w 874464"/>
              <a:gd name="connsiteY79" fmla="*/ 153214 h 686856"/>
              <a:gd name="connsiteX80" fmla="*/ 202803 w 874464"/>
              <a:gd name="connsiteY80" fmla="*/ 153214 h 686856"/>
              <a:gd name="connsiteX81" fmla="*/ 196109 w 874464"/>
              <a:gd name="connsiteY81" fmla="*/ 155998 h 686856"/>
              <a:gd name="connsiteX82" fmla="*/ 193335 w 874464"/>
              <a:gd name="connsiteY82" fmla="*/ 162716 h 686856"/>
              <a:gd name="connsiteX83" fmla="*/ 193335 w 874464"/>
              <a:gd name="connsiteY83" fmla="*/ 182869 h 686856"/>
              <a:gd name="connsiteX84" fmla="*/ 196109 w 874464"/>
              <a:gd name="connsiteY84" fmla="*/ 189587 h 686856"/>
              <a:gd name="connsiteX85" fmla="*/ 202803 w 874464"/>
              <a:gd name="connsiteY85" fmla="*/ 192371 h 686856"/>
              <a:gd name="connsiteX86" fmla="*/ 671622 w 874464"/>
              <a:gd name="connsiteY86" fmla="*/ 192371 h 686856"/>
              <a:gd name="connsiteX87" fmla="*/ 678315 w 874464"/>
              <a:gd name="connsiteY87" fmla="*/ 189587 h 686856"/>
              <a:gd name="connsiteX88" fmla="*/ 681089 w 874464"/>
              <a:gd name="connsiteY88" fmla="*/ 182869 h 686856"/>
              <a:gd name="connsiteX89" fmla="*/ 681089 w 874464"/>
              <a:gd name="connsiteY89" fmla="*/ 162716 h 686856"/>
              <a:gd name="connsiteX90" fmla="*/ 678315 w 874464"/>
              <a:gd name="connsiteY90" fmla="*/ 155998 h 686856"/>
              <a:gd name="connsiteX91" fmla="*/ 671622 w 874464"/>
              <a:gd name="connsiteY91" fmla="*/ 153214 h 686856"/>
              <a:gd name="connsiteX92" fmla="*/ 283757 w 874464"/>
              <a:gd name="connsiteY92" fmla="*/ 50180 h 686856"/>
              <a:gd name="connsiteX93" fmla="*/ 274290 w 874464"/>
              <a:gd name="connsiteY93" fmla="*/ 50180 h 686856"/>
              <a:gd name="connsiteX94" fmla="*/ 274290 w 874464"/>
              <a:gd name="connsiteY94" fmla="*/ 31177 h 686856"/>
              <a:gd name="connsiteX95" fmla="*/ 321331 w 874464"/>
              <a:gd name="connsiteY95" fmla="*/ 31177 h 686856"/>
              <a:gd name="connsiteX96" fmla="*/ 321331 w 874464"/>
              <a:gd name="connsiteY96" fmla="*/ 50180 h 686856"/>
              <a:gd name="connsiteX97" fmla="*/ 216821 w 874464"/>
              <a:gd name="connsiteY97" fmla="*/ 50180 h 686856"/>
              <a:gd name="connsiteX98" fmla="*/ 207354 w 874464"/>
              <a:gd name="connsiteY98" fmla="*/ 50180 h 686856"/>
              <a:gd name="connsiteX99" fmla="*/ 207354 w 874464"/>
              <a:gd name="connsiteY99" fmla="*/ 31177 h 686856"/>
              <a:gd name="connsiteX100" fmla="*/ 254395 w 874464"/>
              <a:gd name="connsiteY100" fmla="*/ 31177 h 686856"/>
              <a:gd name="connsiteX101" fmla="*/ 254395 w 874464"/>
              <a:gd name="connsiteY101" fmla="*/ 50180 h 686856"/>
              <a:gd name="connsiteX102" fmla="*/ 149884 w 874464"/>
              <a:gd name="connsiteY102" fmla="*/ 50180 h 686856"/>
              <a:gd name="connsiteX103" fmla="*/ 140417 w 874464"/>
              <a:gd name="connsiteY103" fmla="*/ 50180 h 686856"/>
              <a:gd name="connsiteX104" fmla="*/ 140417 w 874464"/>
              <a:gd name="connsiteY104" fmla="*/ 31177 h 686856"/>
              <a:gd name="connsiteX105" fmla="*/ 187458 w 874464"/>
              <a:gd name="connsiteY105" fmla="*/ 31177 h 686856"/>
              <a:gd name="connsiteX106" fmla="*/ 187458 w 874464"/>
              <a:gd name="connsiteY106" fmla="*/ 50180 h 686856"/>
              <a:gd name="connsiteX107" fmla="*/ 755421 w 874464"/>
              <a:gd name="connsiteY107" fmla="*/ 62353 h 686856"/>
              <a:gd name="connsiteX108" fmla="*/ 755421 w 874464"/>
              <a:gd name="connsiteY108" fmla="*/ 28504 h 686856"/>
              <a:gd name="connsiteX109" fmla="*/ 752647 w 874464"/>
              <a:gd name="connsiteY109" fmla="*/ 21787 h 686856"/>
              <a:gd name="connsiteX110" fmla="*/ 745953 w 874464"/>
              <a:gd name="connsiteY110" fmla="*/ 19003 h 686856"/>
              <a:gd name="connsiteX111" fmla="*/ 128469 w 874464"/>
              <a:gd name="connsiteY111" fmla="*/ 19003 h 686856"/>
              <a:gd name="connsiteX112" fmla="*/ 121776 w 874464"/>
              <a:gd name="connsiteY112" fmla="*/ 21787 h 686856"/>
              <a:gd name="connsiteX113" fmla="*/ 119002 w 874464"/>
              <a:gd name="connsiteY113" fmla="*/ 28504 h 686856"/>
              <a:gd name="connsiteX114" fmla="*/ 119002 w 874464"/>
              <a:gd name="connsiteY114" fmla="*/ 62353 h 686856"/>
              <a:gd name="connsiteX115" fmla="*/ 774355 w 874464"/>
              <a:gd name="connsiteY115" fmla="*/ 102587 h 686856"/>
              <a:gd name="connsiteX116" fmla="*/ 779533 w 874464"/>
              <a:gd name="connsiteY116" fmla="*/ 102587 h 686856"/>
              <a:gd name="connsiteX117" fmla="*/ 812927 w 874464"/>
              <a:gd name="connsiteY117" fmla="*/ 116542 h 686856"/>
              <a:gd name="connsiteX118" fmla="*/ 826869 w 874464"/>
              <a:gd name="connsiteY118" fmla="*/ 150094 h 686856"/>
              <a:gd name="connsiteX119" fmla="*/ 826869 w 874464"/>
              <a:gd name="connsiteY119" fmla="*/ 581338 h 686856"/>
              <a:gd name="connsiteX120" fmla="*/ 869916 w 874464"/>
              <a:gd name="connsiteY120" fmla="*/ 611364 h 686856"/>
              <a:gd name="connsiteX121" fmla="*/ 874465 w 874464"/>
              <a:gd name="connsiteY121" fmla="*/ 620383 h 686856"/>
              <a:gd name="connsiteX122" fmla="*/ 855012 w 874464"/>
              <a:gd name="connsiteY122" fmla="*/ 667297 h 686856"/>
              <a:gd name="connsiteX123" fmla="*/ 808194 w 874464"/>
              <a:gd name="connsiteY123" fmla="*/ 686856 h 686856"/>
              <a:gd name="connsiteX124" fmla="*/ 66234 w 874464"/>
              <a:gd name="connsiteY124" fmla="*/ 686856 h 686856"/>
              <a:gd name="connsiteX125" fmla="*/ 19489 w 874464"/>
              <a:gd name="connsiteY125" fmla="*/ 667334 h 686856"/>
              <a:gd name="connsiteX126" fmla="*/ 0 w 874464"/>
              <a:gd name="connsiteY126" fmla="*/ 620346 h 686856"/>
              <a:gd name="connsiteX127" fmla="*/ 4771 w 874464"/>
              <a:gd name="connsiteY127" fmla="*/ 611179 h 686856"/>
              <a:gd name="connsiteX128" fmla="*/ 47632 w 874464"/>
              <a:gd name="connsiteY128" fmla="*/ 582118 h 686856"/>
              <a:gd name="connsiteX129" fmla="*/ 47632 w 874464"/>
              <a:gd name="connsiteY129" fmla="*/ 150057 h 686856"/>
              <a:gd name="connsiteX130" fmla="*/ 61538 w 874464"/>
              <a:gd name="connsiteY130" fmla="*/ 116542 h 686856"/>
              <a:gd name="connsiteX131" fmla="*/ 94969 w 874464"/>
              <a:gd name="connsiteY131" fmla="*/ 102549 h 686856"/>
              <a:gd name="connsiteX132" fmla="*/ 100145 w 874464"/>
              <a:gd name="connsiteY132" fmla="*/ 102549 h 686856"/>
              <a:gd name="connsiteX133" fmla="*/ 100145 w 874464"/>
              <a:gd name="connsiteY133" fmla="*/ 28504 h 686856"/>
              <a:gd name="connsiteX134" fmla="*/ 108466 w 874464"/>
              <a:gd name="connsiteY134" fmla="*/ 8351 h 686856"/>
              <a:gd name="connsiteX135" fmla="*/ 128547 w 874464"/>
              <a:gd name="connsiteY135" fmla="*/ 0 h 686856"/>
              <a:gd name="connsiteX136" fmla="*/ 746032 w 874464"/>
              <a:gd name="connsiteY136" fmla="*/ 0 h 686856"/>
              <a:gd name="connsiteX137" fmla="*/ 766113 w 874464"/>
              <a:gd name="connsiteY137" fmla="*/ 8351 h 686856"/>
              <a:gd name="connsiteX138" fmla="*/ 774434 w 874464"/>
              <a:gd name="connsiteY138" fmla="*/ 28504 h 686856"/>
              <a:gd name="connsiteX139" fmla="*/ 774434 w 874464"/>
              <a:gd name="connsiteY139" fmla="*/ 102549 h 686856"/>
              <a:gd name="connsiteX140" fmla="*/ 100068 w 874464"/>
              <a:gd name="connsiteY140" fmla="*/ 121590 h 686856"/>
              <a:gd name="connsiteX141" fmla="*/ 94890 w 874464"/>
              <a:gd name="connsiteY141" fmla="*/ 121590 h 686856"/>
              <a:gd name="connsiteX142" fmla="*/ 74809 w 874464"/>
              <a:gd name="connsiteY142" fmla="*/ 129940 h 686856"/>
              <a:gd name="connsiteX143" fmla="*/ 66488 w 874464"/>
              <a:gd name="connsiteY143" fmla="*/ 150057 h 686856"/>
              <a:gd name="connsiteX144" fmla="*/ 66488 w 874464"/>
              <a:gd name="connsiteY144" fmla="*/ 577624 h 686856"/>
              <a:gd name="connsiteX145" fmla="*/ 807861 w 874464"/>
              <a:gd name="connsiteY145" fmla="*/ 577624 h 686856"/>
              <a:gd name="connsiteX146" fmla="*/ 807861 w 874464"/>
              <a:gd name="connsiteY146" fmla="*/ 150057 h 686856"/>
              <a:gd name="connsiteX147" fmla="*/ 799540 w 874464"/>
              <a:gd name="connsiteY147" fmla="*/ 129940 h 686856"/>
              <a:gd name="connsiteX148" fmla="*/ 779459 w 874464"/>
              <a:gd name="connsiteY148" fmla="*/ 121590 h 686856"/>
              <a:gd name="connsiteX149" fmla="*/ 774281 w 874464"/>
              <a:gd name="connsiteY149" fmla="*/ 121590 h 686856"/>
              <a:gd name="connsiteX150" fmla="*/ 774281 w 874464"/>
              <a:gd name="connsiteY150" fmla="*/ 507217 h 686856"/>
              <a:gd name="connsiteX151" fmla="*/ 765961 w 874464"/>
              <a:gd name="connsiteY151" fmla="*/ 527370 h 686856"/>
              <a:gd name="connsiteX152" fmla="*/ 745880 w 874464"/>
              <a:gd name="connsiteY152" fmla="*/ 535721 h 686856"/>
              <a:gd name="connsiteX153" fmla="*/ 128396 w 874464"/>
              <a:gd name="connsiteY153" fmla="*/ 535721 h 686856"/>
              <a:gd name="connsiteX154" fmla="*/ 108315 w 874464"/>
              <a:gd name="connsiteY154" fmla="*/ 527370 h 686856"/>
              <a:gd name="connsiteX155" fmla="*/ 99994 w 874464"/>
              <a:gd name="connsiteY155" fmla="*/ 507217 h 686856"/>
              <a:gd name="connsiteX156" fmla="*/ 99994 w 874464"/>
              <a:gd name="connsiteY156" fmla="*/ 121590 h 686856"/>
              <a:gd name="connsiteX157" fmla="*/ 815737 w 874464"/>
              <a:gd name="connsiteY157" fmla="*/ 596664 h 686856"/>
              <a:gd name="connsiteX158" fmla="*/ 59945 w 874464"/>
              <a:gd name="connsiteY158" fmla="*/ 596664 h 686856"/>
              <a:gd name="connsiteX159" fmla="*/ 40382 w 874464"/>
              <a:gd name="connsiteY159" fmla="*/ 609950 h 686856"/>
              <a:gd name="connsiteX160" fmla="*/ 834819 w 874464"/>
              <a:gd name="connsiteY160" fmla="*/ 609950 h 686856"/>
              <a:gd name="connsiteX161" fmla="*/ 815774 w 874464"/>
              <a:gd name="connsiteY161" fmla="*/ 596664 h 686856"/>
              <a:gd name="connsiteX162" fmla="*/ 538043 w 874464"/>
              <a:gd name="connsiteY162" fmla="*/ 628953 h 686856"/>
              <a:gd name="connsiteX163" fmla="*/ 538043 w 874464"/>
              <a:gd name="connsiteY163" fmla="*/ 648402 h 686856"/>
              <a:gd name="connsiteX164" fmla="*/ 528575 w 874464"/>
              <a:gd name="connsiteY164" fmla="*/ 657904 h 686856"/>
              <a:gd name="connsiteX165" fmla="*/ 345885 w 874464"/>
              <a:gd name="connsiteY165" fmla="*/ 657904 h 686856"/>
              <a:gd name="connsiteX166" fmla="*/ 336418 w 874464"/>
              <a:gd name="connsiteY166" fmla="*/ 648402 h 686856"/>
              <a:gd name="connsiteX167" fmla="*/ 336418 w 874464"/>
              <a:gd name="connsiteY167" fmla="*/ 628953 h 686856"/>
              <a:gd name="connsiteX168" fmla="*/ 19709 w 874464"/>
              <a:gd name="connsiteY168" fmla="*/ 628953 h 686856"/>
              <a:gd name="connsiteX169" fmla="*/ 32801 w 874464"/>
              <a:gd name="connsiteY169" fmla="*/ 653895 h 686856"/>
              <a:gd name="connsiteX170" fmla="*/ 66269 w 874464"/>
              <a:gd name="connsiteY170" fmla="*/ 667851 h 686856"/>
              <a:gd name="connsiteX171" fmla="*/ 808229 w 874464"/>
              <a:gd name="connsiteY171" fmla="*/ 667851 h 686856"/>
              <a:gd name="connsiteX172" fmla="*/ 841623 w 874464"/>
              <a:gd name="connsiteY172" fmla="*/ 653933 h 686856"/>
              <a:gd name="connsiteX173" fmla="*/ 854751 w 874464"/>
              <a:gd name="connsiteY173" fmla="*/ 628954 h 686856"/>
              <a:gd name="connsiteX174" fmla="*/ 355353 w 874464"/>
              <a:gd name="connsiteY174" fmla="*/ 628953 h 686856"/>
              <a:gd name="connsiteX175" fmla="*/ 355353 w 874464"/>
              <a:gd name="connsiteY175" fmla="*/ 638901 h 686856"/>
              <a:gd name="connsiteX176" fmla="*/ 519108 w 874464"/>
              <a:gd name="connsiteY176" fmla="*/ 638901 h 686856"/>
              <a:gd name="connsiteX177" fmla="*/ 519108 w 874464"/>
              <a:gd name="connsiteY177" fmla="*/ 628953 h 68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874464" h="686856">
                <a:moveTo>
                  <a:pt x="755379" y="81242"/>
                </a:moveTo>
                <a:lnTo>
                  <a:pt x="118998" y="81242"/>
                </a:lnTo>
                <a:lnTo>
                  <a:pt x="118998" y="507099"/>
                </a:lnTo>
                <a:cubicBezTo>
                  <a:pt x="118998" y="509697"/>
                  <a:pt x="120071" y="512072"/>
                  <a:pt x="121772" y="513816"/>
                </a:cubicBezTo>
                <a:cubicBezTo>
                  <a:pt x="123474" y="515524"/>
                  <a:pt x="125840" y="516600"/>
                  <a:pt x="128466" y="516600"/>
                </a:cubicBezTo>
                <a:lnTo>
                  <a:pt x="745950" y="516600"/>
                </a:lnTo>
                <a:cubicBezTo>
                  <a:pt x="748538" y="516600"/>
                  <a:pt x="750905" y="515524"/>
                  <a:pt x="752643" y="513816"/>
                </a:cubicBezTo>
                <a:cubicBezTo>
                  <a:pt x="754344" y="512109"/>
                  <a:pt x="755417" y="509734"/>
                  <a:pt x="755417" y="507099"/>
                </a:cubicBezTo>
                <a:lnTo>
                  <a:pt x="755417" y="81242"/>
                </a:lnTo>
                <a:close/>
                <a:moveTo>
                  <a:pt x="527464" y="261181"/>
                </a:moveTo>
                <a:lnTo>
                  <a:pt x="681052" y="438631"/>
                </a:lnTo>
                <a:lnTo>
                  <a:pt x="681052" y="261181"/>
                </a:lnTo>
                <a:close/>
                <a:moveTo>
                  <a:pt x="669804" y="454518"/>
                </a:moveTo>
                <a:lnTo>
                  <a:pt x="516217" y="277068"/>
                </a:lnTo>
                <a:lnTo>
                  <a:pt x="516217" y="454518"/>
                </a:lnTo>
                <a:close/>
                <a:moveTo>
                  <a:pt x="506750" y="242179"/>
                </a:moveTo>
                <a:lnTo>
                  <a:pt x="690509" y="242179"/>
                </a:lnTo>
                <a:cubicBezTo>
                  <a:pt x="695724" y="242179"/>
                  <a:pt x="699977" y="246447"/>
                  <a:pt x="699977" y="251680"/>
                </a:cubicBezTo>
                <a:lnTo>
                  <a:pt x="699977" y="464019"/>
                </a:lnTo>
                <a:cubicBezTo>
                  <a:pt x="699977" y="469253"/>
                  <a:pt x="695724" y="473521"/>
                  <a:pt x="690509" y="473521"/>
                </a:cubicBezTo>
                <a:lnTo>
                  <a:pt x="506750" y="473521"/>
                </a:lnTo>
                <a:cubicBezTo>
                  <a:pt x="501535" y="473521"/>
                  <a:pt x="497282" y="469253"/>
                  <a:pt x="497282" y="464019"/>
                </a:cubicBezTo>
                <a:lnTo>
                  <a:pt x="497282" y="251680"/>
                </a:lnTo>
                <a:cubicBezTo>
                  <a:pt x="497282" y="246447"/>
                  <a:pt x="501535" y="242179"/>
                  <a:pt x="506750" y="242179"/>
                </a:cubicBezTo>
                <a:close/>
                <a:moveTo>
                  <a:pt x="183868" y="473521"/>
                </a:moveTo>
                <a:cubicBezTo>
                  <a:pt x="178654" y="473521"/>
                  <a:pt x="174401" y="469253"/>
                  <a:pt x="174401" y="464019"/>
                </a:cubicBezTo>
                <a:cubicBezTo>
                  <a:pt x="174401" y="458786"/>
                  <a:pt x="178654" y="454518"/>
                  <a:pt x="183868" y="454518"/>
                </a:cubicBezTo>
                <a:lnTo>
                  <a:pt x="437193" y="454518"/>
                </a:lnTo>
                <a:cubicBezTo>
                  <a:pt x="442408" y="454518"/>
                  <a:pt x="446661" y="458786"/>
                  <a:pt x="446661" y="464019"/>
                </a:cubicBezTo>
                <a:cubicBezTo>
                  <a:pt x="446661" y="469253"/>
                  <a:pt x="442408" y="473521"/>
                  <a:pt x="437193" y="473521"/>
                </a:cubicBezTo>
                <a:close/>
                <a:moveTo>
                  <a:pt x="183868" y="438149"/>
                </a:moveTo>
                <a:cubicBezTo>
                  <a:pt x="178654" y="438149"/>
                  <a:pt x="174401" y="433881"/>
                  <a:pt x="174401" y="428648"/>
                </a:cubicBezTo>
                <a:cubicBezTo>
                  <a:pt x="174401" y="423415"/>
                  <a:pt x="178654" y="419146"/>
                  <a:pt x="183868" y="419146"/>
                </a:cubicBezTo>
                <a:lnTo>
                  <a:pt x="437193" y="419146"/>
                </a:lnTo>
                <a:cubicBezTo>
                  <a:pt x="442408" y="419146"/>
                  <a:pt x="446661" y="423415"/>
                  <a:pt x="446661" y="428648"/>
                </a:cubicBezTo>
                <a:cubicBezTo>
                  <a:pt x="446661" y="433881"/>
                  <a:pt x="442408" y="438149"/>
                  <a:pt x="437193" y="438149"/>
                </a:cubicBezTo>
                <a:close/>
                <a:moveTo>
                  <a:pt x="183868" y="402778"/>
                </a:moveTo>
                <a:cubicBezTo>
                  <a:pt x="178654" y="402778"/>
                  <a:pt x="174401" y="398510"/>
                  <a:pt x="174401" y="393277"/>
                </a:cubicBezTo>
                <a:cubicBezTo>
                  <a:pt x="174401" y="388043"/>
                  <a:pt x="178654" y="383775"/>
                  <a:pt x="183868" y="383775"/>
                </a:cubicBezTo>
                <a:lnTo>
                  <a:pt x="437193" y="383775"/>
                </a:lnTo>
                <a:cubicBezTo>
                  <a:pt x="442408" y="383775"/>
                  <a:pt x="446661" y="388043"/>
                  <a:pt x="446661" y="393277"/>
                </a:cubicBezTo>
                <a:cubicBezTo>
                  <a:pt x="446661" y="398510"/>
                  <a:pt x="442408" y="402778"/>
                  <a:pt x="437193" y="402778"/>
                </a:cubicBezTo>
                <a:close/>
                <a:moveTo>
                  <a:pt x="183868" y="367407"/>
                </a:moveTo>
                <a:cubicBezTo>
                  <a:pt x="178654" y="367407"/>
                  <a:pt x="174401" y="363139"/>
                  <a:pt x="174401" y="357906"/>
                </a:cubicBezTo>
                <a:cubicBezTo>
                  <a:pt x="174401" y="352672"/>
                  <a:pt x="178654" y="348404"/>
                  <a:pt x="183868" y="348404"/>
                </a:cubicBezTo>
                <a:lnTo>
                  <a:pt x="437193" y="348404"/>
                </a:lnTo>
                <a:cubicBezTo>
                  <a:pt x="442408" y="348404"/>
                  <a:pt x="446661" y="352672"/>
                  <a:pt x="446661" y="357906"/>
                </a:cubicBezTo>
                <a:cubicBezTo>
                  <a:pt x="446661" y="363139"/>
                  <a:pt x="442408" y="367407"/>
                  <a:pt x="437193" y="367407"/>
                </a:cubicBezTo>
                <a:close/>
                <a:moveTo>
                  <a:pt x="183868" y="332036"/>
                </a:moveTo>
                <a:cubicBezTo>
                  <a:pt x="178654" y="332036"/>
                  <a:pt x="174401" y="327768"/>
                  <a:pt x="174401" y="322534"/>
                </a:cubicBezTo>
                <a:cubicBezTo>
                  <a:pt x="174401" y="317301"/>
                  <a:pt x="178654" y="313033"/>
                  <a:pt x="183868" y="313033"/>
                </a:cubicBezTo>
                <a:lnTo>
                  <a:pt x="437193" y="313033"/>
                </a:lnTo>
                <a:cubicBezTo>
                  <a:pt x="442408" y="313033"/>
                  <a:pt x="446661" y="317301"/>
                  <a:pt x="446661" y="322534"/>
                </a:cubicBezTo>
                <a:cubicBezTo>
                  <a:pt x="446661" y="327768"/>
                  <a:pt x="442408" y="332036"/>
                  <a:pt x="437193" y="332036"/>
                </a:cubicBezTo>
                <a:close/>
                <a:moveTo>
                  <a:pt x="183868" y="296665"/>
                </a:moveTo>
                <a:cubicBezTo>
                  <a:pt x="178654" y="296665"/>
                  <a:pt x="174401" y="292397"/>
                  <a:pt x="174401" y="287163"/>
                </a:cubicBezTo>
                <a:cubicBezTo>
                  <a:pt x="174401" y="281930"/>
                  <a:pt x="178654" y="277662"/>
                  <a:pt x="183868" y="277662"/>
                </a:cubicBezTo>
                <a:lnTo>
                  <a:pt x="437193" y="277662"/>
                </a:lnTo>
                <a:cubicBezTo>
                  <a:pt x="442408" y="277662"/>
                  <a:pt x="446661" y="281930"/>
                  <a:pt x="446661" y="287163"/>
                </a:cubicBezTo>
                <a:cubicBezTo>
                  <a:pt x="446661" y="292397"/>
                  <a:pt x="442408" y="296665"/>
                  <a:pt x="437193" y="296665"/>
                </a:cubicBezTo>
                <a:close/>
                <a:moveTo>
                  <a:pt x="183868" y="261294"/>
                </a:moveTo>
                <a:cubicBezTo>
                  <a:pt x="178654" y="261294"/>
                  <a:pt x="174401" y="257026"/>
                  <a:pt x="174401" y="251792"/>
                </a:cubicBezTo>
                <a:cubicBezTo>
                  <a:pt x="174401" y="246559"/>
                  <a:pt x="178654" y="242291"/>
                  <a:pt x="183868" y="242291"/>
                </a:cubicBezTo>
                <a:lnTo>
                  <a:pt x="251286" y="242291"/>
                </a:lnTo>
                <a:cubicBezTo>
                  <a:pt x="256500" y="242291"/>
                  <a:pt x="260753" y="246559"/>
                  <a:pt x="260753" y="251792"/>
                </a:cubicBezTo>
                <a:cubicBezTo>
                  <a:pt x="260753" y="257026"/>
                  <a:pt x="256500" y="261294"/>
                  <a:pt x="251286" y="261294"/>
                </a:cubicBezTo>
                <a:close/>
                <a:moveTo>
                  <a:pt x="202803" y="134211"/>
                </a:moveTo>
                <a:lnTo>
                  <a:pt x="671622" y="134211"/>
                </a:lnTo>
                <a:cubicBezTo>
                  <a:pt x="679462" y="134211"/>
                  <a:pt x="686562" y="137403"/>
                  <a:pt x="691703" y="142562"/>
                </a:cubicBezTo>
                <a:cubicBezTo>
                  <a:pt x="696844" y="147721"/>
                  <a:pt x="700024" y="154848"/>
                  <a:pt x="700024" y="162716"/>
                </a:cubicBezTo>
                <a:lnTo>
                  <a:pt x="700024" y="182869"/>
                </a:lnTo>
                <a:cubicBezTo>
                  <a:pt x="700024" y="190738"/>
                  <a:pt x="696844" y="197864"/>
                  <a:pt x="691703" y="203023"/>
                </a:cubicBezTo>
                <a:cubicBezTo>
                  <a:pt x="686562" y="208182"/>
                  <a:pt x="679462" y="211374"/>
                  <a:pt x="671622" y="211374"/>
                </a:cubicBezTo>
                <a:lnTo>
                  <a:pt x="202803" y="211374"/>
                </a:lnTo>
                <a:cubicBezTo>
                  <a:pt x="194963" y="211374"/>
                  <a:pt x="187862" y="208182"/>
                  <a:pt x="182722" y="203023"/>
                </a:cubicBezTo>
                <a:cubicBezTo>
                  <a:pt x="177581" y="197864"/>
                  <a:pt x="174401" y="190738"/>
                  <a:pt x="174401" y="182869"/>
                </a:cubicBezTo>
                <a:lnTo>
                  <a:pt x="174401" y="162716"/>
                </a:lnTo>
                <a:cubicBezTo>
                  <a:pt x="174401" y="154848"/>
                  <a:pt x="177581" y="147721"/>
                  <a:pt x="182722" y="142562"/>
                </a:cubicBezTo>
                <a:cubicBezTo>
                  <a:pt x="187862" y="137403"/>
                  <a:pt x="194963" y="134211"/>
                  <a:pt x="202803" y="134211"/>
                </a:cubicBezTo>
                <a:close/>
                <a:moveTo>
                  <a:pt x="671622" y="153214"/>
                </a:moveTo>
                <a:lnTo>
                  <a:pt x="202803" y="153214"/>
                </a:lnTo>
                <a:cubicBezTo>
                  <a:pt x="200214" y="153214"/>
                  <a:pt x="197848" y="154291"/>
                  <a:pt x="196109" y="155998"/>
                </a:cubicBezTo>
                <a:cubicBezTo>
                  <a:pt x="194408" y="157706"/>
                  <a:pt x="193335" y="160081"/>
                  <a:pt x="193335" y="162716"/>
                </a:cubicBezTo>
                <a:lnTo>
                  <a:pt x="193335" y="182869"/>
                </a:lnTo>
                <a:cubicBezTo>
                  <a:pt x="193335" y="185467"/>
                  <a:pt x="194408" y="187842"/>
                  <a:pt x="196109" y="189587"/>
                </a:cubicBezTo>
                <a:cubicBezTo>
                  <a:pt x="197811" y="191294"/>
                  <a:pt x="200177" y="192371"/>
                  <a:pt x="202803" y="192371"/>
                </a:cubicBezTo>
                <a:lnTo>
                  <a:pt x="671622" y="192371"/>
                </a:lnTo>
                <a:cubicBezTo>
                  <a:pt x="674210" y="192371"/>
                  <a:pt x="676577" y="191294"/>
                  <a:pt x="678315" y="189587"/>
                </a:cubicBezTo>
                <a:cubicBezTo>
                  <a:pt x="680017" y="187879"/>
                  <a:pt x="681089" y="185504"/>
                  <a:pt x="681089" y="182869"/>
                </a:cubicBezTo>
                <a:lnTo>
                  <a:pt x="681089" y="162716"/>
                </a:lnTo>
                <a:cubicBezTo>
                  <a:pt x="681089" y="160118"/>
                  <a:pt x="680017" y="157743"/>
                  <a:pt x="678315" y="155998"/>
                </a:cubicBezTo>
                <a:cubicBezTo>
                  <a:pt x="676614" y="154291"/>
                  <a:pt x="674247" y="153214"/>
                  <a:pt x="671622" y="153214"/>
                </a:cubicBezTo>
                <a:close/>
                <a:moveTo>
                  <a:pt x="283757" y="50180"/>
                </a:moveTo>
                <a:lnTo>
                  <a:pt x="274290" y="50180"/>
                </a:lnTo>
                <a:lnTo>
                  <a:pt x="274290" y="31177"/>
                </a:lnTo>
                <a:lnTo>
                  <a:pt x="321331" y="31177"/>
                </a:lnTo>
                <a:lnTo>
                  <a:pt x="321331" y="50180"/>
                </a:lnTo>
                <a:close/>
                <a:moveTo>
                  <a:pt x="216821" y="50180"/>
                </a:moveTo>
                <a:lnTo>
                  <a:pt x="207354" y="50180"/>
                </a:lnTo>
                <a:lnTo>
                  <a:pt x="207354" y="31177"/>
                </a:lnTo>
                <a:lnTo>
                  <a:pt x="254395" y="31177"/>
                </a:lnTo>
                <a:lnTo>
                  <a:pt x="254395" y="50180"/>
                </a:lnTo>
                <a:close/>
                <a:moveTo>
                  <a:pt x="149884" y="50180"/>
                </a:moveTo>
                <a:lnTo>
                  <a:pt x="140417" y="50180"/>
                </a:lnTo>
                <a:lnTo>
                  <a:pt x="140417" y="31177"/>
                </a:lnTo>
                <a:lnTo>
                  <a:pt x="187458" y="31177"/>
                </a:lnTo>
                <a:lnTo>
                  <a:pt x="187458" y="50180"/>
                </a:lnTo>
                <a:close/>
                <a:moveTo>
                  <a:pt x="755421" y="62353"/>
                </a:moveTo>
                <a:lnTo>
                  <a:pt x="755421" y="28504"/>
                </a:lnTo>
                <a:cubicBezTo>
                  <a:pt x="755421" y="25907"/>
                  <a:pt x="754348" y="23531"/>
                  <a:pt x="752647" y="21787"/>
                </a:cubicBezTo>
                <a:cubicBezTo>
                  <a:pt x="750946" y="20079"/>
                  <a:pt x="748579" y="19003"/>
                  <a:pt x="745953" y="19003"/>
                </a:cubicBezTo>
                <a:lnTo>
                  <a:pt x="128469" y="19003"/>
                </a:lnTo>
                <a:cubicBezTo>
                  <a:pt x="125881" y="19003"/>
                  <a:pt x="123514" y="20079"/>
                  <a:pt x="121776" y="21787"/>
                </a:cubicBezTo>
                <a:cubicBezTo>
                  <a:pt x="120075" y="23494"/>
                  <a:pt x="119002" y="25870"/>
                  <a:pt x="119002" y="28504"/>
                </a:cubicBezTo>
                <a:lnTo>
                  <a:pt x="119002" y="62353"/>
                </a:lnTo>
                <a:close/>
                <a:moveTo>
                  <a:pt x="774355" y="102587"/>
                </a:moveTo>
                <a:lnTo>
                  <a:pt x="779533" y="102587"/>
                </a:lnTo>
                <a:cubicBezTo>
                  <a:pt x="792514" y="102587"/>
                  <a:pt x="804348" y="107931"/>
                  <a:pt x="812927" y="116542"/>
                </a:cubicBezTo>
                <a:cubicBezTo>
                  <a:pt x="821543" y="125191"/>
                  <a:pt x="826869" y="137067"/>
                  <a:pt x="826869" y="150094"/>
                </a:cubicBezTo>
                <a:lnTo>
                  <a:pt x="826869" y="581338"/>
                </a:lnTo>
                <a:lnTo>
                  <a:pt x="869916" y="611364"/>
                </a:lnTo>
                <a:cubicBezTo>
                  <a:pt x="873355" y="613591"/>
                  <a:pt x="874465" y="616450"/>
                  <a:pt x="874465" y="620383"/>
                </a:cubicBezTo>
                <a:cubicBezTo>
                  <a:pt x="874465" y="638644"/>
                  <a:pt x="867031" y="655272"/>
                  <a:pt x="855012" y="667297"/>
                </a:cubicBezTo>
                <a:cubicBezTo>
                  <a:pt x="842957" y="679396"/>
                  <a:pt x="826389" y="686856"/>
                  <a:pt x="808194" y="686856"/>
                </a:cubicBezTo>
                <a:lnTo>
                  <a:pt x="66234" y="686856"/>
                </a:lnTo>
                <a:cubicBezTo>
                  <a:pt x="48039" y="686856"/>
                  <a:pt x="31471" y="679397"/>
                  <a:pt x="19489" y="667334"/>
                </a:cubicBezTo>
                <a:cubicBezTo>
                  <a:pt x="7434" y="655235"/>
                  <a:pt x="0" y="638607"/>
                  <a:pt x="0" y="620346"/>
                </a:cubicBezTo>
                <a:cubicBezTo>
                  <a:pt x="0" y="617192"/>
                  <a:pt x="2071" y="612849"/>
                  <a:pt x="4771" y="611179"/>
                </a:cubicBezTo>
                <a:lnTo>
                  <a:pt x="47632" y="582118"/>
                </a:lnTo>
                <a:lnTo>
                  <a:pt x="47632" y="150057"/>
                </a:lnTo>
                <a:cubicBezTo>
                  <a:pt x="47632" y="137029"/>
                  <a:pt x="52957" y="125153"/>
                  <a:pt x="61538" y="116542"/>
                </a:cubicBezTo>
                <a:cubicBezTo>
                  <a:pt x="70154" y="107894"/>
                  <a:pt x="81989" y="102549"/>
                  <a:pt x="94969" y="102549"/>
                </a:cubicBezTo>
                <a:lnTo>
                  <a:pt x="100145" y="102549"/>
                </a:lnTo>
                <a:lnTo>
                  <a:pt x="100145" y="28504"/>
                </a:lnTo>
                <a:cubicBezTo>
                  <a:pt x="100145" y="20636"/>
                  <a:pt x="103326" y="13510"/>
                  <a:pt x="108466" y="8351"/>
                </a:cubicBezTo>
                <a:cubicBezTo>
                  <a:pt x="113607" y="3192"/>
                  <a:pt x="120708" y="0"/>
                  <a:pt x="128547" y="0"/>
                </a:cubicBezTo>
                <a:lnTo>
                  <a:pt x="746032" y="0"/>
                </a:lnTo>
                <a:cubicBezTo>
                  <a:pt x="753872" y="0"/>
                  <a:pt x="760972" y="3192"/>
                  <a:pt x="766113" y="8351"/>
                </a:cubicBezTo>
                <a:cubicBezTo>
                  <a:pt x="771253" y="13509"/>
                  <a:pt x="774434" y="20636"/>
                  <a:pt x="774434" y="28504"/>
                </a:cubicBezTo>
                <a:lnTo>
                  <a:pt x="774434" y="102549"/>
                </a:lnTo>
                <a:close/>
                <a:moveTo>
                  <a:pt x="100068" y="121590"/>
                </a:moveTo>
                <a:lnTo>
                  <a:pt x="94890" y="121590"/>
                </a:lnTo>
                <a:cubicBezTo>
                  <a:pt x="87087" y="121590"/>
                  <a:pt x="79950" y="124781"/>
                  <a:pt x="74809" y="129940"/>
                </a:cubicBezTo>
                <a:cubicBezTo>
                  <a:pt x="69706" y="135100"/>
                  <a:pt x="66488" y="142226"/>
                  <a:pt x="66488" y="150057"/>
                </a:cubicBezTo>
                <a:lnTo>
                  <a:pt x="66488" y="577624"/>
                </a:lnTo>
                <a:lnTo>
                  <a:pt x="807861" y="577624"/>
                </a:lnTo>
                <a:lnTo>
                  <a:pt x="807861" y="150057"/>
                </a:lnTo>
                <a:cubicBezTo>
                  <a:pt x="807861" y="142226"/>
                  <a:pt x="804681" y="135100"/>
                  <a:pt x="799540" y="129940"/>
                </a:cubicBezTo>
                <a:cubicBezTo>
                  <a:pt x="794399" y="124818"/>
                  <a:pt x="787262" y="121590"/>
                  <a:pt x="779459" y="121590"/>
                </a:cubicBezTo>
                <a:lnTo>
                  <a:pt x="774281" y="121590"/>
                </a:lnTo>
                <a:lnTo>
                  <a:pt x="774281" y="507217"/>
                </a:lnTo>
                <a:cubicBezTo>
                  <a:pt x="774281" y="515085"/>
                  <a:pt x="771101" y="522211"/>
                  <a:pt x="765961" y="527370"/>
                </a:cubicBezTo>
                <a:cubicBezTo>
                  <a:pt x="760820" y="532530"/>
                  <a:pt x="753719" y="535721"/>
                  <a:pt x="745880" y="535721"/>
                </a:cubicBezTo>
                <a:lnTo>
                  <a:pt x="128396" y="535721"/>
                </a:lnTo>
                <a:cubicBezTo>
                  <a:pt x="120556" y="535721"/>
                  <a:pt x="113455" y="532530"/>
                  <a:pt x="108315" y="527370"/>
                </a:cubicBezTo>
                <a:cubicBezTo>
                  <a:pt x="103174" y="522211"/>
                  <a:pt x="99994" y="515085"/>
                  <a:pt x="99994" y="507217"/>
                </a:cubicBezTo>
                <a:lnTo>
                  <a:pt x="99994" y="121590"/>
                </a:lnTo>
                <a:close/>
                <a:moveTo>
                  <a:pt x="815737" y="596664"/>
                </a:moveTo>
                <a:lnTo>
                  <a:pt x="59945" y="596664"/>
                </a:lnTo>
                <a:lnTo>
                  <a:pt x="40382" y="609950"/>
                </a:lnTo>
                <a:lnTo>
                  <a:pt x="834819" y="609950"/>
                </a:lnTo>
                <a:lnTo>
                  <a:pt x="815774" y="596664"/>
                </a:lnTo>
                <a:close/>
                <a:moveTo>
                  <a:pt x="538043" y="628953"/>
                </a:moveTo>
                <a:lnTo>
                  <a:pt x="538043" y="648402"/>
                </a:lnTo>
                <a:cubicBezTo>
                  <a:pt x="538043" y="653635"/>
                  <a:pt x="533790" y="657904"/>
                  <a:pt x="528575" y="657904"/>
                </a:cubicBezTo>
                <a:lnTo>
                  <a:pt x="345885" y="657904"/>
                </a:lnTo>
                <a:cubicBezTo>
                  <a:pt x="340671" y="657904"/>
                  <a:pt x="336418" y="653635"/>
                  <a:pt x="336418" y="648402"/>
                </a:cubicBezTo>
                <a:lnTo>
                  <a:pt x="336418" y="628953"/>
                </a:lnTo>
                <a:lnTo>
                  <a:pt x="19709" y="628953"/>
                </a:lnTo>
                <a:cubicBezTo>
                  <a:pt x="21485" y="638603"/>
                  <a:pt x="26144" y="647251"/>
                  <a:pt x="32801" y="653895"/>
                </a:cubicBezTo>
                <a:cubicBezTo>
                  <a:pt x="41381" y="662505"/>
                  <a:pt x="53214" y="667851"/>
                  <a:pt x="66269" y="667851"/>
                </a:cubicBezTo>
                <a:lnTo>
                  <a:pt x="808229" y="667851"/>
                </a:lnTo>
                <a:cubicBezTo>
                  <a:pt x="821247" y="667851"/>
                  <a:pt x="833118" y="662506"/>
                  <a:pt x="841623" y="653933"/>
                </a:cubicBezTo>
                <a:cubicBezTo>
                  <a:pt x="848316" y="647252"/>
                  <a:pt x="852976" y="638604"/>
                  <a:pt x="854751" y="628954"/>
                </a:cubicBezTo>
                <a:close/>
                <a:moveTo>
                  <a:pt x="355353" y="628953"/>
                </a:moveTo>
                <a:lnTo>
                  <a:pt x="355353" y="638901"/>
                </a:lnTo>
                <a:lnTo>
                  <a:pt x="519108" y="638901"/>
                </a:lnTo>
                <a:lnTo>
                  <a:pt x="519108" y="628953"/>
                </a:ln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7" name="Freeform 4116">
            <a:extLst>
              <a:ext uri="{FF2B5EF4-FFF2-40B4-BE49-F238E27FC236}">
                <a16:creationId xmlns:a16="http://schemas.microsoft.com/office/drawing/2014/main" id="{8C44D9A2-DB88-EE9D-79EC-22125AB918C6}"/>
              </a:ext>
            </a:extLst>
          </p:cNvPr>
          <p:cNvSpPr/>
          <p:nvPr/>
        </p:nvSpPr>
        <p:spPr>
          <a:xfrm>
            <a:off x="743359" y="3563118"/>
            <a:ext cx="335029" cy="334950"/>
          </a:xfrm>
          <a:custGeom>
            <a:avLst/>
            <a:gdLst>
              <a:gd name="connsiteX0" fmla="*/ 449663 w 868978"/>
              <a:gd name="connsiteY0" fmla="*/ 854716 h 868775"/>
              <a:gd name="connsiteX1" fmla="*/ 435699 w 868978"/>
              <a:gd name="connsiteY1" fmla="*/ 868775 h 868775"/>
              <a:gd name="connsiteX2" fmla="*/ 434118 w 868978"/>
              <a:gd name="connsiteY2" fmla="*/ 868775 h 868775"/>
              <a:gd name="connsiteX3" fmla="*/ 179105 w 868978"/>
              <a:gd name="connsiteY3" fmla="*/ 785774 h 868775"/>
              <a:gd name="connsiteX4" fmla="*/ 5436 w 868978"/>
              <a:gd name="connsiteY4" fmla="*/ 502272 h 868775"/>
              <a:gd name="connsiteX5" fmla="*/ 83103 w 868978"/>
              <a:gd name="connsiteY5" fmla="*/ 179003 h 868775"/>
              <a:gd name="connsiteX6" fmla="*/ 259134 w 868978"/>
              <a:gd name="connsiteY6" fmla="*/ 36928 h 868775"/>
              <a:gd name="connsiteX7" fmla="*/ 227187 w 868978"/>
              <a:gd name="connsiteY7" fmla="*/ 28918 h 868775"/>
              <a:gd name="connsiteX8" fmla="*/ 217005 w 868978"/>
              <a:gd name="connsiteY8" fmla="*/ 11916 h 868775"/>
              <a:gd name="connsiteX9" fmla="*/ 234007 w 868978"/>
              <a:gd name="connsiteY9" fmla="*/ 1734 h 868775"/>
              <a:gd name="connsiteX10" fmla="*/ 309236 w 868978"/>
              <a:gd name="connsiteY10" fmla="*/ 20593 h 868775"/>
              <a:gd name="connsiteX11" fmla="*/ 318627 w 868978"/>
              <a:gd name="connsiteY11" fmla="*/ 28489 h 868775"/>
              <a:gd name="connsiteX12" fmla="*/ 318208 w 868978"/>
              <a:gd name="connsiteY12" fmla="*/ 40757 h 868775"/>
              <a:gd name="connsiteX13" fmla="*/ 281870 w 868978"/>
              <a:gd name="connsiteY13" fmla="*/ 109271 h 868775"/>
              <a:gd name="connsiteX14" fmla="*/ 269478 w 868978"/>
              <a:gd name="connsiteY14" fmla="*/ 116719 h 868775"/>
              <a:gd name="connsiteX15" fmla="*/ 262925 w 868978"/>
              <a:gd name="connsiteY15" fmla="*/ 115081 h 868775"/>
              <a:gd name="connsiteX16" fmla="*/ 257115 w 868978"/>
              <a:gd name="connsiteY16" fmla="*/ 96136 h 868775"/>
              <a:gd name="connsiteX17" fmla="*/ 276241 w 868978"/>
              <a:gd name="connsiteY17" fmla="*/ 60074 h 868775"/>
              <a:gd name="connsiteX18" fmla="*/ 105791 w 868978"/>
              <a:gd name="connsiteY18" fmla="*/ 195482 h 868775"/>
              <a:gd name="connsiteX19" fmla="*/ 33134 w 868978"/>
              <a:gd name="connsiteY19" fmla="*/ 497891 h 868775"/>
              <a:gd name="connsiteX20" fmla="*/ 195583 w 868978"/>
              <a:gd name="connsiteY20" fmla="*/ 763105 h 868775"/>
              <a:gd name="connsiteX21" fmla="*/ 435604 w 868978"/>
              <a:gd name="connsiteY21" fmla="*/ 840753 h 868775"/>
              <a:gd name="connsiteX22" fmla="*/ 435651 w 868978"/>
              <a:gd name="connsiteY22" fmla="*/ 840753 h 868775"/>
              <a:gd name="connsiteX23" fmla="*/ 449663 w 868978"/>
              <a:gd name="connsiteY23" fmla="*/ 854716 h 868775"/>
              <a:gd name="connsiteX24" fmla="*/ 863543 w 868978"/>
              <a:gd name="connsiteY24" fmla="*/ 366503 h 868775"/>
              <a:gd name="connsiteX25" fmla="*/ 689874 w 868978"/>
              <a:gd name="connsiteY25" fmla="*/ 83001 h 868775"/>
              <a:gd name="connsiteX26" fmla="*/ 434899 w 868978"/>
              <a:gd name="connsiteY26" fmla="*/ 0 h 868775"/>
              <a:gd name="connsiteX27" fmla="*/ 433280 w 868978"/>
              <a:gd name="connsiteY27" fmla="*/ 0 h 868775"/>
              <a:gd name="connsiteX28" fmla="*/ 419316 w 868978"/>
              <a:gd name="connsiteY28" fmla="*/ 14068 h 868775"/>
              <a:gd name="connsiteX29" fmla="*/ 433327 w 868978"/>
              <a:gd name="connsiteY29" fmla="*/ 28032 h 868775"/>
              <a:gd name="connsiteX30" fmla="*/ 433375 w 868978"/>
              <a:gd name="connsiteY30" fmla="*/ 28032 h 868775"/>
              <a:gd name="connsiteX31" fmla="*/ 673395 w 868978"/>
              <a:gd name="connsiteY31" fmla="*/ 105680 h 868775"/>
              <a:gd name="connsiteX32" fmla="*/ 763207 w 868978"/>
              <a:gd name="connsiteY32" fmla="*/ 673303 h 868775"/>
              <a:gd name="connsiteX33" fmla="*/ 592757 w 868978"/>
              <a:gd name="connsiteY33" fmla="*/ 808701 h 868775"/>
              <a:gd name="connsiteX34" fmla="*/ 611873 w 868978"/>
              <a:gd name="connsiteY34" fmla="*/ 772659 h 868775"/>
              <a:gd name="connsiteX35" fmla="*/ 606063 w 868978"/>
              <a:gd name="connsiteY35" fmla="*/ 753713 h 868775"/>
              <a:gd name="connsiteX36" fmla="*/ 587118 w 868978"/>
              <a:gd name="connsiteY36" fmla="*/ 759524 h 868775"/>
              <a:gd name="connsiteX37" fmla="*/ 550780 w 868978"/>
              <a:gd name="connsiteY37" fmla="*/ 828037 h 868775"/>
              <a:gd name="connsiteX38" fmla="*/ 550361 w 868978"/>
              <a:gd name="connsiteY38" fmla="*/ 840305 h 868775"/>
              <a:gd name="connsiteX39" fmla="*/ 559753 w 868978"/>
              <a:gd name="connsiteY39" fmla="*/ 848201 h 868775"/>
              <a:gd name="connsiteX40" fmla="*/ 634981 w 868978"/>
              <a:gd name="connsiteY40" fmla="*/ 867061 h 868775"/>
              <a:gd name="connsiteX41" fmla="*/ 638401 w 868978"/>
              <a:gd name="connsiteY41" fmla="*/ 867489 h 868775"/>
              <a:gd name="connsiteX42" fmla="*/ 651983 w 868978"/>
              <a:gd name="connsiteY42" fmla="*/ 856879 h 868775"/>
              <a:gd name="connsiteX43" fmla="*/ 641801 w 868978"/>
              <a:gd name="connsiteY43" fmla="*/ 839876 h 868775"/>
              <a:gd name="connsiteX44" fmla="*/ 609845 w 868978"/>
              <a:gd name="connsiteY44" fmla="*/ 831866 h 868775"/>
              <a:gd name="connsiteX45" fmla="*/ 785886 w 868978"/>
              <a:gd name="connsiteY45" fmla="*/ 689791 h 868775"/>
              <a:gd name="connsiteX46" fmla="*/ 863543 w 868978"/>
              <a:gd name="connsiteY46" fmla="*/ 366503 h 868775"/>
              <a:gd name="connsiteX47" fmla="*/ 573107 w 868978"/>
              <a:gd name="connsiteY47" fmla="*/ 674141 h 868775"/>
              <a:gd name="connsiteX48" fmla="*/ 505994 w 868978"/>
              <a:gd name="connsiteY48" fmla="*/ 701964 h 868775"/>
              <a:gd name="connsiteX49" fmla="*/ 489058 w 868978"/>
              <a:gd name="connsiteY49" fmla="*/ 745979 h 868775"/>
              <a:gd name="connsiteX50" fmla="*/ 475980 w 868978"/>
              <a:gd name="connsiteY50" fmla="*/ 754961 h 868775"/>
              <a:gd name="connsiteX51" fmla="*/ 393008 w 868978"/>
              <a:gd name="connsiteY51" fmla="*/ 754961 h 868775"/>
              <a:gd name="connsiteX52" fmla="*/ 379930 w 868978"/>
              <a:gd name="connsiteY52" fmla="*/ 745979 h 868775"/>
              <a:gd name="connsiteX53" fmla="*/ 362985 w 868978"/>
              <a:gd name="connsiteY53" fmla="*/ 701954 h 868775"/>
              <a:gd name="connsiteX54" fmla="*/ 295901 w 868978"/>
              <a:gd name="connsiteY54" fmla="*/ 674141 h 868775"/>
              <a:gd name="connsiteX55" fmla="*/ 252762 w 868978"/>
              <a:gd name="connsiteY55" fmla="*/ 693306 h 868775"/>
              <a:gd name="connsiteX56" fmla="*/ 237160 w 868978"/>
              <a:gd name="connsiteY56" fmla="*/ 690410 h 868775"/>
              <a:gd name="connsiteX57" fmla="*/ 178486 w 868978"/>
              <a:gd name="connsiteY57" fmla="*/ 631736 h 868775"/>
              <a:gd name="connsiteX58" fmla="*/ 175590 w 868978"/>
              <a:gd name="connsiteY58" fmla="*/ 616134 h 868775"/>
              <a:gd name="connsiteX59" fmla="*/ 194745 w 868978"/>
              <a:gd name="connsiteY59" fmla="*/ 573005 h 868775"/>
              <a:gd name="connsiteX60" fmla="*/ 166923 w 868978"/>
              <a:gd name="connsiteY60" fmla="*/ 505892 h 868775"/>
              <a:gd name="connsiteX61" fmla="*/ 122908 w 868978"/>
              <a:gd name="connsiteY61" fmla="*/ 488947 h 868775"/>
              <a:gd name="connsiteX62" fmla="*/ 113925 w 868978"/>
              <a:gd name="connsiteY62" fmla="*/ 475869 h 868775"/>
              <a:gd name="connsiteX63" fmla="*/ 113925 w 868978"/>
              <a:gd name="connsiteY63" fmla="*/ 392897 h 868775"/>
              <a:gd name="connsiteX64" fmla="*/ 122908 w 868978"/>
              <a:gd name="connsiteY64" fmla="*/ 379819 h 868775"/>
              <a:gd name="connsiteX65" fmla="*/ 166923 w 868978"/>
              <a:gd name="connsiteY65" fmla="*/ 362874 h 868775"/>
              <a:gd name="connsiteX66" fmla="*/ 194736 w 868978"/>
              <a:gd name="connsiteY66" fmla="*/ 295780 h 868775"/>
              <a:gd name="connsiteX67" fmla="*/ 175581 w 868978"/>
              <a:gd name="connsiteY67" fmla="*/ 252641 h 868775"/>
              <a:gd name="connsiteX68" fmla="*/ 178476 w 868978"/>
              <a:gd name="connsiteY68" fmla="*/ 237039 h 868775"/>
              <a:gd name="connsiteX69" fmla="*/ 237150 w 868978"/>
              <a:gd name="connsiteY69" fmla="*/ 178365 h 868775"/>
              <a:gd name="connsiteX70" fmla="*/ 252752 w 868978"/>
              <a:gd name="connsiteY70" fmla="*/ 175470 h 868775"/>
              <a:gd name="connsiteX71" fmla="*/ 295891 w 868978"/>
              <a:gd name="connsiteY71" fmla="*/ 194634 h 868775"/>
              <a:gd name="connsiteX72" fmla="*/ 362976 w 868978"/>
              <a:gd name="connsiteY72" fmla="*/ 166821 h 868775"/>
              <a:gd name="connsiteX73" fmla="*/ 379921 w 868978"/>
              <a:gd name="connsiteY73" fmla="*/ 122796 h 868775"/>
              <a:gd name="connsiteX74" fmla="*/ 392998 w 868978"/>
              <a:gd name="connsiteY74" fmla="*/ 113814 h 868775"/>
              <a:gd name="connsiteX75" fmla="*/ 475971 w 868978"/>
              <a:gd name="connsiteY75" fmla="*/ 113814 h 868775"/>
              <a:gd name="connsiteX76" fmla="*/ 489049 w 868978"/>
              <a:gd name="connsiteY76" fmla="*/ 122796 h 868775"/>
              <a:gd name="connsiteX77" fmla="*/ 505994 w 868978"/>
              <a:gd name="connsiteY77" fmla="*/ 166821 h 868775"/>
              <a:gd name="connsiteX78" fmla="*/ 573078 w 868978"/>
              <a:gd name="connsiteY78" fmla="*/ 194634 h 868775"/>
              <a:gd name="connsiteX79" fmla="*/ 616226 w 868978"/>
              <a:gd name="connsiteY79" fmla="*/ 175470 h 868775"/>
              <a:gd name="connsiteX80" fmla="*/ 631819 w 868978"/>
              <a:gd name="connsiteY80" fmla="*/ 178365 h 868775"/>
              <a:gd name="connsiteX81" fmla="*/ 690493 w 868978"/>
              <a:gd name="connsiteY81" fmla="*/ 237039 h 868775"/>
              <a:gd name="connsiteX82" fmla="*/ 693388 w 868978"/>
              <a:gd name="connsiteY82" fmla="*/ 252641 h 868775"/>
              <a:gd name="connsiteX83" fmla="*/ 674234 w 868978"/>
              <a:gd name="connsiteY83" fmla="*/ 295770 h 868775"/>
              <a:gd name="connsiteX84" fmla="*/ 702056 w 868978"/>
              <a:gd name="connsiteY84" fmla="*/ 362874 h 868775"/>
              <a:gd name="connsiteX85" fmla="*/ 746071 w 868978"/>
              <a:gd name="connsiteY85" fmla="*/ 379819 h 868775"/>
              <a:gd name="connsiteX86" fmla="*/ 755053 w 868978"/>
              <a:gd name="connsiteY86" fmla="*/ 392897 h 868775"/>
              <a:gd name="connsiteX87" fmla="*/ 755053 w 868978"/>
              <a:gd name="connsiteY87" fmla="*/ 475869 h 868775"/>
              <a:gd name="connsiteX88" fmla="*/ 746071 w 868978"/>
              <a:gd name="connsiteY88" fmla="*/ 488947 h 868775"/>
              <a:gd name="connsiteX89" fmla="*/ 702047 w 868978"/>
              <a:gd name="connsiteY89" fmla="*/ 505892 h 868775"/>
              <a:gd name="connsiteX90" fmla="*/ 674234 w 868978"/>
              <a:gd name="connsiteY90" fmla="*/ 572976 h 868775"/>
              <a:gd name="connsiteX91" fmla="*/ 693398 w 868978"/>
              <a:gd name="connsiteY91" fmla="*/ 616115 h 868775"/>
              <a:gd name="connsiteX92" fmla="*/ 690502 w 868978"/>
              <a:gd name="connsiteY92" fmla="*/ 631708 h 868775"/>
              <a:gd name="connsiteX93" fmla="*/ 631828 w 868978"/>
              <a:gd name="connsiteY93" fmla="*/ 690382 h 868775"/>
              <a:gd name="connsiteX94" fmla="*/ 616226 w 868978"/>
              <a:gd name="connsiteY94" fmla="*/ 693277 h 868775"/>
              <a:gd name="connsiteX95" fmla="*/ 573107 w 868978"/>
              <a:gd name="connsiteY95" fmla="*/ 674141 h 868775"/>
              <a:gd name="connsiteX96" fmla="*/ 577841 w 868978"/>
              <a:gd name="connsiteY96" fmla="*/ 645576 h 868775"/>
              <a:gd name="connsiteX97" fmla="*/ 618808 w 868978"/>
              <a:gd name="connsiteY97" fmla="*/ 663778 h 868775"/>
              <a:gd name="connsiteX98" fmla="*/ 663870 w 868978"/>
              <a:gd name="connsiteY98" fmla="*/ 618715 h 868775"/>
              <a:gd name="connsiteX99" fmla="*/ 645668 w 868978"/>
              <a:gd name="connsiteY99" fmla="*/ 577729 h 868775"/>
              <a:gd name="connsiteX100" fmla="*/ 646544 w 868978"/>
              <a:gd name="connsiteY100" fmla="*/ 564690 h 868775"/>
              <a:gd name="connsiteX101" fmla="*/ 676605 w 868978"/>
              <a:gd name="connsiteY101" fmla="*/ 492185 h 868775"/>
              <a:gd name="connsiteX102" fmla="*/ 685206 w 868978"/>
              <a:gd name="connsiteY102" fmla="*/ 482356 h 868775"/>
              <a:gd name="connsiteX103" fmla="*/ 727031 w 868978"/>
              <a:gd name="connsiteY103" fmla="*/ 466258 h 868775"/>
              <a:gd name="connsiteX104" fmla="*/ 727031 w 868978"/>
              <a:gd name="connsiteY104" fmla="*/ 402527 h 868775"/>
              <a:gd name="connsiteX105" fmla="*/ 685225 w 868978"/>
              <a:gd name="connsiteY105" fmla="*/ 386439 h 868775"/>
              <a:gd name="connsiteX106" fmla="*/ 676624 w 868978"/>
              <a:gd name="connsiteY106" fmla="*/ 376599 h 868775"/>
              <a:gd name="connsiteX107" fmla="*/ 646563 w 868978"/>
              <a:gd name="connsiteY107" fmla="*/ 304076 h 868775"/>
              <a:gd name="connsiteX108" fmla="*/ 645687 w 868978"/>
              <a:gd name="connsiteY108" fmla="*/ 291036 h 868775"/>
              <a:gd name="connsiteX109" fmla="*/ 663880 w 868978"/>
              <a:gd name="connsiteY109" fmla="*/ 250060 h 868775"/>
              <a:gd name="connsiteX110" fmla="*/ 618817 w 868978"/>
              <a:gd name="connsiteY110" fmla="*/ 204997 h 868775"/>
              <a:gd name="connsiteX111" fmla="*/ 577831 w 868978"/>
              <a:gd name="connsiteY111" fmla="*/ 223199 h 868775"/>
              <a:gd name="connsiteX112" fmla="*/ 564791 w 868978"/>
              <a:gd name="connsiteY112" fmla="*/ 222323 h 868775"/>
              <a:gd name="connsiteX113" fmla="*/ 492287 w 868978"/>
              <a:gd name="connsiteY113" fmla="*/ 192262 h 868775"/>
              <a:gd name="connsiteX114" fmla="*/ 482457 w 868978"/>
              <a:gd name="connsiteY114" fmla="*/ 183661 h 868775"/>
              <a:gd name="connsiteX115" fmla="*/ 466360 w 868978"/>
              <a:gd name="connsiteY115" fmla="*/ 141837 h 868775"/>
              <a:gd name="connsiteX116" fmla="*/ 402628 w 868978"/>
              <a:gd name="connsiteY116" fmla="*/ 141837 h 868775"/>
              <a:gd name="connsiteX117" fmla="*/ 386531 w 868978"/>
              <a:gd name="connsiteY117" fmla="*/ 183661 h 868775"/>
              <a:gd name="connsiteX118" fmla="*/ 376701 w 868978"/>
              <a:gd name="connsiteY118" fmla="*/ 192262 h 868775"/>
              <a:gd name="connsiteX119" fmla="*/ 304197 w 868978"/>
              <a:gd name="connsiteY119" fmla="*/ 222323 h 868775"/>
              <a:gd name="connsiteX120" fmla="*/ 291157 w 868978"/>
              <a:gd name="connsiteY120" fmla="*/ 223199 h 868775"/>
              <a:gd name="connsiteX121" fmla="*/ 250171 w 868978"/>
              <a:gd name="connsiteY121" fmla="*/ 204997 h 868775"/>
              <a:gd name="connsiteX122" fmla="*/ 205108 w 868978"/>
              <a:gd name="connsiteY122" fmla="*/ 250060 h 868775"/>
              <a:gd name="connsiteX123" fmla="*/ 223311 w 868978"/>
              <a:gd name="connsiteY123" fmla="*/ 291046 h 868775"/>
              <a:gd name="connsiteX124" fmla="*/ 222434 w 868978"/>
              <a:gd name="connsiteY124" fmla="*/ 304086 h 868775"/>
              <a:gd name="connsiteX125" fmla="*/ 192373 w 868978"/>
              <a:gd name="connsiteY125" fmla="*/ 376599 h 868775"/>
              <a:gd name="connsiteX126" fmla="*/ 183772 w 868978"/>
              <a:gd name="connsiteY126" fmla="*/ 386439 h 868775"/>
              <a:gd name="connsiteX127" fmla="*/ 141958 w 868978"/>
              <a:gd name="connsiteY127" fmla="*/ 402536 h 868775"/>
              <a:gd name="connsiteX128" fmla="*/ 141958 w 868978"/>
              <a:gd name="connsiteY128" fmla="*/ 466268 h 868775"/>
              <a:gd name="connsiteX129" fmla="*/ 183763 w 868978"/>
              <a:gd name="connsiteY129" fmla="*/ 482365 h 868775"/>
              <a:gd name="connsiteX130" fmla="*/ 192364 w 868978"/>
              <a:gd name="connsiteY130" fmla="*/ 492195 h 868775"/>
              <a:gd name="connsiteX131" fmla="*/ 222425 w 868978"/>
              <a:gd name="connsiteY131" fmla="*/ 564718 h 868775"/>
              <a:gd name="connsiteX132" fmla="*/ 223301 w 868978"/>
              <a:gd name="connsiteY132" fmla="*/ 577758 h 868775"/>
              <a:gd name="connsiteX133" fmla="*/ 205108 w 868978"/>
              <a:gd name="connsiteY133" fmla="*/ 618734 h 868775"/>
              <a:gd name="connsiteX134" fmla="*/ 250171 w 868978"/>
              <a:gd name="connsiteY134" fmla="*/ 663797 h 868775"/>
              <a:gd name="connsiteX135" fmla="*/ 291157 w 868978"/>
              <a:gd name="connsiteY135" fmla="*/ 645595 h 868775"/>
              <a:gd name="connsiteX136" fmla="*/ 304197 w 868978"/>
              <a:gd name="connsiteY136" fmla="*/ 646471 h 868775"/>
              <a:gd name="connsiteX137" fmla="*/ 376701 w 868978"/>
              <a:gd name="connsiteY137" fmla="*/ 676532 h 868775"/>
              <a:gd name="connsiteX138" fmla="*/ 386531 w 868978"/>
              <a:gd name="connsiteY138" fmla="*/ 685133 h 868775"/>
              <a:gd name="connsiteX139" fmla="*/ 402628 w 868978"/>
              <a:gd name="connsiteY139" fmla="*/ 726958 h 868775"/>
              <a:gd name="connsiteX140" fmla="*/ 466360 w 868978"/>
              <a:gd name="connsiteY140" fmla="*/ 726958 h 868775"/>
              <a:gd name="connsiteX141" fmla="*/ 482448 w 868978"/>
              <a:gd name="connsiteY141" fmla="*/ 685152 h 868775"/>
              <a:gd name="connsiteX142" fmla="*/ 492278 w 868978"/>
              <a:gd name="connsiteY142" fmla="*/ 676551 h 868775"/>
              <a:gd name="connsiteX143" fmla="*/ 564801 w 868978"/>
              <a:gd name="connsiteY143" fmla="*/ 646490 h 868775"/>
              <a:gd name="connsiteX144" fmla="*/ 577841 w 868978"/>
              <a:gd name="connsiteY144" fmla="*/ 645576 h 868775"/>
              <a:gd name="connsiteX145" fmla="*/ 605863 w 868978"/>
              <a:gd name="connsiteY145" fmla="*/ 434388 h 868775"/>
              <a:gd name="connsiteX146" fmla="*/ 434489 w 868978"/>
              <a:gd name="connsiteY146" fmla="*/ 605761 h 868775"/>
              <a:gd name="connsiteX147" fmla="*/ 263116 w 868978"/>
              <a:gd name="connsiteY147" fmla="*/ 434388 h 868775"/>
              <a:gd name="connsiteX148" fmla="*/ 434489 w 868978"/>
              <a:gd name="connsiteY148" fmla="*/ 263014 h 868775"/>
              <a:gd name="connsiteX149" fmla="*/ 605863 w 868978"/>
              <a:gd name="connsiteY149" fmla="*/ 434388 h 868775"/>
              <a:gd name="connsiteX150" fmla="*/ 577831 w 868978"/>
              <a:gd name="connsiteY150" fmla="*/ 434388 h 868775"/>
              <a:gd name="connsiteX151" fmla="*/ 434489 w 868978"/>
              <a:gd name="connsiteY151" fmla="*/ 291046 h 868775"/>
              <a:gd name="connsiteX152" fmla="*/ 291148 w 868978"/>
              <a:gd name="connsiteY152" fmla="*/ 434388 h 868775"/>
              <a:gd name="connsiteX153" fmla="*/ 434489 w 868978"/>
              <a:gd name="connsiteY153" fmla="*/ 577729 h 868775"/>
              <a:gd name="connsiteX154" fmla="*/ 577831 w 868978"/>
              <a:gd name="connsiteY154" fmla="*/ 434388 h 868775"/>
              <a:gd name="connsiteX155" fmla="*/ 533349 w 868978"/>
              <a:gd name="connsiteY155" fmla="*/ 413690 h 868775"/>
              <a:gd name="connsiteX156" fmla="*/ 498735 w 868978"/>
              <a:gd name="connsiteY156" fmla="*/ 448732 h 868775"/>
              <a:gd name="connsiteX157" fmla="*/ 440281 w 868978"/>
              <a:gd name="connsiteY157" fmla="*/ 507740 h 868775"/>
              <a:gd name="connsiteX158" fmla="*/ 413868 w 868978"/>
              <a:gd name="connsiteY158" fmla="*/ 518674 h 868775"/>
              <a:gd name="connsiteX159" fmla="*/ 387455 w 868978"/>
              <a:gd name="connsiteY159" fmla="*/ 507740 h 868775"/>
              <a:gd name="connsiteX160" fmla="*/ 335744 w 868978"/>
              <a:gd name="connsiteY160" fmla="*/ 456028 h 868775"/>
              <a:gd name="connsiteX161" fmla="*/ 324809 w 868978"/>
              <a:gd name="connsiteY161" fmla="*/ 429616 h 868775"/>
              <a:gd name="connsiteX162" fmla="*/ 335744 w 868978"/>
              <a:gd name="connsiteY162" fmla="*/ 403203 h 868775"/>
              <a:gd name="connsiteX163" fmla="*/ 362156 w 868978"/>
              <a:gd name="connsiteY163" fmla="*/ 392259 h 868775"/>
              <a:gd name="connsiteX164" fmla="*/ 388569 w 868978"/>
              <a:gd name="connsiteY164" fmla="*/ 403203 h 868775"/>
              <a:gd name="connsiteX165" fmla="*/ 413772 w 868978"/>
              <a:gd name="connsiteY165" fmla="*/ 428406 h 868775"/>
              <a:gd name="connsiteX166" fmla="*/ 480381 w 868978"/>
              <a:gd name="connsiteY166" fmla="*/ 361140 h 868775"/>
              <a:gd name="connsiteX167" fmla="*/ 506717 w 868978"/>
              <a:gd name="connsiteY167" fmla="*/ 350101 h 868775"/>
              <a:gd name="connsiteX168" fmla="*/ 506860 w 868978"/>
              <a:gd name="connsiteY168" fmla="*/ 350101 h 868775"/>
              <a:gd name="connsiteX169" fmla="*/ 533178 w 868978"/>
              <a:gd name="connsiteY169" fmla="*/ 360959 h 868775"/>
              <a:gd name="connsiteX170" fmla="*/ 533349 w 868978"/>
              <a:gd name="connsiteY170" fmla="*/ 413690 h 868775"/>
              <a:gd name="connsiteX171" fmla="*/ 513413 w 868978"/>
              <a:gd name="connsiteY171" fmla="*/ 380829 h 868775"/>
              <a:gd name="connsiteX172" fmla="*/ 506860 w 868978"/>
              <a:gd name="connsiteY172" fmla="*/ 378123 h 868775"/>
              <a:gd name="connsiteX173" fmla="*/ 506822 w 868978"/>
              <a:gd name="connsiteY173" fmla="*/ 378123 h 868775"/>
              <a:gd name="connsiteX174" fmla="*/ 500298 w 868978"/>
              <a:gd name="connsiteY174" fmla="*/ 380857 h 868775"/>
              <a:gd name="connsiteX175" fmla="*/ 423783 w 868978"/>
              <a:gd name="connsiteY175" fmla="*/ 458133 h 868775"/>
              <a:gd name="connsiteX176" fmla="*/ 413858 w 868978"/>
              <a:gd name="connsiteY176" fmla="*/ 462286 h 868775"/>
              <a:gd name="connsiteX177" fmla="*/ 413820 w 868978"/>
              <a:gd name="connsiteY177" fmla="*/ 462286 h 868775"/>
              <a:gd name="connsiteX178" fmla="*/ 403914 w 868978"/>
              <a:gd name="connsiteY178" fmla="*/ 458181 h 868775"/>
              <a:gd name="connsiteX179" fmla="*/ 368757 w 868978"/>
              <a:gd name="connsiteY179" fmla="*/ 423024 h 868775"/>
              <a:gd name="connsiteX180" fmla="*/ 362166 w 868978"/>
              <a:gd name="connsiteY180" fmla="*/ 420291 h 868775"/>
              <a:gd name="connsiteX181" fmla="*/ 355575 w 868978"/>
              <a:gd name="connsiteY181" fmla="*/ 423024 h 868775"/>
              <a:gd name="connsiteX182" fmla="*/ 352841 w 868978"/>
              <a:gd name="connsiteY182" fmla="*/ 429616 h 868775"/>
              <a:gd name="connsiteX183" fmla="*/ 355575 w 868978"/>
              <a:gd name="connsiteY183" fmla="*/ 436207 h 868775"/>
              <a:gd name="connsiteX184" fmla="*/ 407286 w 868978"/>
              <a:gd name="connsiteY184" fmla="*/ 487918 h 868775"/>
              <a:gd name="connsiteX185" fmla="*/ 413877 w 868978"/>
              <a:gd name="connsiteY185" fmla="*/ 490652 h 868775"/>
              <a:gd name="connsiteX186" fmla="*/ 420469 w 868978"/>
              <a:gd name="connsiteY186" fmla="*/ 487918 h 868775"/>
              <a:gd name="connsiteX187" fmla="*/ 478781 w 868978"/>
              <a:gd name="connsiteY187" fmla="*/ 429054 h 868775"/>
              <a:gd name="connsiteX188" fmla="*/ 513442 w 868978"/>
              <a:gd name="connsiteY188" fmla="*/ 393954 h 868775"/>
              <a:gd name="connsiteX189" fmla="*/ 513413 w 868978"/>
              <a:gd name="connsiteY189" fmla="*/ 380829 h 86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</a:cxnLst>
            <a:rect l="l" t="t" r="r" b="b"/>
            <a:pathLst>
              <a:path w="868978" h="868775">
                <a:moveTo>
                  <a:pt x="449663" y="854716"/>
                </a:moveTo>
                <a:cubicBezTo>
                  <a:pt x="449691" y="862451"/>
                  <a:pt x="443443" y="868756"/>
                  <a:pt x="435699" y="868775"/>
                </a:cubicBezTo>
                <a:cubicBezTo>
                  <a:pt x="435175" y="868775"/>
                  <a:pt x="434642" y="868775"/>
                  <a:pt x="434118" y="868775"/>
                </a:cubicBezTo>
                <a:cubicBezTo>
                  <a:pt x="341992" y="868775"/>
                  <a:pt x="253848" y="840096"/>
                  <a:pt x="179105" y="785774"/>
                </a:cubicBezTo>
                <a:cubicBezTo>
                  <a:pt x="85246" y="717556"/>
                  <a:pt x="23571" y="616877"/>
                  <a:pt x="5436" y="502272"/>
                </a:cubicBezTo>
                <a:cubicBezTo>
                  <a:pt x="-12700" y="387668"/>
                  <a:pt x="14884" y="272863"/>
                  <a:pt x="83103" y="179003"/>
                </a:cubicBezTo>
                <a:cubicBezTo>
                  <a:pt x="128584" y="116415"/>
                  <a:pt x="189021" y="67751"/>
                  <a:pt x="259134" y="36928"/>
                </a:cubicBezTo>
                <a:lnTo>
                  <a:pt x="227187" y="28918"/>
                </a:lnTo>
                <a:cubicBezTo>
                  <a:pt x="219682" y="27032"/>
                  <a:pt x="215119" y="19421"/>
                  <a:pt x="217005" y="11916"/>
                </a:cubicBezTo>
                <a:cubicBezTo>
                  <a:pt x="218891" y="4410"/>
                  <a:pt x="226501" y="-152"/>
                  <a:pt x="234007" y="1734"/>
                </a:cubicBezTo>
                <a:lnTo>
                  <a:pt x="309236" y="20593"/>
                </a:lnTo>
                <a:cubicBezTo>
                  <a:pt x="313417" y="21641"/>
                  <a:pt x="316875" y="24555"/>
                  <a:pt x="318627" y="28489"/>
                </a:cubicBezTo>
                <a:cubicBezTo>
                  <a:pt x="320380" y="32423"/>
                  <a:pt x="320218" y="36947"/>
                  <a:pt x="318208" y="40757"/>
                </a:cubicBezTo>
                <a:lnTo>
                  <a:pt x="281870" y="109271"/>
                </a:lnTo>
                <a:cubicBezTo>
                  <a:pt x="279356" y="114014"/>
                  <a:pt x="274498" y="116719"/>
                  <a:pt x="269478" y="116719"/>
                </a:cubicBezTo>
                <a:cubicBezTo>
                  <a:pt x="267259" y="116719"/>
                  <a:pt x="265021" y="116195"/>
                  <a:pt x="262925" y="115081"/>
                </a:cubicBezTo>
                <a:cubicBezTo>
                  <a:pt x="256086" y="111452"/>
                  <a:pt x="253486" y="102975"/>
                  <a:pt x="257115" y="96136"/>
                </a:cubicBezTo>
                <a:lnTo>
                  <a:pt x="276241" y="60074"/>
                </a:lnTo>
                <a:cubicBezTo>
                  <a:pt x="208194" y="88744"/>
                  <a:pt x="149587" y="135217"/>
                  <a:pt x="105791" y="195482"/>
                </a:cubicBezTo>
                <a:cubicBezTo>
                  <a:pt x="41974" y="283283"/>
                  <a:pt x="16170" y="390687"/>
                  <a:pt x="33134" y="497891"/>
                </a:cubicBezTo>
                <a:cubicBezTo>
                  <a:pt x="50079" y="605104"/>
                  <a:pt x="107782" y="699287"/>
                  <a:pt x="195583" y="763105"/>
                </a:cubicBezTo>
                <a:cubicBezTo>
                  <a:pt x="265906" y="814207"/>
                  <a:pt x="348869" y="841000"/>
                  <a:pt x="435604" y="840753"/>
                </a:cubicBezTo>
                <a:cubicBezTo>
                  <a:pt x="435623" y="840753"/>
                  <a:pt x="435642" y="840753"/>
                  <a:pt x="435651" y="840753"/>
                </a:cubicBezTo>
                <a:cubicBezTo>
                  <a:pt x="443367" y="840753"/>
                  <a:pt x="449634" y="846992"/>
                  <a:pt x="449663" y="854716"/>
                </a:cubicBezTo>
                <a:close/>
                <a:moveTo>
                  <a:pt x="863543" y="366503"/>
                </a:moveTo>
                <a:cubicBezTo>
                  <a:pt x="845407" y="251898"/>
                  <a:pt x="783733" y="151219"/>
                  <a:pt x="689874" y="83001"/>
                </a:cubicBezTo>
                <a:cubicBezTo>
                  <a:pt x="615131" y="28680"/>
                  <a:pt x="527006" y="0"/>
                  <a:pt x="434899" y="0"/>
                </a:cubicBezTo>
                <a:cubicBezTo>
                  <a:pt x="434366" y="0"/>
                  <a:pt x="433813" y="0"/>
                  <a:pt x="433280" y="0"/>
                </a:cubicBezTo>
                <a:cubicBezTo>
                  <a:pt x="425545" y="29"/>
                  <a:pt x="419287" y="6325"/>
                  <a:pt x="419316" y="14068"/>
                </a:cubicBezTo>
                <a:cubicBezTo>
                  <a:pt x="419345" y="21793"/>
                  <a:pt x="425612" y="28032"/>
                  <a:pt x="433327" y="28032"/>
                </a:cubicBezTo>
                <a:cubicBezTo>
                  <a:pt x="433346" y="28032"/>
                  <a:pt x="433365" y="28032"/>
                  <a:pt x="433375" y="28032"/>
                </a:cubicBezTo>
                <a:cubicBezTo>
                  <a:pt x="520062" y="27737"/>
                  <a:pt x="603063" y="54569"/>
                  <a:pt x="673395" y="105680"/>
                </a:cubicBezTo>
                <a:cubicBezTo>
                  <a:pt x="854647" y="237411"/>
                  <a:pt x="894937" y="492052"/>
                  <a:pt x="763207" y="673303"/>
                </a:cubicBezTo>
                <a:cubicBezTo>
                  <a:pt x="719430" y="733539"/>
                  <a:pt x="660794" y="780031"/>
                  <a:pt x="592757" y="808701"/>
                </a:cubicBezTo>
                <a:lnTo>
                  <a:pt x="611873" y="772659"/>
                </a:lnTo>
                <a:cubicBezTo>
                  <a:pt x="615502" y="765820"/>
                  <a:pt x="612893" y="757342"/>
                  <a:pt x="606063" y="753713"/>
                </a:cubicBezTo>
                <a:cubicBezTo>
                  <a:pt x="599224" y="750084"/>
                  <a:pt x="590747" y="752694"/>
                  <a:pt x="587118" y="759524"/>
                </a:cubicBezTo>
                <a:lnTo>
                  <a:pt x="550780" y="828037"/>
                </a:lnTo>
                <a:cubicBezTo>
                  <a:pt x="548761" y="831847"/>
                  <a:pt x="548608" y="836362"/>
                  <a:pt x="550361" y="840305"/>
                </a:cubicBezTo>
                <a:cubicBezTo>
                  <a:pt x="552114" y="844239"/>
                  <a:pt x="555581" y="847154"/>
                  <a:pt x="559753" y="848201"/>
                </a:cubicBezTo>
                <a:lnTo>
                  <a:pt x="634981" y="867061"/>
                </a:lnTo>
                <a:cubicBezTo>
                  <a:pt x="636124" y="867347"/>
                  <a:pt x="637267" y="867489"/>
                  <a:pt x="638401" y="867489"/>
                </a:cubicBezTo>
                <a:cubicBezTo>
                  <a:pt x="644678" y="867489"/>
                  <a:pt x="650393" y="863241"/>
                  <a:pt x="651983" y="856879"/>
                </a:cubicBezTo>
                <a:cubicBezTo>
                  <a:pt x="653869" y="849373"/>
                  <a:pt x="649307" y="841762"/>
                  <a:pt x="641801" y="839876"/>
                </a:cubicBezTo>
                <a:lnTo>
                  <a:pt x="609845" y="831866"/>
                </a:lnTo>
                <a:cubicBezTo>
                  <a:pt x="679949" y="801043"/>
                  <a:pt x="740423" y="752342"/>
                  <a:pt x="785886" y="689791"/>
                </a:cubicBezTo>
                <a:cubicBezTo>
                  <a:pt x="854094" y="595913"/>
                  <a:pt x="881679" y="481108"/>
                  <a:pt x="863543" y="366503"/>
                </a:cubicBezTo>
                <a:close/>
                <a:moveTo>
                  <a:pt x="573107" y="674141"/>
                </a:moveTo>
                <a:cubicBezTo>
                  <a:pt x="552018" y="686362"/>
                  <a:pt x="529511" y="695696"/>
                  <a:pt x="505994" y="701964"/>
                </a:cubicBezTo>
                <a:lnTo>
                  <a:pt x="489058" y="745979"/>
                </a:lnTo>
                <a:cubicBezTo>
                  <a:pt x="486972" y="751389"/>
                  <a:pt x="481781" y="754961"/>
                  <a:pt x="475980" y="754961"/>
                </a:cubicBezTo>
                <a:lnTo>
                  <a:pt x="393008" y="754961"/>
                </a:lnTo>
                <a:cubicBezTo>
                  <a:pt x="387207" y="754961"/>
                  <a:pt x="382016" y="751389"/>
                  <a:pt x="379930" y="745979"/>
                </a:cubicBezTo>
                <a:lnTo>
                  <a:pt x="362985" y="701954"/>
                </a:lnTo>
                <a:cubicBezTo>
                  <a:pt x="339497" y="695687"/>
                  <a:pt x="316989" y="686353"/>
                  <a:pt x="295901" y="674141"/>
                </a:cubicBezTo>
                <a:lnTo>
                  <a:pt x="252762" y="693306"/>
                </a:lnTo>
                <a:cubicBezTo>
                  <a:pt x="247466" y="695658"/>
                  <a:pt x="241265" y="694506"/>
                  <a:pt x="237160" y="690410"/>
                </a:cubicBezTo>
                <a:lnTo>
                  <a:pt x="178486" y="631736"/>
                </a:lnTo>
                <a:cubicBezTo>
                  <a:pt x="174390" y="627640"/>
                  <a:pt x="173238" y="621440"/>
                  <a:pt x="175590" y="616134"/>
                </a:cubicBezTo>
                <a:lnTo>
                  <a:pt x="194745" y="573005"/>
                </a:lnTo>
                <a:cubicBezTo>
                  <a:pt x="182525" y="551917"/>
                  <a:pt x="173200" y="529409"/>
                  <a:pt x="166923" y="505892"/>
                </a:cubicBezTo>
                <a:lnTo>
                  <a:pt x="122908" y="488947"/>
                </a:lnTo>
                <a:cubicBezTo>
                  <a:pt x="117497" y="486861"/>
                  <a:pt x="113925" y="481670"/>
                  <a:pt x="113925" y="475869"/>
                </a:cubicBezTo>
                <a:lnTo>
                  <a:pt x="113925" y="392897"/>
                </a:lnTo>
                <a:cubicBezTo>
                  <a:pt x="113925" y="387096"/>
                  <a:pt x="117497" y="381905"/>
                  <a:pt x="122908" y="379819"/>
                </a:cubicBezTo>
                <a:lnTo>
                  <a:pt x="166923" y="362874"/>
                </a:lnTo>
                <a:cubicBezTo>
                  <a:pt x="173190" y="339376"/>
                  <a:pt x="182525" y="316868"/>
                  <a:pt x="194736" y="295780"/>
                </a:cubicBezTo>
                <a:lnTo>
                  <a:pt x="175581" y="252641"/>
                </a:lnTo>
                <a:cubicBezTo>
                  <a:pt x="173228" y="247345"/>
                  <a:pt x="174381" y="241144"/>
                  <a:pt x="178476" y="237039"/>
                </a:cubicBezTo>
                <a:lnTo>
                  <a:pt x="237150" y="178365"/>
                </a:lnTo>
                <a:cubicBezTo>
                  <a:pt x="241246" y="174260"/>
                  <a:pt x="247447" y="173117"/>
                  <a:pt x="252752" y="175470"/>
                </a:cubicBezTo>
                <a:lnTo>
                  <a:pt x="295891" y="194634"/>
                </a:lnTo>
                <a:cubicBezTo>
                  <a:pt x="316979" y="182413"/>
                  <a:pt x="339487" y="173088"/>
                  <a:pt x="362976" y="166821"/>
                </a:cubicBezTo>
                <a:lnTo>
                  <a:pt x="379921" y="122796"/>
                </a:lnTo>
                <a:cubicBezTo>
                  <a:pt x="382007" y="117386"/>
                  <a:pt x="387198" y="113814"/>
                  <a:pt x="392998" y="113814"/>
                </a:cubicBezTo>
                <a:lnTo>
                  <a:pt x="475971" y="113814"/>
                </a:lnTo>
                <a:cubicBezTo>
                  <a:pt x="481771" y="113814"/>
                  <a:pt x="486963" y="117386"/>
                  <a:pt x="489049" y="122796"/>
                </a:cubicBezTo>
                <a:lnTo>
                  <a:pt x="505994" y="166821"/>
                </a:lnTo>
                <a:cubicBezTo>
                  <a:pt x="529492" y="173088"/>
                  <a:pt x="551999" y="182423"/>
                  <a:pt x="573078" y="194634"/>
                </a:cubicBezTo>
                <a:lnTo>
                  <a:pt x="616226" y="175470"/>
                </a:lnTo>
                <a:cubicBezTo>
                  <a:pt x="621522" y="173126"/>
                  <a:pt x="627723" y="174269"/>
                  <a:pt x="631819" y="178365"/>
                </a:cubicBezTo>
                <a:lnTo>
                  <a:pt x="690493" y="237039"/>
                </a:lnTo>
                <a:cubicBezTo>
                  <a:pt x="694589" y="241135"/>
                  <a:pt x="695741" y="247336"/>
                  <a:pt x="693388" y="252641"/>
                </a:cubicBezTo>
                <a:lnTo>
                  <a:pt x="674234" y="295770"/>
                </a:lnTo>
                <a:cubicBezTo>
                  <a:pt x="686454" y="316859"/>
                  <a:pt x="695789" y="339366"/>
                  <a:pt x="702056" y="362874"/>
                </a:cubicBezTo>
                <a:lnTo>
                  <a:pt x="746071" y="379819"/>
                </a:lnTo>
                <a:cubicBezTo>
                  <a:pt x="751481" y="381905"/>
                  <a:pt x="755053" y="387096"/>
                  <a:pt x="755053" y="392897"/>
                </a:cubicBezTo>
                <a:lnTo>
                  <a:pt x="755053" y="475869"/>
                </a:lnTo>
                <a:cubicBezTo>
                  <a:pt x="755053" y="481670"/>
                  <a:pt x="751481" y="486861"/>
                  <a:pt x="746071" y="488947"/>
                </a:cubicBezTo>
                <a:lnTo>
                  <a:pt x="702047" y="505892"/>
                </a:lnTo>
                <a:cubicBezTo>
                  <a:pt x="695779" y="529380"/>
                  <a:pt x="686454" y="551888"/>
                  <a:pt x="674234" y="572976"/>
                </a:cubicBezTo>
                <a:lnTo>
                  <a:pt x="693398" y="616115"/>
                </a:lnTo>
                <a:cubicBezTo>
                  <a:pt x="695751" y="621411"/>
                  <a:pt x="694598" y="627612"/>
                  <a:pt x="690502" y="631708"/>
                </a:cubicBezTo>
                <a:lnTo>
                  <a:pt x="631828" y="690382"/>
                </a:lnTo>
                <a:cubicBezTo>
                  <a:pt x="627733" y="694477"/>
                  <a:pt x="621532" y="695630"/>
                  <a:pt x="616226" y="693277"/>
                </a:cubicBezTo>
                <a:lnTo>
                  <a:pt x="573107" y="674141"/>
                </a:lnTo>
                <a:close/>
                <a:moveTo>
                  <a:pt x="577841" y="645576"/>
                </a:moveTo>
                <a:lnTo>
                  <a:pt x="618808" y="663778"/>
                </a:lnTo>
                <a:lnTo>
                  <a:pt x="663870" y="618715"/>
                </a:lnTo>
                <a:lnTo>
                  <a:pt x="645668" y="577729"/>
                </a:lnTo>
                <a:cubicBezTo>
                  <a:pt x="643792" y="573510"/>
                  <a:pt x="644116" y="568633"/>
                  <a:pt x="646544" y="564690"/>
                </a:cubicBezTo>
                <a:cubicBezTo>
                  <a:pt x="660394" y="542192"/>
                  <a:pt x="670509" y="517798"/>
                  <a:pt x="676605" y="492185"/>
                </a:cubicBezTo>
                <a:cubicBezTo>
                  <a:pt x="677672" y="487690"/>
                  <a:pt x="680892" y="484013"/>
                  <a:pt x="685206" y="482356"/>
                </a:cubicBezTo>
                <a:lnTo>
                  <a:pt x="727031" y="466258"/>
                </a:lnTo>
                <a:lnTo>
                  <a:pt x="727031" y="402527"/>
                </a:lnTo>
                <a:lnTo>
                  <a:pt x="685225" y="386439"/>
                </a:lnTo>
                <a:cubicBezTo>
                  <a:pt x="680911" y="384781"/>
                  <a:pt x="677701" y="381095"/>
                  <a:pt x="676624" y="376599"/>
                </a:cubicBezTo>
                <a:cubicBezTo>
                  <a:pt x="670528" y="350968"/>
                  <a:pt x="660413" y="326565"/>
                  <a:pt x="646563" y="304076"/>
                </a:cubicBezTo>
                <a:cubicBezTo>
                  <a:pt x="644144" y="300142"/>
                  <a:pt x="643811" y="295266"/>
                  <a:pt x="645687" y="291036"/>
                </a:cubicBezTo>
                <a:lnTo>
                  <a:pt x="663880" y="250060"/>
                </a:lnTo>
                <a:lnTo>
                  <a:pt x="618817" y="204997"/>
                </a:lnTo>
                <a:lnTo>
                  <a:pt x="577831" y="223199"/>
                </a:lnTo>
                <a:cubicBezTo>
                  <a:pt x="573611" y="225076"/>
                  <a:pt x="568735" y="224752"/>
                  <a:pt x="564791" y="222323"/>
                </a:cubicBezTo>
                <a:cubicBezTo>
                  <a:pt x="542303" y="208474"/>
                  <a:pt x="517909" y="198358"/>
                  <a:pt x="492287" y="192262"/>
                </a:cubicBezTo>
                <a:cubicBezTo>
                  <a:pt x="487791" y="191195"/>
                  <a:pt x="484115" y="187976"/>
                  <a:pt x="482457" y="183661"/>
                </a:cubicBezTo>
                <a:lnTo>
                  <a:pt x="466360" y="141837"/>
                </a:lnTo>
                <a:lnTo>
                  <a:pt x="402628" y="141837"/>
                </a:lnTo>
                <a:lnTo>
                  <a:pt x="386531" y="183661"/>
                </a:lnTo>
                <a:cubicBezTo>
                  <a:pt x="384874" y="187976"/>
                  <a:pt x="381197" y="191186"/>
                  <a:pt x="376701" y="192262"/>
                </a:cubicBezTo>
                <a:cubicBezTo>
                  <a:pt x="351079" y="198358"/>
                  <a:pt x="326685" y="208474"/>
                  <a:pt x="304197" y="222323"/>
                </a:cubicBezTo>
                <a:cubicBezTo>
                  <a:pt x="300263" y="224742"/>
                  <a:pt x="295386" y="225076"/>
                  <a:pt x="291157" y="223199"/>
                </a:cubicBezTo>
                <a:lnTo>
                  <a:pt x="250171" y="204997"/>
                </a:lnTo>
                <a:lnTo>
                  <a:pt x="205108" y="250060"/>
                </a:lnTo>
                <a:lnTo>
                  <a:pt x="223311" y="291046"/>
                </a:lnTo>
                <a:cubicBezTo>
                  <a:pt x="225187" y="295266"/>
                  <a:pt x="224863" y="300142"/>
                  <a:pt x="222434" y="304086"/>
                </a:cubicBezTo>
                <a:cubicBezTo>
                  <a:pt x="208585" y="326584"/>
                  <a:pt x="198469" y="350977"/>
                  <a:pt x="192373" y="376599"/>
                </a:cubicBezTo>
                <a:cubicBezTo>
                  <a:pt x="191307" y="381095"/>
                  <a:pt x="188087" y="384772"/>
                  <a:pt x="183772" y="386439"/>
                </a:cubicBezTo>
                <a:lnTo>
                  <a:pt x="141958" y="402536"/>
                </a:lnTo>
                <a:lnTo>
                  <a:pt x="141958" y="466268"/>
                </a:lnTo>
                <a:lnTo>
                  <a:pt x="183763" y="482365"/>
                </a:lnTo>
                <a:cubicBezTo>
                  <a:pt x="188078" y="484022"/>
                  <a:pt x="191287" y="487709"/>
                  <a:pt x="192364" y="492195"/>
                </a:cubicBezTo>
                <a:cubicBezTo>
                  <a:pt x="198469" y="517836"/>
                  <a:pt x="208575" y="542239"/>
                  <a:pt x="222425" y="564718"/>
                </a:cubicBezTo>
                <a:cubicBezTo>
                  <a:pt x="224844" y="568652"/>
                  <a:pt x="225177" y="573529"/>
                  <a:pt x="223301" y="577758"/>
                </a:cubicBezTo>
                <a:lnTo>
                  <a:pt x="205108" y="618734"/>
                </a:lnTo>
                <a:lnTo>
                  <a:pt x="250171" y="663797"/>
                </a:lnTo>
                <a:lnTo>
                  <a:pt x="291157" y="645595"/>
                </a:lnTo>
                <a:cubicBezTo>
                  <a:pt x="295377" y="643719"/>
                  <a:pt x="300254" y="644042"/>
                  <a:pt x="304197" y="646471"/>
                </a:cubicBezTo>
                <a:cubicBezTo>
                  <a:pt x="326695" y="660321"/>
                  <a:pt x="351088" y="670436"/>
                  <a:pt x="376701" y="676532"/>
                </a:cubicBezTo>
                <a:cubicBezTo>
                  <a:pt x="381197" y="677599"/>
                  <a:pt x="384874" y="680818"/>
                  <a:pt x="386531" y="685133"/>
                </a:cubicBezTo>
                <a:lnTo>
                  <a:pt x="402628" y="726958"/>
                </a:lnTo>
                <a:lnTo>
                  <a:pt x="466360" y="726958"/>
                </a:lnTo>
                <a:lnTo>
                  <a:pt x="482448" y="685152"/>
                </a:lnTo>
                <a:cubicBezTo>
                  <a:pt x="484105" y="680838"/>
                  <a:pt x="487791" y="677628"/>
                  <a:pt x="492278" y="676551"/>
                </a:cubicBezTo>
                <a:cubicBezTo>
                  <a:pt x="517919" y="670446"/>
                  <a:pt x="542312" y="660330"/>
                  <a:pt x="564801" y="646490"/>
                </a:cubicBezTo>
                <a:cubicBezTo>
                  <a:pt x="568744" y="644033"/>
                  <a:pt x="573621" y="643700"/>
                  <a:pt x="577841" y="645576"/>
                </a:cubicBezTo>
                <a:close/>
                <a:moveTo>
                  <a:pt x="605863" y="434388"/>
                </a:moveTo>
                <a:cubicBezTo>
                  <a:pt x="605863" y="528885"/>
                  <a:pt x="528987" y="605761"/>
                  <a:pt x="434489" y="605761"/>
                </a:cubicBezTo>
                <a:cubicBezTo>
                  <a:pt x="339992" y="605761"/>
                  <a:pt x="263116" y="528885"/>
                  <a:pt x="263116" y="434388"/>
                </a:cubicBezTo>
                <a:cubicBezTo>
                  <a:pt x="263116" y="339890"/>
                  <a:pt x="339992" y="263014"/>
                  <a:pt x="434489" y="263014"/>
                </a:cubicBezTo>
                <a:cubicBezTo>
                  <a:pt x="528987" y="263014"/>
                  <a:pt x="605863" y="339890"/>
                  <a:pt x="605863" y="434388"/>
                </a:cubicBezTo>
                <a:close/>
                <a:moveTo>
                  <a:pt x="577831" y="434388"/>
                </a:moveTo>
                <a:cubicBezTo>
                  <a:pt x="577831" y="355349"/>
                  <a:pt x="513528" y="291046"/>
                  <a:pt x="434489" y="291046"/>
                </a:cubicBezTo>
                <a:cubicBezTo>
                  <a:pt x="355451" y="291046"/>
                  <a:pt x="291148" y="355349"/>
                  <a:pt x="291148" y="434388"/>
                </a:cubicBezTo>
                <a:cubicBezTo>
                  <a:pt x="291148" y="513426"/>
                  <a:pt x="355451" y="577729"/>
                  <a:pt x="434489" y="577729"/>
                </a:cubicBezTo>
                <a:cubicBezTo>
                  <a:pt x="513528" y="577729"/>
                  <a:pt x="577831" y="513426"/>
                  <a:pt x="577831" y="434388"/>
                </a:cubicBezTo>
                <a:close/>
                <a:moveTo>
                  <a:pt x="533349" y="413690"/>
                </a:moveTo>
                <a:cubicBezTo>
                  <a:pt x="521795" y="425348"/>
                  <a:pt x="510270" y="437045"/>
                  <a:pt x="498735" y="448732"/>
                </a:cubicBezTo>
                <a:cubicBezTo>
                  <a:pt x="479628" y="468106"/>
                  <a:pt x="459873" y="488147"/>
                  <a:pt x="440281" y="507740"/>
                </a:cubicBezTo>
                <a:cubicBezTo>
                  <a:pt x="433223" y="514788"/>
                  <a:pt x="423850" y="518674"/>
                  <a:pt x="413868" y="518674"/>
                </a:cubicBezTo>
                <a:cubicBezTo>
                  <a:pt x="403885" y="518674"/>
                  <a:pt x="394513" y="514788"/>
                  <a:pt x="387455" y="507740"/>
                </a:cubicBezTo>
                <a:lnTo>
                  <a:pt x="335744" y="456028"/>
                </a:lnTo>
                <a:cubicBezTo>
                  <a:pt x="328686" y="448980"/>
                  <a:pt x="324809" y="439598"/>
                  <a:pt x="324809" y="429616"/>
                </a:cubicBezTo>
                <a:cubicBezTo>
                  <a:pt x="324809" y="419633"/>
                  <a:pt x="328695" y="410261"/>
                  <a:pt x="335744" y="403203"/>
                </a:cubicBezTo>
                <a:cubicBezTo>
                  <a:pt x="342792" y="396154"/>
                  <a:pt x="352174" y="392259"/>
                  <a:pt x="362156" y="392259"/>
                </a:cubicBezTo>
                <a:cubicBezTo>
                  <a:pt x="372139" y="392259"/>
                  <a:pt x="381521" y="396145"/>
                  <a:pt x="388569" y="403203"/>
                </a:cubicBezTo>
                <a:lnTo>
                  <a:pt x="413772" y="428406"/>
                </a:lnTo>
                <a:lnTo>
                  <a:pt x="480381" y="361140"/>
                </a:lnTo>
                <a:cubicBezTo>
                  <a:pt x="487391" y="354063"/>
                  <a:pt x="496745" y="350139"/>
                  <a:pt x="506717" y="350101"/>
                </a:cubicBezTo>
                <a:cubicBezTo>
                  <a:pt x="506765" y="350101"/>
                  <a:pt x="506813" y="350101"/>
                  <a:pt x="506860" y="350101"/>
                </a:cubicBezTo>
                <a:cubicBezTo>
                  <a:pt x="516795" y="350101"/>
                  <a:pt x="526129" y="353949"/>
                  <a:pt x="533178" y="360959"/>
                </a:cubicBezTo>
                <a:cubicBezTo>
                  <a:pt x="547732" y="375428"/>
                  <a:pt x="547808" y="399088"/>
                  <a:pt x="533349" y="413690"/>
                </a:cubicBezTo>
                <a:close/>
                <a:moveTo>
                  <a:pt x="513413" y="380829"/>
                </a:moveTo>
                <a:cubicBezTo>
                  <a:pt x="511661" y="379085"/>
                  <a:pt x="509327" y="378123"/>
                  <a:pt x="506860" y="378123"/>
                </a:cubicBezTo>
                <a:cubicBezTo>
                  <a:pt x="506851" y="378123"/>
                  <a:pt x="506832" y="378123"/>
                  <a:pt x="506822" y="378123"/>
                </a:cubicBezTo>
                <a:cubicBezTo>
                  <a:pt x="504346" y="378133"/>
                  <a:pt x="502031" y="379105"/>
                  <a:pt x="500298" y="380857"/>
                </a:cubicBezTo>
                <a:lnTo>
                  <a:pt x="423783" y="458133"/>
                </a:lnTo>
                <a:cubicBezTo>
                  <a:pt x="421164" y="460781"/>
                  <a:pt x="417592" y="462277"/>
                  <a:pt x="413858" y="462286"/>
                </a:cubicBezTo>
                <a:cubicBezTo>
                  <a:pt x="413849" y="462286"/>
                  <a:pt x="413830" y="462286"/>
                  <a:pt x="413820" y="462286"/>
                </a:cubicBezTo>
                <a:cubicBezTo>
                  <a:pt x="410105" y="462286"/>
                  <a:pt x="406543" y="460810"/>
                  <a:pt x="403914" y="458181"/>
                </a:cubicBezTo>
                <a:lnTo>
                  <a:pt x="368757" y="423024"/>
                </a:lnTo>
                <a:cubicBezTo>
                  <a:pt x="366995" y="421262"/>
                  <a:pt x="364652" y="420291"/>
                  <a:pt x="362166" y="420291"/>
                </a:cubicBezTo>
                <a:cubicBezTo>
                  <a:pt x="359670" y="420291"/>
                  <a:pt x="357337" y="421262"/>
                  <a:pt x="355575" y="423024"/>
                </a:cubicBezTo>
                <a:cubicBezTo>
                  <a:pt x="353813" y="424786"/>
                  <a:pt x="352841" y="427130"/>
                  <a:pt x="352841" y="429616"/>
                </a:cubicBezTo>
                <a:cubicBezTo>
                  <a:pt x="352841" y="432111"/>
                  <a:pt x="353813" y="434445"/>
                  <a:pt x="355575" y="436207"/>
                </a:cubicBezTo>
                <a:lnTo>
                  <a:pt x="407286" y="487918"/>
                </a:lnTo>
                <a:cubicBezTo>
                  <a:pt x="409048" y="489680"/>
                  <a:pt x="411391" y="490652"/>
                  <a:pt x="413877" y="490652"/>
                </a:cubicBezTo>
                <a:cubicBezTo>
                  <a:pt x="416363" y="490652"/>
                  <a:pt x="418716" y="489680"/>
                  <a:pt x="420469" y="487918"/>
                </a:cubicBezTo>
                <a:cubicBezTo>
                  <a:pt x="439985" y="468401"/>
                  <a:pt x="459712" y="448399"/>
                  <a:pt x="478781" y="429054"/>
                </a:cubicBezTo>
                <a:cubicBezTo>
                  <a:pt x="490325" y="417347"/>
                  <a:pt x="501869" y="405632"/>
                  <a:pt x="513442" y="393954"/>
                </a:cubicBezTo>
                <a:cubicBezTo>
                  <a:pt x="517043" y="390315"/>
                  <a:pt x="517033" y="384429"/>
                  <a:pt x="513413" y="380829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8" name="Freeform 4117">
            <a:extLst>
              <a:ext uri="{FF2B5EF4-FFF2-40B4-BE49-F238E27FC236}">
                <a16:creationId xmlns:a16="http://schemas.microsoft.com/office/drawing/2014/main" id="{46F6A4FA-D2CA-4233-3D8E-F8EA5CE13474}"/>
              </a:ext>
            </a:extLst>
          </p:cNvPr>
          <p:cNvSpPr/>
          <p:nvPr/>
        </p:nvSpPr>
        <p:spPr>
          <a:xfrm>
            <a:off x="761930" y="5149565"/>
            <a:ext cx="297019" cy="320665"/>
          </a:xfrm>
          <a:custGeom>
            <a:avLst/>
            <a:gdLst>
              <a:gd name="connsiteX0" fmla="*/ 673808 w 818255"/>
              <a:gd name="connsiteY0" fmla="*/ 474678 h 883396"/>
              <a:gd name="connsiteX1" fmla="*/ 673956 w 818255"/>
              <a:gd name="connsiteY1" fmla="*/ 474678 h 883396"/>
              <a:gd name="connsiteX2" fmla="*/ 673920 w 818255"/>
              <a:gd name="connsiteY2" fmla="*/ 474687 h 883396"/>
              <a:gd name="connsiteX3" fmla="*/ 685015 w 818255"/>
              <a:gd name="connsiteY3" fmla="*/ 485672 h 883396"/>
              <a:gd name="connsiteX4" fmla="*/ 596703 w 818255"/>
              <a:gd name="connsiteY4" fmla="*/ 706430 h 883396"/>
              <a:gd name="connsiteX5" fmla="*/ 519079 w 818255"/>
              <a:gd name="connsiteY5" fmla="*/ 763773 h 883396"/>
              <a:gd name="connsiteX6" fmla="*/ 519079 w 818255"/>
              <a:gd name="connsiteY6" fmla="*/ 872261 h 883396"/>
              <a:gd name="connsiteX7" fmla="*/ 507984 w 818255"/>
              <a:gd name="connsiteY7" fmla="*/ 883396 h 883396"/>
              <a:gd name="connsiteX8" fmla="*/ 496890 w 818255"/>
              <a:gd name="connsiteY8" fmla="*/ 872261 h 883396"/>
              <a:gd name="connsiteX9" fmla="*/ 496890 w 818255"/>
              <a:gd name="connsiteY9" fmla="*/ 774386 h 883396"/>
              <a:gd name="connsiteX10" fmla="*/ 378104 w 818255"/>
              <a:gd name="connsiteY10" fmla="*/ 798177 h 883396"/>
              <a:gd name="connsiteX11" fmla="*/ 367009 w 818255"/>
              <a:gd name="connsiteY11" fmla="*/ 787042 h 883396"/>
              <a:gd name="connsiteX12" fmla="*/ 378104 w 818255"/>
              <a:gd name="connsiteY12" fmla="*/ 775907 h 883396"/>
              <a:gd name="connsiteX13" fmla="*/ 580912 w 818255"/>
              <a:gd name="connsiteY13" fmla="*/ 690765 h 883396"/>
              <a:gd name="connsiteX14" fmla="*/ 662862 w 818255"/>
              <a:gd name="connsiteY14" fmla="*/ 485961 h 883396"/>
              <a:gd name="connsiteX15" fmla="*/ 673808 w 818255"/>
              <a:gd name="connsiteY15" fmla="*/ 474678 h 883396"/>
              <a:gd name="connsiteX16" fmla="*/ 574180 w 818255"/>
              <a:gd name="connsiteY16" fmla="*/ 157042 h 883396"/>
              <a:gd name="connsiteX17" fmla="*/ 508723 w 818255"/>
              <a:gd name="connsiteY17" fmla="*/ 222699 h 883396"/>
              <a:gd name="connsiteX18" fmla="*/ 518856 w 818255"/>
              <a:gd name="connsiteY18" fmla="*/ 222699 h 883396"/>
              <a:gd name="connsiteX19" fmla="*/ 529950 w 818255"/>
              <a:gd name="connsiteY19" fmla="*/ 233834 h 883396"/>
              <a:gd name="connsiteX20" fmla="*/ 518856 w 818255"/>
              <a:gd name="connsiteY20" fmla="*/ 244969 h 883396"/>
              <a:gd name="connsiteX21" fmla="*/ 508686 w 818255"/>
              <a:gd name="connsiteY21" fmla="*/ 244969 h 883396"/>
              <a:gd name="connsiteX22" fmla="*/ 574107 w 818255"/>
              <a:gd name="connsiteY22" fmla="*/ 310663 h 883396"/>
              <a:gd name="connsiteX23" fmla="*/ 574107 w 818255"/>
              <a:gd name="connsiteY23" fmla="*/ 300494 h 883396"/>
              <a:gd name="connsiteX24" fmla="*/ 585201 w 818255"/>
              <a:gd name="connsiteY24" fmla="*/ 289359 h 883396"/>
              <a:gd name="connsiteX25" fmla="*/ 596296 w 818255"/>
              <a:gd name="connsiteY25" fmla="*/ 300494 h 883396"/>
              <a:gd name="connsiteX26" fmla="*/ 596296 w 818255"/>
              <a:gd name="connsiteY26" fmla="*/ 310700 h 883396"/>
              <a:gd name="connsiteX27" fmla="*/ 661754 w 818255"/>
              <a:gd name="connsiteY27" fmla="*/ 245043 h 883396"/>
              <a:gd name="connsiteX28" fmla="*/ 651621 w 818255"/>
              <a:gd name="connsiteY28" fmla="*/ 245043 h 883396"/>
              <a:gd name="connsiteX29" fmla="*/ 640526 w 818255"/>
              <a:gd name="connsiteY29" fmla="*/ 233908 h 883396"/>
              <a:gd name="connsiteX30" fmla="*/ 651621 w 818255"/>
              <a:gd name="connsiteY30" fmla="*/ 222773 h 883396"/>
              <a:gd name="connsiteX31" fmla="*/ 661791 w 818255"/>
              <a:gd name="connsiteY31" fmla="*/ 222773 h 883396"/>
              <a:gd name="connsiteX32" fmla="*/ 596370 w 818255"/>
              <a:gd name="connsiteY32" fmla="*/ 157079 h 883396"/>
              <a:gd name="connsiteX33" fmla="*/ 596370 w 818255"/>
              <a:gd name="connsiteY33" fmla="*/ 167249 h 883396"/>
              <a:gd name="connsiteX34" fmla="*/ 585275 w 818255"/>
              <a:gd name="connsiteY34" fmla="*/ 178383 h 883396"/>
              <a:gd name="connsiteX35" fmla="*/ 574180 w 818255"/>
              <a:gd name="connsiteY35" fmla="*/ 167249 h 883396"/>
              <a:gd name="connsiteX36" fmla="*/ 585234 w 818255"/>
              <a:gd name="connsiteY36" fmla="*/ 111206 h 883396"/>
              <a:gd name="connsiteX37" fmla="*/ 596329 w 818255"/>
              <a:gd name="connsiteY37" fmla="*/ 122341 h 883396"/>
              <a:gd name="connsiteX38" fmla="*/ 596329 w 818255"/>
              <a:gd name="connsiteY38" fmla="*/ 134329 h 883396"/>
              <a:gd name="connsiteX39" fmla="*/ 684419 w 818255"/>
              <a:gd name="connsiteY39" fmla="*/ 222737 h 883396"/>
              <a:gd name="connsiteX40" fmla="*/ 696327 w 818255"/>
              <a:gd name="connsiteY40" fmla="*/ 222737 h 883396"/>
              <a:gd name="connsiteX41" fmla="*/ 696401 w 818255"/>
              <a:gd name="connsiteY41" fmla="*/ 222737 h 883396"/>
              <a:gd name="connsiteX42" fmla="*/ 707496 w 818255"/>
              <a:gd name="connsiteY42" fmla="*/ 233872 h 883396"/>
              <a:gd name="connsiteX43" fmla="*/ 696401 w 818255"/>
              <a:gd name="connsiteY43" fmla="*/ 245007 h 883396"/>
              <a:gd name="connsiteX44" fmla="*/ 684456 w 818255"/>
              <a:gd name="connsiteY44" fmla="*/ 245007 h 883396"/>
              <a:gd name="connsiteX45" fmla="*/ 596329 w 818255"/>
              <a:gd name="connsiteY45" fmla="*/ 333415 h 883396"/>
              <a:gd name="connsiteX46" fmla="*/ 596329 w 818255"/>
              <a:gd name="connsiteY46" fmla="*/ 345366 h 883396"/>
              <a:gd name="connsiteX47" fmla="*/ 585234 w 818255"/>
              <a:gd name="connsiteY47" fmla="*/ 356501 h 883396"/>
              <a:gd name="connsiteX48" fmla="*/ 574140 w 818255"/>
              <a:gd name="connsiteY48" fmla="*/ 345366 h 883396"/>
              <a:gd name="connsiteX49" fmla="*/ 574140 w 818255"/>
              <a:gd name="connsiteY49" fmla="*/ 333378 h 883396"/>
              <a:gd name="connsiteX50" fmla="*/ 486050 w 818255"/>
              <a:gd name="connsiteY50" fmla="*/ 244970 h 883396"/>
              <a:gd name="connsiteX51" fmla="*/ 474105 w 818255"/>
              <a:gd name="connsiteY51" fmla="*/ 244970 h 883396"/>
              <a:gd name="connsiteX52" fmla="*/ 463010 w 818255"/>
              <a:gd name="connsiteY52" fmla="*/ 233835 h 883396"/>
              <a:gd name="connsiteX53" fmla="*/ 474105 w 818255"/>
              <a:gd name="connsiteY53" fmla="*/ 222700 h 883396"/>
              <a:gd name="connsiteX54" fmla="*/ 486050 w 818255"/>
              <a:gd name="connsiteY54" fmla="*/ 222700 h 883396"/>
              <a:gd name="connsiteX55" fmla="*/ 574140 w 818255"/>
              <a:gd name="connsiteY55" fmla="*/ 134292 h 883396"/>
              <a:gd name="connsiteX56" fmla="*/ 574140 w 818255"/>
              <a:gd name="connsiteY56" fmla="*/ 122341 h 883396"/>
              <a:gd name="connsiteX57" fmla="*/ 585234 w 818255"/>
              <a:gd name="connsiteY57" fmla="*/ 111206 h 883396"/>
              <a:gd name="connsiteX58" fmla="*/ 585201 w 818255"/>
              <a:gd name="connsiteY58" fmla="*/ 81693 h 883396"/>
              <a:gd name="connsiteX59" fmla="*/ 433573 w 818255"/>
              <a:gd name="connsiteY59" fmla="*/ 233869 h 883396"/>
              <a:gd name="connsiteX60" fmla="*/ 585201 w 818255"/>
              <a:gd name="connsiteY60" fmla="*/ 386044 h 883396"/>
              <a:gd name="connsiteX61" fmla="*/ 736828 w 818255"/>
              <a:gd name="connsiteY61" fmla="*/ 233869 h 883396"/>
              <a:gd name="connsiteX62" fmla="*/ 585201 w 818255"/>
              <a:gd name="connsiteY62" fmla="*/ 81693 h 883396"/>
              <a:gd name="connsiteX63" fmla="*/ 585201 w 818255"/>
              <a:gd name="connsiteY63" fmla="*/ 59431 h 883396"/>
              <a:gd name="connsiteX64" fmla="*/ 759010 w 818255"/>
              <a:gd name="connsiteY64" fmla="*/ 233869 h 883396"/>
              <a:gd name="connsiteX65" fmla="*/ 585201 w 818255"/>
              <a:gd name="connsiteY65" fmla="*/ 408306 h 883396"/>
              <a:gd name="connsiteX66" fmla="*/ 411391 w 818255"/>
              <a:gd name="connsiteY66" fmla="*/ 233869 h 883396"/>
              <a:gd name="connsiteX67" fmla="*/ 585201 w 818255"/>
              <a:gd name="connsiteY67" fmla="*/ 59431 h 883396"/>
              <a:gd name="connsiteX68" fmla="*/ 585200 w 818255"/>
              <a:gd name="connsiteY68" fmla="*/ 22308 h 883396"/>
              <a:gd name="connsiteX69" fmla="*/ 374402 w 818255"/>
              <a:gd name="connsiteY69" fmla="*/ 233868 h 883396"/>
              <a:gd name="connsiteX70" fmla="*/ 585200 w 818255"/>
              <a:gd name="connsiteY70" fmla="*/ 445428 h 883396"/>
              <a:gd name="connsiteX71" fmla="*/ 795998 w 818255"/>
              <a:gd name="connsiteY71" fmla="*/ 233868 h 883396"/>
              <a:gd name="connsiteX72" fmla="*/ 585200 w 818255"/>
              <a:gd name="connsiteY72" fmla="*/ 22308 h 883396"/>
              <a:gd name="connsiteX73" fmla="*/ 585275 w 818255"/>
              <a:gd name="connsiteY73" fmla="*/ 0 h 883396"/>
              <a:gd name="connsiteX74" fmla="*/ 818255 w 818255"/>
              <a:gd name="connsiteY74" fmla="*/ 233822 h 883396"/>
              <a:gd name="connsiteX75" fmla="*/ 585275 w 818255"/>
              <a:gd name="connsiteY75" fmla="*/ 467644 h 883396"/>
              <a:gd name="connsiteX76" fmla="*/ 352295 w 818255"/>
              <a:gd name="connsiteY76" fmla="*/ 233822 h 883396"/>
              <a:gd name="connsiteX77" fmla="*/ 354144 w 818255"/>
              <a:gd name="connsiteY77" fmla="*/ 205652 h 883396"/>
              <a:gd name="connsiteX78" fmla="*/ 93424 w 818255"/>
              <a:gd name="connsiteY78" fmla="*/ 490107 h 883396"/>
              <a:gd name="connsiteX79" fmla="*/ 91797 w 818255"/>
              <a:gd name="connsiteY79" fmla="*/ 495897 h 883396"/>
              <a:gd name="connsiteX80" fmla="*/ 28818 w 818255"/>
              <a:gd name="connsiteY80" fmla="*/ 599967 h 883396"/>
              <a:gd name="connsiteX81" fmla="*/ 84549 w 818255"/>
              <a:gd name="connsiteY81" fmla="*/ 611361 h 883396"/>
              <a:gd name="connsiteX82" fmla="*/ 93424 w 818255"/>
              <a:gd name="connsiteY82" fmla="*/ 622273 h 883396"/>
              <a:gd name="connsiteX83" fmla="*/ 93424 w 818255"/>
              <a:gd name="connsiteY83" fmla="*/ 718257 h 883396"/>
              <a:gd name="connsiteX84" fmla="*/ 111915 w 818255"/>
              <a:gd name="connsiteY84" fmla="*/ 736814 h 883396"/>
              <a:gd name="connsiteX85" fmla="*/ 207553 w 818255"/>
              <a:gd name="connsiteY85" fmla="*/ 736814 h 883396"/>
              <a:gd name="connsiteX86" fmla="*/ 218648 w 818255"/>
              <a:gd name="connsiteY86" fmla="*/ 747949 h 883396"/>
              <a:gd name="connsiteX87" fmla="*/ 218648 w 818255"/>
              <a:gd name="connsiteY87" fmla="*/ 872247 h 883396"/>
              <a:gd name="connsiteX88" fmla="*/ 207553 w 818255"/>
              <a:gd name="connsiteY88" fmla="*/ 883382 h 883396"/>
              <a:gd name="connsiteX89" fmla="*/ 196459 w 818255"/>
              <a:gd name="connsiteY89" fmla="*/ 872247 h 883396"/>
              <a:gd name="connsiteX90" fmla="*/ 196459 w 818255"/>
              <a:gd name="connsiteY90" fmla="*/ 759085 h 883396"/>
              <a:gd name="connsiteX91" fmla="*/ 111919 w 818255"/>
              <a:gd name="connsiteY91" fmla="*/ 759085 h 883396"/>
              <a:gd name="connsiteX92" fmla="*/ 71239 w 818255"/>
              <a:gd name="connsiteY92" fmla="*/ 718258 h 883396"/>
              <a:gd name="connsiteX93" fmla="*/ 71239 w 818255"/>
              <a:gd name="connsiteY93" fmla="*/ 631372 h 883396"/>
              <a:gd name="connsiteX94" fmla="*/ 8926 w 818255"/>
              <a:gd name="connsiteY94" fmla="*/ 618641 h 883396"/>
              <a:gd name="connsiteX95" fmla="*/ 975 w 818255"/>
              <a:gd name="connsiteY95" fmla="*/ 612183 h 883396"/>
              <a:gd name="connsiteX96" fmla="*/ 1640 w 818255"/>
              <a:gd name="connsiteY96" fmla="*/ 601940 h 883396"/>
              <a:gd name="connsiteX97" fmla="*/ 71203 w 818255"/>
              <a:gd name="connsiteY97" fmla="*/ 486991 h 883396"/>
              <a:gd name="connsiteX98" fmla="*/ 214026 w 818255"/>
              <a:gd name="connsiteY98" fmla="*/ 229862 h 883396"/>
              <a:gd name="connsiteX99" fmla="*/ 214026 w 818255"/>
              <a:gd name="connsiteY99" fmla="*/ 170997 h 883396"/>
              <a:gd name="connsiteX100" fmla="*/ 225121 w 818255"/>
              <a:gd name="connsiteY100" fmla="*/ 159862 h 883396"/>
              <a:gd name="connsiteX101" fmla="*/ 278929 w 818255"/>
              <a:gd name="connsiteY101" fmla="*/ 159862 h 883396"/>
              <a:gd name="connsiteX102" fmla="*/ 157663 w 818255"/>
              <a:gd name="connsiteY102" fmla="*/ 27621 h 883396"/>
              <a:gd name="connsiteX103" fmla="*/ 36368 w 818255"/>
              <a:gd name="connsiteY103" fmla="*/ 159862 h 883396"/>
              <a:gd name="connsiteX104" fmla="*/ 90176 w 818255"/>
              <a:gd name="connsiteY104" fmla="*/ 159862 h 883396"/>
              <a:gd name="connsiteX105" fmla="*/ 101271 w 818255"/>
              <a:gd name="connsiteY105" fmla="*/ 170997 h 883396"/>
              <a:gd name="connsiteX106" fmla="*/ 101271 w 818255"/>
              <a:gd name="connsiteY106" fmla="*/ 307771 h 883396"/>
              <a:gd name="connsiteX107" fmla="*/ 90176 w 818255"/>
              <a:gd name="connsiteY107" fmla="*/ 318906 h 883396"/>
              <a:gd name="connsiteX108" fmla="*/ 79081 w 818255"/>
              <a:gd name="connsiteY108" fmla="*/ 307771 h 883396"/>
              <a:gd name="connsiteX109" fmla="*/ 79081 w 818255"/>
              <a:gd name="connsiteY109" fmla="*/ 182133 h 883396"/>
              <a:gd name="connsiteX110" fmla="*/ 11109 w 818255"/>
              <a:gd name="connsiteY110" fmla="*/ 182133 h 883396"/>
              <a:gd name="connsiteX111" fmla="*/ 940 w 818255"/>
              <a:gd name="connsiteY111" fmla="*/ 175489 h 883396"/>
              <a:gd name="connsiteX112" fmla="*/ 2937 w 818255"/>
              <a:gd name="connsiteY112" fmla="*/ 163464 h 883396"/>
              <a:gd name="connsiteX113" fmla="*/ 149490 w 818255"/>
              <a:gd name="connsiteY113" fmla="*/ 3649 h 883396"/>
              <a:gd name="connsiteX114" fmla="*/ 165800 w 818255"/>
              <a:gd name="connsiteY114" fmla="*/ 3649 h 883396"/>
              <a:gd name="connsiteX115" fmla="*/ 312353 w 818255"/>
              <a:gd name="connsiteY115" fmla="*/ 163502 h 883396"/>
              <a:gd name="connsiteX116" fmla="*/ 314350 w 818255"/>
              <a:gd name="connsiteY116" fmla="*/ 175527 h 883396"/>
              <a:gd name="connsiteX117" fmla="*/ 304180 w 818255"/>
              <a:gd name="connsiteY117" fmla="*/ 182171 h 883396"/>
              <a:gd name="connsiteX118" fmla="*/ 236208 w 818255"/>
              <a:gd name="connsiteY118" fmla="*/ 182171 h 883396"/>
              <a:gd name="connsiteX119" fmla="*/ 236208 w 818255"/>
              <a:gd name="connsiteY119" fmla="*/ 217096 h 883396"/>
              <a:gd name="connsiteX120" fmla="*/ 357947 w 818255"/>
              <a:gd name="connsiteY120" fmla="*/ 182988 h 883396"/>
              <a:gd name="connsiteX121" fmla="*/ 585200 w 818255"/>
              <a:gd name="connsiteY121" fmla="*/ 46 h 883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818255" h="883396">
                <a:moveTo>
                  <a:pt x="673808" y="474678"/>
                </a:moveTo>
                <a:lnTo>
                  <a:pt x="673956" y="474678"/>
                </a:lnTo>
                <a:lnTo>
                  <a:pt x="673920" y="474687"/>
                </a:lnTo>
                <a:cubicBezTo>
                  <a:pt x="679985" y="474687"/>
                  <a:pt x="684941" y="479586"/>
                  <a:pt x="685015" y="485672"/>
                </a:cubicBezTo>
                <a:cubicBezTo>
                  <a:pt x="686198" y="568848"/>
                  <a:pt x="654838" y="647231"/>
                  <a:pt x="596703" y="706430"/>
                </a:cubicBezTo>
                <a:cubicBezTo>
                  <a:pt x="573627" y="729924"/>
                  <a:pt x="547407" y="749038"/>
                  <a:pt x="519079" y="763773"/>
                </a:cubicBezTo>
                <a:lnTo>
                  <a:pt x="519079" y="872261"/>
                </a:lnTo>
                <a:cubicBezTo>
                  <a:pt x="519079" y="878423"/>
                  <a:pt x="514123" y="883396"/>
                  <a:pt x="507984" y="883396"/>
                </a:cubicBezTo>
                <a:cubicBezTo>
                  <a:pt x="501845" y="883396"/>
                  <a:pt x="496890" y="878422"/>
                  <a:pt x="496890" y="872261"/>
                </a:cubicBezTo>
                <a:lnTo>
                  <a:pt x="496890" y="774386"/>
                </a:lnTo>
                <a:cubicBezTo>
                  <a:pt x="459796" y="789974"/>
                  <a:pt x="419597" y="798177"/>
                  <a:pt x="378104" y="798177"/>
                </a:cubicBezTo>
                <a:cubicBezTo>
                  <a:pt x="371964" y="798177"/>
                  <a:pt x="367009" y="793204"/>
                  <a:pt x="367009" y="787042"/>
                </a:cubicBezTo>
                <a:cubicBezTo>
                  <a:pt x="367009" y="780880"/>
                  <a:pt x="371964" y="775907"/>
                  <a:pt x="378104" y="775907"/>
                </a:cubicBezTo>
                <a:cubicBezTo>
                  <a:pt x="454950" y="775907"/>
                  <a:pt x="526956" y="745658"/>
                  <a:pt x="580912" y="690765"/>
                </a:cubicBezTo>
                <a:cubicBezTo>
                  <a:pt x="634867" y="635866"/>
                  <a:pt x="663972" y="563123"/>
                  <a:pt x="662862" y="485961"/>
                </a:cubicBezTo>
                <a:cubicBezTo>
                  <a:pt x="662787" y="479837"/>
                  <a:pt x="667669" y="474752"/>
                  <a:pt x="673808" y="474678"/>
                </a:cubicBezTo>
                <a:close/>
                <a:moveTo>
                  <a:pt x="574180" y="157042"/>
                </a:moveTo>
                <a:cubicBezTo>
                  <a:pt x="540305" y="161942"/>
                  <a:pt x="513641" y="188702"/>
                  <a:pt x="508723" y="222699"/>
                </a:cubicBezTo>
                <a:lnTo>
                  <a:pt x="518856" y="222699"/>
                </a:lnTo>
                <a:cubicBezTo>
                  <a:pt x="524995" y="222699"/>
                  <a:pt x="529950" y="227673"/>
                  <a:pt x="529950" y="233834"/>
                </a:cubicBezTo>
                <a:cubicBezTo>
                  <a:pt x="529950" y="239996"/>
                  <a:pt x="524994" y="244969"/>
                  <a:pt x="518856" y="244969"/>
                </a:cubicBezTo>
                <a:lnTo>
                  <a:pt x="508686" y="244969"/>
                </a:lnTo>
                <a:cubicBezTo>
                  <a:pt x="513568" y="278967"/>
                  <a:pt x="540232" y="305727"/>
                  <a:pt x="574107" y="310663"/>
                </a:cubicBezTo>
                <a:lnTo>
                  <a:pt x="574107" y="300494"/>
                </a:lnTo>
                <a:cubicBezTo>
                  <a:pt x="574107" y="294332"/>
                  <a:pt x="579063" y="289359"/>
                  <a:pt x="585201" y="289359"/>
                </a:cubicBezTo>
                <a:cubicBezTo>
                  <a:pt x="591341" y="289359"/>
                  <a:pt x="596296" y="294333"/>
                  <a:pt x="596296" y="300494"/>
                </a:cubicBezTo>
                <a:lnTo>
                  <a:pt x="596296" y="310700"/>
                </a:lnTo>
                <a:cubicBezTo>
                  <a:pt x="630172" y="305800"/>
                  <a:pt x="656835" y="279040"/>
                  <a:pt x="661754" y="245043"/>
                </a:cubicBezTo>
                <a:lnTo>
                  <a:pt x="651621" y="245043"/>
                </a:lnTo>
                <a:cubicBezTo>
                  <a:pt x="645481" y="245043"/>
                  <a:pt x="640526" y="240069"/>
                  <a:pt x="640526" y="233908"/>
                </a:cubicBezTo>
                <a:cubicBezTo>
                  <a:pt x="640526" y="227746"/>
                  <a:pt x="645482" y="222773"/>
                  <a:pt x="651621" y="222773"/>
                </a:cubicBezTo>
                <a:lnTo>
                  <a:pt x="661791" y="222773"/>
                </a:lnTo>
                <a:cubicBezTo>
                  <a:pt x="656908" y="188775"/>
                  <a:pt x="630245" y="162015"/>
                  <a:pt x="596370" y="157079"/>
                </a:cubicBezTo>
                <a:lnTo>
                  <a:pt x="596370" y="167249"/>
                </a:lnTo>
                <a:cubicBezTo>
                  <a:pt x="596370" y="173410"/>
                  <a:pt x="591415" y="178383"/>
                  <a:pt x="585275" y="178383"/>
                </a:cubicBezTo>
                <a:cubicBezTo>
                  <a:pt x="579136" y="178383"/>
                  <a:pt x="574180" y="173409"/>
                  <a:pt x="574180" y="167249"/>
                </a:cubicBezTo>
                <a:close/>
                <a:moveTo>
                  <a:pt x="585234" y="111206"/>
                </a:moveTo>
                <a:cubicBezTo>
                  <a:pt x="591374" y="111206"/>
                  <a:pt x="596329" y="116180"/>
                  <a:pt x="596329" y="122341"/>
                </a:cubicBezTo>
                <a:lnTo>
                  <a:pt x="596329" y="134329"/>
                </a:lnTo>
                <a:cubicBezTo>
                  <a:pt x="642519" y="139451"/>
                  <a:pt x="679278" y="176380"/>
                  <a:pt x="684419" y="222737"/>
                </a:cubicBezTo>
                <a:lnTo>
                  <a:pt x="696327" y="222737"/>
                </a:lnTo>
                <a:lnTo>
                  <a:pt x="696401" y="222737"/>
                </a:lnTo>
                <a:cubicBezTo>
                  <a:pt x="702541" y="222737"/>
                  <a:pt x="707496" y="227710"/>
                  <a:pt x="707496" y="233872"/>
                </a:cubicBezTo>
                <a:cubicBezTo>
                  <a:pt x="707496" y="240034"/>
                  <a:pt x="702540" y="245007"/>
                  <a:pt x="696401" y="245007"/>
                </a:cubicBezTo>
                <a:lnTo>
                  <a:pt x="684456" y="245007"/>
                </a:lnTo>
                <a:cubicBezTo>
                  <a:pt x="679315" y="291364"/>
                  <a:pt x="642519" y="328256"/>
                  <a:pt x="596329" y="333415"/>
                </a:cubicBezTo>
                <a:lnTo>
                  <a:pt x="596329" y="345366"/>
                </a:lnTo>
                <a:cubicBezTo>
                  <a:pt x="596329" y="351528"/>
                  <a:pt x="591373" y="356501"/>
                  <a:pt x="585234" y="356501"/>
                </a:cubicBezTo>
                <a:cubicBezTo>
                  <a:pt x="579095" y="356501"/>
                  <a:pt x="574140" y="351527"/>
                  <a:pt x="574140" y="345366"/>
                </a:cubicBezTo>
                <a:lnTo>
                  <a:pt x="574140" y="333378"/>
                </a:lnTo>
                <a:cubicBezTo>
                  <a:pt x="527950" y="328219"/>
                  <a:pt x="491190" y="291327"/>
                  <a:pt x="486050" y="244970"/>
                </a:cubicBezTo>
                <a:lnTo>
                  <a:pt x="474105" y="244970"/>
                </a:lnTo>
                <a:cubicBezTo>
                  <a:pt x="467965" y="244970"/>
                  <a:pt x="463010" y="239996"/>
                  <a:pt x="463010" y="233835"/>
                </a:cubicBezTo>
                <a:cubicBezTo>
                  <a:pt x="463010" y="227673"/>
                  <a:pt x="467966" y="222700"/>
                  <a:pt x="474105" y="222700"/>
                </a:cubicBezTo>
                <a:lnTo>
                  <a:pt x="486050" y="222700"/>
                </a:lnTo>
                <a:cubicBezTo>
                  <a:pt x="491190" y="176343"/>
                  <a:pt x="527950" y="139451"/>
                  <a:pt x="574140" y="134292"/>
                </a:cubicBezTo>
                <a:lnTo>
                  <a:pt x="574140" y="122341"/>
                </a:lnTo>
                <a:cubicBezTo>
                  <a:pt x="574140" y="116179"/>
                  <a:pt x="579096" y="111206"/>
                  <a:pt x="585234" y="111206"/>
                </a:cubicBezTo>
                <a:close/>
                <a:moveTo>
                  <a:pt x="585201" y="81693"/>
                </a:moveTo>
                <a:cubicBezTo>
                  <a:pt x="501582" y="81693"/>
                  <a:pt x="433573" y="149948"/>
                  <a:pt x="433573" y="233869"/>
                </a:cubicBezTo>
                <a:cubicBezTo>
                  <a:pt x="433573" y="317790"/>
                  <a:pt x="501586" y="386044"/>
                  <a:pt x="585201" y="386044"/>
                </a:cubicBezTo>
                <a:cubicBezTo>
                  <a:pt x="668819" y="386044"/>
                  <a:pt x="736828" y="317790"/>
                  <a:pt x="736828" y="233869"/>
                </a:cubicBezTo>
                <a:cubicBezTo>
                  <a:pt x="736828" y="149948"/>
                  <a:pt x="668816" y="81693"/>
                  <a:pt x="585201" y="81693"/>
                </a:cubicBezTo>
                <a:close/>
                <a:moveTo>
                  <a:pt x="585201" y="59431"/>
                </a:moveTo>
                <a:cubicBezTo>
                  <a:pt x="681053" y="59431"/>
                  <a:pt x="759010" y="137670"/>
                  <a:pt x="759010" y="233869"/>
                </a:cubicBezTo>
                <a:cubicBezTo>
                  <a:pt x="759010" y="330067"/>
                  <a:pt x="681053" y="408306"/>
                  <a:pt x="585201" y="408306"/>
                </a:cubicBezTo>
                <a:cubicBezTo>
                  <a:pt x="489348" y="408306"/>
                  <a:pt x="411391" y="330067"/>
                  <a:pt x="411391" y="233869"/>
                </a:cubicBezTo>
                <a:cubicBezTo>
                  <a:pt x="411391" y="137670"/>
                  <a:pt x="489345" y="59431"/>
                  <a:pt x="585201" y="59431"/>
                </a:cubicBezTo>
                <a:close/>
                <a:moveTo>
                  <a:pt x="585200" y="22308"/>
                </a:moveTo>
                <a:cubicBezTo>
                  <a:pt x="468964" y="22308"/>
                  <a:pt x="374402" y="117212"/>
                  <a:pt x="374402" y="233868"/>
                </a:cubicBezTo>
                <a:cubicBezTo>
                  <a:pt x="374402" y="350525"/>
                  <a:pt x="468970" y="445428"/>
                  <a:pt x="585200" y="445428"/>
                </a:cubicBezTo>
                <a:cubicBezTo>
                  <a:pt x="701436" y="445428"/>
                  <a:pt x="795998" y="350525"/>
                  <a:pt x="795998" y="233868"/>
                </a:cubicBezTo>
                <a:cubicBezTo>
                  <a:pt x="795998" y="117212"/>
                  <a:pt x="701430" y="22308"/>
                  <a:pt x="585200" y="22308"/>
                </a:cubicBezTo>
                <a:close/>
                <a:moveTo>
                  <a:pt x="585275" y="0"/>
                </a:moveTo>
                <a:cubicBezTo>
                  <a:pt x="713746" y="0"/>
                  <a:pt x="818255" y="104887"/>
                  <a:pt x="818255" y="233822"/>
                </a:cubicBezTo>
                <a:cubicBezTo>
                  <a:pt x="818255" y="362757"/>
                  <a:pt x="713746" y="467644"/>
                  <a:pt x="585275" y="467644"/>
                </a:cubicBezTo>
                <a:cubicBezTo>
                  <a:pt x="456804" y="467644"/>
                  <a:pt x="352295" y="362757"/>
                  <a:pt x="352295" y="233822"/>
                </a:cubicBezTo>
                <a:cubicBezTo>
                  <a:pt x="352295" y="224283"/>
                  <a:pt x="353034" y="214894"/>
                  <a:pt x="354144" y="205652"/>
                </a:cubicBezTo>
                <a:cubicBezTo>
                  <a:pt x="207107" y="217937"/>
                  <a:pt x="93424" y="340611"/>
                  <a:pt x="93424" y="490107"/>
                </a:cubicBezTo>
                <a:cubicBezTo>
                  <a:pt x="93424" y="492149"/>
                  <a:pt x="92870" y="494153"/>
                  <a:pt x="91797" y="495897"/>
                </a:cubicBezTo>
                <a:lnTo>
                  <a:pt x="28818" y="599967"/>
                </a:lnTo>
                <a:lnTo>
                  <a:pt x="84549" y="611361"/>
                </a:lnTo>
                <a:cubicBezTo>
                  <a:pt x="89726" y="612437"/>
                  <a:pt x="93424" y="616965"/>
                  <a:pt x="93424" y="622273"/>
                </a:cubicBezTo>
                <a:lnTo>
                  <a:pt x="93424" y="718257"/>
                </a:lnTo>
                <a:cubicBezTo>
                  <a:pt x="93424" y="728500"/>
                  <a:pt x="101708" y="736814"/>
                  <a:pt x="111915" y="736814"/>
                </a:cubicBezTo>
                <a:lnTo>
                  <a:pt x="207553" y="736814"/>
                </a:lnTo>
                <a:cubicBezTo>
                  <a:pt x="213693" y="736814"/>
                  <a:pt x="218648" y="741788"/>
                  <a:pt x="218648" y="747949"/>
                </a:cubicBezTo>
                <a:lnTo>
                  <a:pt x="218648" y="872247"/>
                </a:lnTo>
                <a:cubicBezTo>
                  <a:pt x="218648" y="878409"/>
                  <a:pt x="213693" y="883382"/>
                  <a:pt x="207553" y="883382"/>
                </a:cubicBezTo>
                <a:cubicBezTo>
                  <a:pt x="201415" y="883382"/>
                  <a:pt x="196459" y="878408"/>
                  <a:pt x="196459" y="872247"/>
                </a:cubicBezTo>
                <a:lnTo>
                  <a:pt x="196459" y="759085"/>
                </a:lnTo>
                <a:lnTo>
                  <a:pt x="111919" y="759085"/>
                </a:lnTo>
                <a:cubicBezTo>
                  <a:pt x="89508" y="759085"/>
                  <a:pt x="71239" y="740750"/>
                  <a:pt x="71239" y="718258"/>
                </a:cubicBezTo>
                <a:lnTo>
                  <a:pt x="71239" y="631372"/>
                </a:lnTo>
                <a:lnTo>
                  <a:pt x="8926" y="618641"/>
                </a:lnTo>
                <a:cubicBezTo>
                  <a:pt x="5375" y="617899"/>
                  <a:pt x="2417" y="615487"/>
                  <a:pt x="975" y="612183"/>
                </a:cubicBezTo>
                <a:cubicBezTo>
                  <a:pt x="-505" y="608843"/>
                  <a:pt x="-246" y="605020"/>
                  <a:pt x="1640" y="601940"/>
                </a:cubicBezTo>
                <a:lnTo>
                  <a:pt x="71203" y="486991"/>
                </a:lnTo>
                <a:cubicBezTo>
                  <a:pt x="72273" y="378731"/>
                  <a:pt x="128784" y="283975"/>
                  <a:pt x="214026" y="229862"/>
                </a:cubicBezTo>
                <a:lnTo>
                  <a:pt x="214026" y="170997"/>
                </a:lnTo>
                <a:cubicBezTo>
                  <a:pt x="214026" y="164835"/>
                  <a:pt x="218982" y="159862"/>
                  <a:pt x="225121" y="159862"/>
                </a:cubicBezTo>
                <a:lnTo>
                  <a:pt x="278929" y="159862"/>
                </a:lnTo>
                <a:lnTo>
                  <a:pt x="157663" y="27621"/>
                </a:lnTo>
                <a:lnTo>
                  <a:pt x="36368" y="159862"/>
                </a:lnTo>
                <a:lnTo>
                  <a:pt x="90176" y="159862"/>
                </a:lnTo>
                <a:cubicBezTo>
                  <a:pt x="96316" y="159862"/>
                  <a:pt x="101271" y="164836"/>
                  <a:pt x="101271" y="170997"/>
                </a:cubicBezTo>
                <a:lnTo>
                  <a:pt x="101271" y="307771"/>
                </a:lnTo>
                <a:cubicBezTo>
                  <a:pt x="101271" y="313933"/>
                  <a:pt x="96316" y="318906"/>
                  <a:pt x="90176" y="318906"/>
                </a:cubicBezTo>
                <a:cubicBezTo>
                  <a:pt x="84038" y="318906"/>
                  <a:pt x="79081" y="313932"/>
                  <a:pt x="79081" y="307771"/>
                </a:cubicBezTo>
                <a:lnTo>
                  <a:pt x="79081" y="182133"/>
                </a:lnTo>
                <a:lnTo>
                  <a:pt x="11109" y="182133"/>
                </a:lnTo>
                <a:cubicBezTo>
                  <a:pt x="6709" y="182133"/>
                  <a:pt x="2715" y="179534"/>
                  <a:pt x="940" y="175489"/>
                </a:cubicBezTo>
                <a:cubicBezTo>
                  <a:pt x="-835" y="171444"/>
                  <a:pt x="-59" y="166730"/>
                  <a:pt x="2937" y="163464"/>
                </a:cubicBezTo>
                <a:lnTo>
                  <a:pt x="149490" y="3649"/>
                </a:lnTo>
                <a:cubicBezTo>
                  <a:pt x="153670" y="-916"/>
                  <a:pt x="161583" y="-916"/>
                  <a:pt x="165800" y="3649"/>
                </a:cubicBezTo>
                <a:lnTo>
                  <a:pt x="312353" y="163502"/>
                </a:lnTo>
                <a:cubicBezTo>
                  <a:pt x="315349" y="166768"/>
                  <a:pt x="316125" y="171482"/>
                  <a:pt x="314350" y="175527"/>
                </a:cubicBezTo>
                <a:cubicBezTo>
                  <a:pt x="312575" y="179536"/>
                  <a:pt x="308580" y="182171"/>
                  <a:pt x="304180" y="182171"/>
                </a:cubicBezTo>
                <a:lnTo>
                  <a:pt x="236208" y="182171"/>
                </a:lnTo>
                <a:lnTo>
                  <a:pt x="236208" y="217096"/>
                </a:lnTo>
                <a:cubicBezTo>
                  <a:pt x="272964" y="197871"/>
                  <a:pt x="314087" y="185846"/>
                  <a:pt x="357947" y="182988"/>
                </a:cubicBezTo>
                <a:cubicBezTo>
                  <a:pt x="381171" y="78471"/>
                  <a:pt x="474149" y="46"/>
                  <a:pt x="585200" y="46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9" name="Freeform 4118">
            <a:extLst>
              <a:ext uri="{FF2B5EF4-FFF2-40B4-BE49-F238E27FC236}">
                <a16:creationId xmlns:a16="http://schemas.microsoft.com/office/drawing/2014/main" id="{F15B3A59-7D78-3C73-C2B3-96556C428DA9}"/>
              </a:ext>
            </a:extLst>
          </p:cNvPr>
          <p:cNvSpPr/>
          <p:nvPr/>
        </p:nvSpPr>
        <p:spPr>
          <a:xfrm>
            <a:off x="4179690" y="5164587"/>
            <a:ext cx="285380" cy="306378"/>
          </a:xfrm>
          <a:custGeom>
            <a:avLst/>
            <a:gdLst>
              <a:gd name="connsiteX0" fmla="*/ 407140 w 814223"/>
              <a:gd name="connsiteY0" fmla="*/ 0 h 874136"/>
              <a:gd name="connsiteX1" fmla="*/ 340869 w 814223"/>
              <a:gd name="connsiteY1" fmla="*/ 66510 h 874136"/>
              <a:gd name="connsiteX2" fmla="*/ 407140 w 814223"/>
              <a:gd name="connsiteY2" fmla="*/ 133021 h 874136"/>
              <a:gd name="connsiteX3" fmla="*/ 473411 w 814223"/>
              <a:gd name="connsiteY3" fmla="*/ 66510 h 874136"/>
              <a:gd name="connsiteX4" fmla="*/ 407140 w 814223"/>
              <a:gd name="connsiteY4" fmla="*/ 0 h 874136"/>
              <a:gd name="connsiteX5" fmla="*/ 407140 w 814223"/>
              <a:gd name="connsiteY5" fmla="*/ 19003 h 874136"/>
              <a:gd name="connsiteX6" fmla="*/ 454476 w 814223"/>
              <a:gd name="connsiteY6" fmla="*/ 66510 h 874136"/>
              <a:gd name="connsiteX7" fmla="*/ 407140 w 814223"/>
              <a:gd name="connsiteY7" fmla="*/ 114018 h 874136"/>
              <a:gd name="connsiteX8" fmla="*/ 359804 w 814223"/>
              <a:gd name="connsiteY8" fmla="*/ 66510 h 874136"/>
              <a:gd name="connsiteX9" fmla="*/ 407140 w 814223"/>
              <a:gd name="connsiteY9" fmla="*/ 19003 h 874136"/>
              <a:gd name="connsiteX10" fmla="*/ 251924 w 814223"/>
              <a:gd name="connsiteY10" fmla="*/ 102846 h 874136"/>
              <a:gd name="connsiteX11" fmla="*/ 92978 w 814223"/>
              <a:gd name="connsiteY11" fmla="*/ 262328 h 874136"/>
              <a:gd name="connsiteX12" fmla="*/ 109953 w 814223"/>
              <a:gd name="connsiteY12" fmla="*/ 270753 h 874136"/>
              <a:gd name="connsiteX13" fmla="*/ 260322 w 814223"/>
              <a:gd name="connsiteY13" fmla="*/ 119841 h 874136"/>
              <a:gd name="connsiteX14" fmla="*/ 562309 w 814223"/>
              <a:gd name="connsiteY14" fmla="*/ 102846 h 874136"/>
              <a:gd name="connsiteX15" fmla="*/ 553914 w 814223"/>
              <a:gd name="connsiteY15" fmla="*/ 119845 h 874136"/>
              <a:gd name="connsiteX16" fmla="*/ 704283 w 814223"/>
              <a:gd name="connsiteY16" fmla="*/ 270757 h 874136"/>
              <a:gd name="connsiteX17" fmla="*/ 721258 w 814223"/>
              <a:gd name="connsiteY17" fmla="*/ 262332 h 874136"/>
              <a:gd name="connsiteX18" fmla="*/ 562312 w 814223"/>
              <a:gd name="connsiteY18" fmla="*/ 102850 h 874136"/>
              <a:gd name="connsiteX19" fmla="*/ 407093 w 814223"/>
              <a:gd name="connsiteY19" fmla="*/ 152024 h 874136"/>
              <a:gd name="connsiteX20" fmla="*/ 328507 w 814223"/>
              <a:gd name="connsiteY20" fmla="*/ 170990 h 874136"/>
              <a:gd name="connsiteX21" fmla="*/ 293485 w 814223"/>
              <a:gd name="connsiteY21" fmla="*/ 228036 h 874136"/>
              <a:gd name="connsiteX22" fmla="*/ 293485 w 814223"/>
              <a:gd name="connsiteY22" fmla="*/ 276842 h 874136"/>
              <a:gd name="connsiteX23" fmla="*/ 293522 w 814223"/>
              <a:gd name="connsiteY23" fmla="*/ 276805 h 874136"/>
              <a:gd name="connsiteX24" fmla="*/ 299810 w 814223"/>
              <a:gd name="connsiteY24" fmla="*/ 285749 h 874136"/>
              <a:gd name="connsiteX25" fmla="*/ 407131 w 814223"/>
              <a:gd name="connsiteY25" fmla="*/ 304047 h 874136"/>
              <a:gd name="connsiteX26" fmla="*/ 514452 w 814223"/>
              <a:gd name="connsiteY26" fmla="*/ 285749 h 874136"/>
              <a:gd name="connsiteX27" fmla="*/ 520738 w 814223"/>
              <a:gd name="connsiteY27" fmla="*/ 276805 h 874136"/>
              <a:gd name="connsiteX28" fmla="*/ 520738 w 814223"/>
              <a:gd name="connsiteY28" fmla="*/ 227999 h 874136"/>
              <a:gd name="connsiteX29" fmla="*/ 485717 w 814223"/>
              <a:gd name="connsiteY29" fmla="*/ 170953 h 874136"/>
              <a:gd name="connsiteX30" fmla="*/ 407131 w 814223"/>
              <a:gd name="connsiteY30" fmla="*/ 151987 h 874136"/>
              <a:gd name="connsiteX31" fmla="*/ 407093 w 814223"/>
              <a:gd name="connsiteY31" fmla="*/ 171027 h 874136"/>
              <a:gd name="connsiteX32" fmla="*/ 475915 w 814223"/>
              <a:gd name="connsiteY32" fmla="*/ 187246 h 874136"/>
              <a:gd name="connsiteX33" fmla="*/ 501765 w 814223"/>
              <a:gd name="connsiteY33" fmla="*/ 228036 h 874136"/>
              <a:gd name="connsiteX34" fmla="*/ 501765 w 814223"/>
              <a:gd name="connsiteY34" fmla="*/ 269605 h 874136"/>
              <a:gd name="connsiteX35" fmla="*/ 407093 w 814223"/>
              <a:gd name="connsiteY35" fmla="*/ 285044 h 874136"/>
              <a:gd name="connsiteX36" fmla="*/ 312420 w 814223"/>
              <a:gd name="connsiteY36" fmla="*/ 269605 h 874136"/>
              <a:gd name="connsiteX37" fmla="*/ 312420 w 814223"/>
              <a:gd name="connsiteY37" fmla="*/ 228036 h 874136"/>
              <a:gd name="connsiteX38" fmla="*/ 338270 w 814223"/>
              <a:gd name="connsiteY38" fmla="*/ 187246 h 874136"/>
              <a:gd name="connsiteX39" fmla="*/ 407093 w 814223"/>
              <a:gd name="connsiteY39" fmla="*/ 171027 h 874136"/>
              <a:gd name="connsiteX40" fmla="*/ 113607 w 814223"/>
              <a:gd name="connsiteY40" fmla="*/ 275543 h 874136"/>
              <a:gd name="connsiteX41" fmla="*/ 47336 w 814223"/>
              <a:gd name="connsiteY41" fmla="*/ 342053 h 874136"/>
              <a:gd name="connsiteX42" fmla="*/ 113607 w 814223"/>
              <a:gd name="connsiteY42" fmla="*/ 408564 h 874136"/>
              <a:gd name="connsiteX43" fmla="*/ 179878 w 814223"/>
              <a:gd name="connsiteY43" fmla="*/ 342053 h 874136"/>
              <a:gd name="connsiteX44" fmla="*/ 113607 w 814223"/>
              <a:gd name="connsiteY44" fmla="*/ 275543 h 874136"/>
              <a:gd name="connsiteX45" fmla="*/ 700578 w 814223"/>
              <a:gd name="connsiteY45" fmla="*/ 275543 h 874136"/>
              <a:gd name="connsiteX46" fmla="*/ 634307 w 814223"/>
              <a:gd name="connsiteY46" fmla="*/ 342053 h 874136"/>
              <a:gd name="connsiteX47" fmla="*/ 700578 w 814223"/>
              <a:gd name="connsiteY47" fmla="*/ 408564 h 874136"/>
              <a:gd name="connsiteX48" fmla="*/ 766849 w 814223"/>
              <a:gd name="connsiteY48" fmla="*/ 342053 h 874136"/>
              <a:gd name="connsiteX49" fmla="*/ 700578 w 814223"/>
              <a:gd name="connsiteY49" fmla="*/ 275543 h 874136"/>
              <a:gd name="connsiteX50" fmla="*/ 113607 w 814223"/>
              <a:gd name="connsiteY50" fmla="*/ 294546 h 874136"/>
              <a:gd name="connsiteX51" fmla="*/ 160944 w 814223"/>
              <a:gd name="connsiteY51" fmla="*/ 342053 h 874136"/>
              <a:gd name="connsiteX52" fmla="*/ 113607 w 814223"/>
              <a:gd name="connsiteY52" fmla="*/ 389561 h 874136"/>
              <a:gd name="connsiteX53" fmla="*/ 66271 w 814223"/>
              <a:gd name="connsiteY53" fmla="*/ 342053 h 874136"/>
              <a:gd name="connsiteX54" fmla="*/ 113607 w 814223"/>
              <a:gd name="connsiteY54" fmla="*/ 294546 h 874136"/>
              <a:gd name="connsiteX55" fmla="*/ 700578 w 814223"/>
              <a:gd name="connsiteY55" fmla="*/ 294546 h 874136"/>
              <a:gd name="connsiteX56" fmla="*/ 747915 w 814223"/>
              <a:gd name="connsiteY56" fmla="*/ 342053 h 874136"/>
              <a:gd name="connsiteX57" fmla="*/ 700578 w 814223"/>
              <a:gd name="connsiteY57" fmla="*/ 389561 h 874136"/>
              <a:gd name="connsiteX58" fmla="*/ 653242 w 814223"/>
              <a:gd name="connsiteY58" fmla="*/ 342053 h 874136"/>
              <a:gd name="connsiteX59" fmla="*/ 700578 w 814223"/>
              <a:gd name="connsiteY59" fmla="*/ 294546 h 874136"/>
              <a:gd name="connsiteX60" fmla="*/ 113607 w 814223"/>
              <a:gd name="connsiteY60" fmla="*/ 427567 h 874136"/>
              <a:gd name="connsiteX61" fmla="*/ 35021 w 814223"/>
              <a:gd name="connsiteY61" fmla="*/ 446533 h 874136"/>
              <a:gd name="connsiteX62" fmla="*/ 0 w 814223"/>
              <a:gd name="connsiteY62" fmla="*/ 503579 h 874136"/>
              <a:gd name="connsiteX63" fmla="*/ 0 w 814223"/>
              <a:gd name="connsiteY63" fmla="*/ 552385 h 874136"/>
              <a:gd name="connsiteX64" fmla="*/ 37 w 814223"/>
              <a:gd name="connsiteY64" fmla="*/ 552348 h 874136"/>
              <a:gd name="connsiteX65" fmla="*/ 6324 w 814223"/>
              <a:gd name="connsiteY65" fmla="*/ 561292 h 874136"/>
              <a:gd name="connsiteX66" fmla="*/ 113645 w 814223"/>
              <a:gd name="connsiteY66" fmla="*/ 579590 h 874136"/>
              <a:gd name="connsiteX67" fmla="*/ 220966 w 814223"/>
              <a:gd name="connsiteY67" fmla="*/ 561292 h 874136"/>
              <a:gd name="connsiteX68" fmla="*/ 227252 w 814223"/>
              <a:gd name="connsiteY68" fmla="*/ 552348 h 874136"/>
              <a:gd name="connsiteX69" fmla="*/ 227252 w 814223"/>
              <a:gd name="connsiteY69" fmla="*/ 503541 h 874136"/>
              <a:gd name="connsiteX70" fmla="*/ 192231 w 814223"/>
              <a:gd name="connsiteY70" fmla="*/ 446496 h 874136"/>
              <a:gd name="connsiteX71" fmla="*/ 113645 w 814223"/>
              <a:gd name="connsiteY71" fmla="*/ 427530 h 874136"/>
              <a:gd name="connsiteX72" fmla="*/ 700578 w 814223"/>
              <a:gd name="connsiteY72" fmla="*/ 427567 h 874136"/>
              <a:gd name="connsiteX73" fmla="*/ 621992 w 814223"/>
              <a:gd name="connsiteY73" fmla="*/ 446533 h 874136"/>
              <a:gd name="connsiteX74" fmla="*/ 586971 w 814223"/>
              <a:gd name="connsiteY74" fmla="*/ 503579 h 874136"/>
              <a:gd name="connsiteX75" fmla="*/ 586971 w 814223"/>
              <a:gd name="connsiteY75" fmla="*/ 552385 h 874136"/>
              <a:gd name="connsiteX76" fmla="*/ 587008 w 814223"/>
              <a:gd name="connsiteY76" fmla="*/ 552348 h 874136"/>
              <a:gd name="connsiteX77" fmla="*/ 593295 w 814223"/>
              <a:gd name="connsiteY77" fmla="*/ 561292 h 874136"/>
              <a:gd name="connsiteX78" fmla="*/ 700616 w 814223"/>
              <a:gd name="connsiteY78" fmla="*/ 579590 h 874136"/>
              <a:gd name="connsiteX79" fmla="*/ 807937 w 814223"/>
              <a:gd name="connsiteY79" fmla="*/ 561292 h 874136"/>
              <a:gd name="connsiteX80" fmla="*/ 814223 w 814223"/>
              <a:gd name="connsiteY80" fmla="*/ 552348 h 874136"/>
              <a:gd name="connsiteX81" fmla="*/ 814223 w 814223"/>
              <a:gd name="connsiteY81" fmla="*/ 503541 h 874136"/>
              <a:gd name="connsiteX82" fmla="*/ 779202 w 814223"/>
              <a:gd name="connsiteY82" fmla="*/ 446496 h 874136"/>
              <a:gd name="connsiteX83" fmla="*/ 700616 w 814223"/>
              <a:gd name="connsiteY83" fmla="*/ 427530 h 874136"/>
              <a:gd name="connsiteX84" fmla="*/ 113607 w 814223"/>
              <a:gd name="connsiteY84" fmla="*/ 446570 h 874136"/>
              <a:gd name="connsiteX85" fmla="*/ 182430 w 814223"/>
              <a:gd name="connsiteY85" fmla="*/ 462789 h 874136"/>
              <a:gd name="connsiteX86" fmla="*/ 208280 w 814223"/>
              <a:gd name="connsiteY86" fmla="*/ 503579 h 874136"/>
              <a:gd name="connsiteX87" fmla="*/ 208280 w 814223"/>
              <a:gd name="connsiteY87" fmla="*/ 545148 h 874136"/>
              <a:gd name="connsiteX88" fmla="*/ 113607 w 814223"/>
              <a:gd name="connsiteY88" fmla="*/ 560587 h 874136"/>
              <a:gd name="connsiteX89" fmla="*/ 18935 w 814223"/>
              <a:gd name="connsiteY89" fmla="*/ 545148 h 874136"/>
              <a:gd name="connsiteX90" fmla="*/ 18935 w 814223"/>
              <a:gd name="connsiteY90" fmla="*/ 503579 h 874136"/>
              <a:gd name="connsiteX91" fmla="*/ 44785 w 814223"/>
              <a:gd name="connsiteY91" fmla="*/ 462789 h 874136"/>
              <a:gd name="connsiteX92" fmla="*/ 113607 w 814223"/>
              <a:gd name="connsiteY92" fmla="*/ 446570 h 874136"/>
              <a:gd name="connsiteX93" fmla="*/ 700578 w 814223"/>
              <a:gd name="connsiteY93" fmla="*/ 446570 h 874136"/>
              <a:gd name="connsiteX94" fmla="*/ 769401 w 814223"/>
              <a:gd name="connsiteY94" fmla="*/ 462789 h 874136"/>
              <a:gd name="connsiteX95" fmla="*/ 795251 w 814223"/>
              <a:gd name="connsiteY95" fmla="*/ 503579 h 874136"/>
              <a:gd name="connsiteX96" fmla="*/ 795251 w 814223"/>
              <a:gd name="connsiteY96" fmla="*/ 545148 h 874136"/>
              <a:gd name="connsiteX97" fmla="*/ 700578 w 814223"/>
              <a:gd name="connsiteY97" fmla="*/ 560587 h 874136"/>
              <a:gd name="connsiteX98" fmla="*/ 605906 w 814223"/>
              <a:gd name="connsiteY98" fmla="*/ 545148 h 874136"/>
              <a:gd name="connsiteX99" fmla="*/ 605906 w 814223"/>
              <a:gd name="connsiteY99" fmla="*/ 503579 h 874136"/>
              <a:gd name="connsiteX100" fmla="*/ 631756 w 814223"/>
              <a:gd name="connsiteY100" fmla="*/ 462789 h 874136"/>
              <a:gd name="connsiteX101" fmla="*/ 700578 w 814223"/>
              <a:gd name="connsiteY101" fmla="*/ 446570 h 874136"/>
              <a:gd name="connsiteX102" fmla="*/ 407093 w 814223"/>
              <a:gd name="connsiteY102" fmla="*/ 570089 h 874136"/>
              <a:gd name="connsiteX103" fmla="*/ 340822 w 814223"/>
              <a:gd name="connsiteY103" fmla="*/ 636599 h 874136"/>
              <a:gd name="connsiteX104" fmla="*/ 407093 w 814223"/>
              <a:gd name="connsiteY104" fmla="*/ 703110 h 874136"/>
              <a:gd name="connsiteX105" fmla="*/ 473364 w 814223"/>
              <a:gd name="connsiteY105" fmla="*/ 636599 h 874136"/>
              <a:gd name="connsiteX106" fmla="*/ 407093 w 814223"/>
              <a:gd name="connsiteY106" fmla="*/ 570089 h 874136"/>
              <a:gd name="connsiteX107" fmla="*/ 109943 w 814223"/>
              <a:gd name="connsiteY107" fmla="*/ 584415 h 874136"/>
              <a:gd name="connsiteX108" fmla="*/ 92969 w 814223"/>
              <a:gd name="connsiteY108" fmla="*/ 592840 h 874136"/>
              <a:gd name="connsiteX109" fmla="*/ 251915 w 814223"/>
              <a:gd name="connsiteY109" fmla="*/ 733320 h 874136"/>
              <a:gd name="connsiteX110" fmla="*/ 260309 w 814223"/>
              <a:gd name="connsiteY110" fmla="*/ 716283 h 874136"/>
              <a:gd name="connsiteX111" fmla="*/ 109941 w 814223"/>
              <a:gd name="connsiteY111" fmla="*/ 584374 h 874136"/>
              <a:gd name="connsiteX112" fmla="*/ 704233 w 814223"/>
              <a:gd name="connsiteY112" fmla="*/ 584415 h 874136"/>
              <a:gd name="connsiteX113" fmla="*/ 553864 w 814223"/>
              <a:gd name="connsiteY113" fmla="*/ 716324 h 874136"/>
              <a:gd name="connsiteX114" fmla="*/ 562258 w 814223"/>
              <a:gd name="connsiteY114" fmla="*/ 733360 h 874136"/>
              <a:gd name="connsiteX115" fmla="*/ 721205 w 814223"/>
              <a:gd name="connsiteY115" fmla="*/ 592881 h 874136"/>
              <a:gd name="connsiteX116" fmla="*/ 407083 w 814223"/>
              <a:gd name="connsiteY116" fmla="*/ 589092 h 874136"/>
              <a:gd name="connsiteX117" fmla="*/ 454420 w 814223"/>
              <a:gd name="connsiteY117" fmla="*/ 636599 h 874136"/>
              <a:gd name="connsiteX118" fmla="*/ 407083 w 814223"/>
              <a:gd name="connsiteY118" fmla="*/ 684107 h 874136"/>
              <a:gd name="connsiteX119" fmla="*/ 359747 w 814223"/>
              <a:gd name="connsiteY119" fmla="*/ 636599 h 874136"/>
              <a:gd name="connsiteX120" fmla="*/ 407083 w 814223"/>
              <a:gd name="connsiteY120" fmla="*/ 589092 h 874136"/>
              <a:gd name="connsiteX121" fmla="*/ 407083 w 814223"/>
              <a:gd name="connsiteY121" fmla="*/ 722113 h 874136"/>
              <a:gd name="connsiteX122" fmla="*/ 328497 w 814223"/>
              <a:gd name="connsiteY122" fmla="*/ 741079 h 874136"/>
              <a:gd name="connsiteX123" fmla="*/ 293476 w 814223"/>
              <a:gd name="connsiteY123" fmla="*/ 798124 h 874136"/>
              <a:gd name="connsiteX124" fmla="*/ 293476 w 814223"/>
              <a:gd name="connsiteY124" fmla="*/ 846931 h 874136"/>
              <a:gd name="connsiteX125" fmla="*/ 293513 w 814223"/>
              <a:gd name="connsiteY125" fmla="*/ 846894 h 874136"/>
              <a:gd name="connsiteX126" fmla="*/ 299800 w 814223"/>
              <a:gd name="connsiteY126" fmla="*/ 855838 h 874136"/>
              <a:gd name="connsiteX127" fmla="*/ 407121 w 814223"/>
              <a:gd name="connsiteY127" fmla="*/ 874136 h 874136"/>
              <a:gd name="connsiteX128" fmla="*/ 514442 w 814223"/>
              <a:gd name="connsiteY128" fmla="*/ 855838 h 874136"/>
              <a:gd name="connsiteX129" fmla="*/ 520728 w 814223"/>
              <a:gd name="connsiteY129" fmla="*/ 846894 h 874136"/>
              <a:gd name="connsiteX130" fmla="*/ 520728 w 814223"/>
              <a:gd name="connsiteY130" fmla="*/ 798087 h 874136"/>
              <a:gd name="connsiteX131" fmla="*/ 485707 w 814223"/>
              <a:gd name="connsiteY131" fmla="*/ 741042 h 874136"/>
              <a:gd name="connsiteX132" fmla="*/ 407121 w 814223"/>
              <a:gd name="connsiteY132" fmla="*/ 722076 h 874136"/>
              <a:gd name="connsiteX133" fmla="*/ 407083 w 814223"/>
              <a:gd name="connsiteY133" fmla="*/ 741116 h 874136"/>
              <a:gd name="connsiteX134" fmla="*/ 475906 w 814223"/>
              <a:gd name="connsiteY134" fmla="*/ 757335 h 874136"/>
              <a:gd name="connsiteX135" fmla="*/ 501756 w 814223"/>
              <a:gd name="connsiteY135" fmla="*/ 798124 h 874136"/>
              <a:gd name="connsiteX136" fmla="*/ 501756 w 814223"/>
              <a:gd name="connsiteY136" fmla="*/ 839693 h 874136"/>
              <a:gd name="connsiteX137" fmla="*/ 407083 w 814223"/>
              <a:gd name="connsiteY137" fmla="*/ 855133 h 874136"/>
              <a:gd name="connsiteX138" fmla="*/ 312411 w 814223"/>
              <a:gd name="connsiteY138" fmla="*/ 839693 h 874136"/>
              <a:gd name="connsiteX139" fmla="*/ 312411 w 814223"/>
              <a:gd name="connsiteY139" fmla="*/ 798124 h 874136"/>
              <a:gd name="connsiteX140" fmla="*/ 338261 w 814223"/>
              <a:gd name="connsiteY140" fmla="*/ 757335 h 874136"/>
              <a:gd name="connsiteX141" fmla="*/ 407083 w 814223"/>
              <a:gd name="connsiteY141" fmla="*/ 741116 h 87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814223" h="874136">
                <a:moveTo>
                  <a:pt x="407140" y="0"/>
                </a:moveTo>
                <a:cubicBezTo>
                  <a:pt x="370639" y="0"/>
                  <a:pt x="340869" y="29877"/>
                  <a:pt x="340869" y="66510"/>
                </a:cubicBezTo>
                <a:cubicBezTo>
                  <a:pt x="340869" y="103143"/>
                  <a:pt x="370639" y="133021"/>
                  <a:pt x="407140" y="133021"/>
                </a:cubicBezTo>
                <a:cubicBezTo>
                  <a:pt x="443641" y="133021"/>
                  <a:pt x="473411" y="103143"/>
                  <a:pt x="473411" y="66510"/>
                </a:cubicBezTo>
                <a:cubicBezTo>
                  <a:pt x="473411" y="29877"/>
                  <a:pt x="443641" y="0"/>
                  <a:pt x="407140" y="0"/>
                </a:cubicBezTo>
                <a:close/>
                <a:moveTo>
                  <a:pt x="407140" y="19003"/>
                </a:moveTo>
                <a:cubicBezTo>
                  <a:pt x="433397" y="19003"/>
                  <a:pt x="454476" y="40159"/>
                  <a:pt x="454476" y="66510"/>
                </a:cubicBezTo>
                <a:cubicBezTo>
                  <a:pt x="454476" y="92862"/>
                  <a:pt x="433397" y="114018"/>
                  <a:pt x="407140" y="114018"/>
                </a:cubicBezTo>
                <a:cubicBezTo>
                  <a:pt x="380884" y="114018"/>
                  <a:pt x="359804" y="92862"/>
                  <a:pt x="359804" y="66510"/>
                </a:cubicBezTo>
                <a:cubicBezTo>
                  <a:pt x="359804" y="40159"/>
                  <a:pt x="380884" y="19003"/>
                  <a:pt x="407140" y="19003"/>
                </a:cubicBezTo>
                <a:close/>
                <a:moveTo>
                  <a:pt x="251924" y="102846"/>
                </a:moveTo>
                <a:cubicBezTo>
                  <a:pt x="183102" y="137029"/>
                  <a:pt x="127070" y="193258"/>
                  <a:pt x="92978" y="262328"/>
                </a:cubicBezTo>
                <a:lnTo>
                  <a:pt x="109953" y="270753"/>
                </a:lnTo>
                <a:cubicBezTo>
                  <a:pt x="142163" y="205431"/>
                  <a:pt x="195195" y="152175"/>
                  <a:pt x="260322" y="119841"/>
                </a:cubicBezTo>
                <a:close/>
                <a:moveTo>
                  <a:pt x="562309" y="102846"/>
                </a:moveTo>
                <a:lnTo>
                  <a:pt x="553914" y="119845"/>
                </a:lnTo>
                <a:cubicBezTo>
                  <a:pt x="619002" y="152172"/>
                  <a:pt x="672037" y="205432"/>
                  <a:pt x="704283" y="270757"/>
                </a:cubicBezTo>
                <a:lnTo>
                  <a:pt x="721258" y="262332"/>
                </a:lnTo>
                <a:cubicBezTo>
                  <a:pt x="687197" y="193261"/>
                  <a:pt x="631171" y="137027"/>
                  <a:pt x="562312" y="102850"/>
                </a:cubicBezTo>
                <a:close/>
                <a:moveTo>
                  <a:pt x="407093" y="152024"/>
                </a:moveTo>
                <a:cubicBezTo>
                  <a:pt x="376879" y="152024"/>
                  <a:pt x="349327" y="158371"/>
                  <a:pt x="328507" y="170990"/>
                </a:cubicBezTo>
                <a:cubicBezTo>
                  <a:pt x="307686" y="183609"/>
                  <a:pt x="293485" y="203614"/>
                  <a:pt x="293485" y="228036"/>
                </a:cubicBezTo>
                <a:lnTo>
                  <a:pt x="293485" y="276842"/>
                </a:lnTo>
                <a:lnTo>
                  <a:pt x="293522" y="276805"/>
                </a:lnTo>
                <a:cubicBezTo>
                  <a:pt x="293522" y="280813"/>
                  <a:pt x="296037" y="284414"/>
                  <a:pt x="299810" y="285749"/>
                </a:cubicBezTo>
                <a:cubicBezTo>
                  <a:pt x="299810" y="285749"/>
                  <a:pt x="350549" y="304047"/>
                  <a:pt x="407131" y="304047"/>
                </a:cubicBezTo>
                <a:cubicBezTo>
                  <a:pt x="463713" y="304047"/>
                  <a:pt x="514452" y="285749"/>
                  <a:pt x="514452" y="285749"/>
                </a:cubicBezTo>
                <a:cubicBezTo>
                  <a:pt x="518223" y="284414"/>
                  <a:pt x="520738" y="280813"/>
                  <a:pt x="520738" y="276805"/>
                </a:cubicBezTo>
                <a:lnTo>
                  <a:pt x="520738" y="227999"/>
                </a:lnTo>
                <a:cubicBezTo>
                  <a:pt x="520738" y="203577"/>
                  <a:pt x="506574" y="183571"/>
                  <a:pt x="485717" y="170953"/>
                </a:cubicBezTo>
                <a:cubicBezTo>
                  <a:pt x="464896" y="158334"/>
                  <a:pt x="437308" y="151987"/>
                  <a:pt x="407131" y="151987"/>
                </a:cubicBezTo>
                <a:close/>
                <a:moveTo>
                  <a:pt x="407093" y="171027"/>
                </a:moveTo>
                <a:cubicBezTo>
                  <a:pt x="434607" y="171027"/>
                  <a:pt x="459089" y="177076"/>
                  <a:pt x="475915" y="187246"/>
                </a:cubicBezTo>
                <a:cubicBezTo>
                  <a:pt x="492741" y="197452"/>
                  <a:pt x="501765" y="210665"/>
                  <a:pt x="501765" y="228036"/>
                </a:cubicBezTo>
                <a:lnTo>
                  <a:pt x="501765" y="269605"/>
                </a:lnTo>
                <a:cubicBezTo>
                  <a:pt x="493297" y="272426"/>
                  <a:pt x="454244" y="285007"/>
                  <a:pt x="407093" y="285044"/>
                </a:cubicBezTo>
                <a:cubicBezTo>
                  <a:pt x="359941" y="285044"/>
                  <a:pt x="320888" y="272463"/>
                  <a:pt x="312420" y="269605"/>
                </a:cubicBezTo>
                <a:lnTo>
                  <a:pt x="312420" y="228036"/>
                </a:lnTo>
                <a:cubicBezTo>
                  <a:pt x="312420" y="210703"/>
                  <a:pt x="321480" y="197452"/>
                  <a:pt x="338270" y="187246"/>
                </a:cubicBezTo>
                <a:cubicBezTo>
                  <a:pt x="355097" y="177039"/>
                  <a:pt x="379579" y="171027"/>
                  <a:pt x="407093" y="171027"/>
                </a:cubicBezTo>
                <a:close/>
                <a:moveTo>
                  <a:pt x="113607" y="275543"/>
                </a:moveTo>
                <a:cubicBezTo>
                  <a:pt x="77106" y="275543"/>
                  <a:pt x="47336" y="305420"/>
                  <a:pt x="47336" y="342053"/>
                </a:cubicBezTo>
                <a:cubicBezTo>
                  <a:pt x="47336" y="378686"/>
                  <a:pt x="77106" y="408564"/>
                  <a:pt x="113607" y="408564"/>
                </a:cubicBezTo>
                <a:cubicBezTo>
                  <a:pt x="150108" y="408564"/>
                  <a:pt x="179878" y="378686"/>
                  <a:pt x="179878" y="342053"/>
                </a:cubicBezTo>
                <a:cubicBezTo>
                  <a:pt x="179878" y="305420"/>
                  <a:pt x="150108" y="275543"/>
                  <a:pt x="113607" y="275543"/>
                </a:cubicBezTo>
                <a:close/>
                <a:moveTo>
                  <a:pt x="700578" y="275543"/>
                </a:moveTo>
                <a:cubicBezTo>
                  <a:pt x="664077" y="275543"/>
                  <a:pt x="634307" y="305420"/>
                  <a:pt x="634307" y="342053"/>
                </a:cubicBezTo>
                <a:cubicBezTo>
                  <a:pt x="634307" y="378686"/>
                  <a:pt x="664077" y="408564"/>
                  <a:pt x="700578" y="408564"/>
                </a:cubicBezTo>
                <a:cubicBezTo>
                  <a:pt x="737079" y="408564"/>
                  <a:pt x="766849" y="378686"/>
                  <a:pt x="766849" y="342053"/>
                </a:cubicBezTo>
                <a:cubicBezTo>
                  <a:pt x="766849" y="305420"/>
                  <a:pt x="737079" y="275543"/>
                  <a:pt x="700578" y="275543"/>
                </a:cubicBezTo>
                <a:close/>
                <a:moveTo>
                  <a:pt x="113607" y="294546"/>
                </a:moveTo>
                <a:cubicBezTo>
                  <a:pt x="139864" y="294546"/>
                  <a:pt x="160944" y="315702"/>
                  <a:pt x="160944" y="342053"/>
                </a:cubicBezTo>
                <a:cubicBezTo>
                  <a:pt x="160944" y="368405"/>
                  <a:pt x="139864" y="389561"/>
                  <a:pt x="113607" y="389561"/>
                </a:cubicBezTo>
                <a:cubicBezTo>
                  <a:pt x="87351" y="389561"/>
                  <a:pt x="66271" y="368405"/>
                  <a:pt x="66271" y="342053"/>
                </a:cubicBezTo>
                <a:cubicBezTo>
                  <a:pt x="66271" y="315702"/>
                  <a:pt x="87351" y="294546"/>
                  <a:pt x="113607" y="294546"/>
                </a:cubicBezTo>
                <a:close/>
                <a:moveTo>
                  <a:pt x="700578" y="294546"/>
                </a:moveTo>
                <a:cubicBezTo>
                  <a:pt x="726835" y="294546"/>
                  <a:pt x="747915" y="315702"/>
                  <a:pt x="747915" y="342053"/>
                </a:cubicBezTo>
                <a:cubicBezTo>
                  <a:pt x="747915" y="368405"/>
                  <a:pt x="726835" y="389561"/>
                  <a:pt x="700578" y="389561"/>
                </a:cubicBezTo>
                <a:cubicBezTo>
                  <a:pt x="674322" y="389561"/>
                  <a:pt x="653242" y="368405"/>
                  <a:pt x="653242" y="342053"/>
                </a:cubicBezTo>
                <a:cubicBezTo>
                  <a:pt x="653242" y="315702"/>
                  <a:pt x="674322" y="294546"/>
                  <a:pt x="700578" y="294546"/>
                </a:cubicBezTo>
                <a:close/>
                <a:moveTo>
                  <a:pt x="113607" y="427567"/>
                </a:moveTo>
                <a:cubicBezTo>
                  <a:pt x="83393" y="427567"/>
                  <a:pt x="55842" y="433914"/>
                  <a:pt x="35021" y="446533"/>
                </a:cubicBezTo>
                <a:cubicBezTo>
                  <a:pt x="14201" y="459152"/>
                  <a:pt x="0" y="479157"/>
                  <a:pt x="0" y="503579"/>
                </a:cubicBezTo>
                <a:lnTo>
                  <a:pt x="0" y="552385"/>
                </a:lnTo>
                <a:lnTo>
                  <a:pt x="37" y="552348"/>
                </a:lnTo>
                <a:cubicBezTo>
                  <a:pt x="37" y="556356"/>
                  <a:pt x="2552" y="559957"/>
                  <a:pt x="6324" y="561292"/>
                </a:cubicBezTo>
                <a:cubicBezTo>
                  <a:pt x="6324" y="561292"/>
                  <a:pt x="57063" y="579590"/>
                  <a:pt x="113645" y="579590"/>
                </a:cubicBezTo>
                <a:cubicBezTo>
                  <a:pt x="170227" y="579590"/>
                  <a:pt x="220966" y="561292"/>
                  <a:pt x="220966" y="561292"/>
                </a:cubicBezTo>
                <a:cubicBezTo>
                  <a:pt x="224738" y="559957"/>
                  <a:pt x="227252" y="556356"/>
                  <a:pt x="227252" y="552348"/>
                </a:cubicBezTo>
                <a:lnTo>
                  <a:pt x="227252" y="503541"/>
                </a:lnTo>
                <a:cubicBezTo>
                  <a:pt x="227252" y="479120"/>
                  <a:pt x="213088" y="459114"/>
                  <a:pt x="192231" y="446496"/>
                </a:cubicBezTo>
                <a:cubicBezTo>
                  <a:pt x="171411" y="433877"/>
                  <a:pt x="143822" y="427530"/>
                  <a:pt x="113645" y="427530"/>
                </a:cubicBezTo>
                <a:close/>
                <a:moveTo>
                  <a:pt x="700578" y="427567"/>
                </a:moveTo>
                <a:cubicBezTo>
                  <a:pt x="670364" y="427567"/>
                  <a:pt x="642813" y="433914"/>
                  <a:pt x="621992" y="446533"/>
                </a:cubicBezTo>
                <a:cubicBezTo>
                  <a:pt x="601172" y="459152"/>
                  <a:pt x="586971" y="479157"/>
                  <a:pt x="586971" y="503579"/>
                </a:cubicBezTo>
                <a:lnTo>
                  <a:pt x="586971" y="552385"/>
                </a:lnTo>
                <a:lnTo>
                  <a:pt x="587008" y="552348"/>
                </a:lnTo>
                <a:cubicBezTo>
                  <a:pt x="587008" y="556356"/>
                  <a:pt x="589522" y="559957"/>
                  <a:pt x="593295" y="561292"/>
                </a:cubicBezTo>
                <a:cubicBezTo>
                  <a:pt x="593295" y="561292"/>
                  <a:pt x="644034" y="579590"/>
                  <a:pt x="700616" y="579590"/>
                </a:cubicBezTo>
                <a:cubicBezTo>
                  <a:pt x="757198" y="579590"/>
                  <a:pt x="807937" y="561292"/>
                  <a:pt x="807937" y="561292"/>
                </a:cubicBezTo>
                <a:cubicBezTo>
                  <a:pt x="811709" y="559957"/>
                  <a:pt x="814223" y="556356"/>
                  <a:pt x="814223" y="552348"/>
                </a:cubicBezTo>
                <a:lnTo>
                  <a:pt x="814223" y="503541"/>
                </a:lnTo>
                <a:cubicBezTo>
                  <a:pt x="814223" y="479120"/>
                  <a:pt x="800059" y="459114"/>
                  <a:pt x="779202" y="446496"/>
                </a:cubicBezTo>
                <a:cubicBezTo>
                  <a:pt x="758382" y="433877"/>
                  <a:pt x="730793" y="427530"/>
                  <a:pt x="700616" y="427530"/>
                </a:cubicBezTo>
                <a:close/>
                <a:moveTo>
                  <a:pt x="113607" y="446570"/>
                </a:moveTo>
                <a:cubicBezTo>
                  <a:pt x="141121" y="446570"/>
                  <a:pt x="165603" y="452619"/>
                  <a:pt x="182430" y="462789"/>
                </a:cubicBezTo>
                <a:cubicBezTo>
                  <a:pt x="199256" y="472995"/>
                  <a:pt x="208280" y="486208"/>
                  <a:pt x="208280" y="503579"/>
                </a:cubicBezTo>
                <a:lnTo>
                  <a:pt x="208280" y="545148"/>
                </a:lnTo>
                <a:cubicBezTo>
                  <a:pt x="199812" y="547969"/>
                  <a:pt x="160759" y="560550"/>
                  <a:pt x="113607" y="560587"/>
                </a:cubicBezTo>
                <a:cubicBezTo>
                  <a:pt x="66456" y="560587"/>
                  <a:pt x="27403" y="548006"/>
                  <a:pt x="18935" y="545148"/>
                </a:cubicBezTo>
                <a:lnTo>
                  <a:pt x="18935" y="503579"/>
                </a:lnTo>
                <a:cubicBezTo>
                  <a:pt x="18935" y="486246"/>
                  <a:pt x="27995" y="472995"/>
                  <a:pt x="44785" y="462789"/>
                </a:cubicBezTo>
                <a:cubicBezTo>
                  <a:pt x="61611" y="452582"/>
                  <a:pt x="86093" y="446570"/>
                  <a:pt x="113607" y="446570"/>
                </a:cubicBezTo>
                <a:close/>
                <a:moveTo>
                  <a:pt x="700578" y="446570"/>
                </a:moveTo>
                <a:cubicBezTo>
                  <a:pt x="728092" y="446570"/>
                  <a:pt x="752574" y="452619"/>
                  <a:pt x="769401" y="462789"/>
                </a:cubicBezTo>
                <a:cubicBezTo>
                  <a:pt x="786227" y="472995"/>
                  <a:pt x="795251" y="486208"/>
                  <a:pt x="795251" y="503579"/>
                </a:cubicBezTo>
                <a:lnTo>
                  <a:pt x="795251" y="545148"/>
                </a:lnTo>
                <a:cubicBezTo>
                  <a:pt x="786782" y="547969"/>
                  <a:pt x="747730" y="560550"/>
                  <a:pt x="700578" y="560587"/>
                </a:cubicBezTo>
                <a:cubicBezTo>
                  <a:pt x="653426" y="560587"/>
                  <a:pt x="614374" y="548006"/>
                  <a:pt x="605906" y="545148"/>
                </a:cubicBezTo>
                <a:lnTo>
                  <a:pt x="605906" y="503579"/>
                </a:lnTo>
                <a:cubicBezTo>
                  <a:pt x="605906" y="486246"/>
                  <a:pt x="614966" y="472995"/>
                  <a:pt x="631756" y="462789"/>
                </a:cubicBezTo>
                <a:cubicBezTo>
                  <a:pt x="648582" y="452582"/>
                  <a:pt x="673064" y="446570"/>
                  <a:pt x="700578" y="446570"/>
                </a:cubicBezTo>
                <a:close/>
                <a:moveTo>
                  <a:pt x="407093" y="570089"/>
                </a:moveTo>
                <a:cubicBezTo>
                  <a:pt x="370592" y="570089"/>
                  <a:pt x="340822" y="599966"/>
                  <a:pt x="340822" y="636599"/>
                </a:cubicBezTo>
                <a:cubicBezTo>
                  <a:pt x="340822" y="673232"/>
                  <a:pt x="370592" y="703110"/>
                  <a:pt x="407093" y="703110"/>
                </a:cubicBezTo>
                <a:cubicBezTo>
                  <a:pt x="443594" y="703110"/>
                  <a:pt x="473364" y="673232"/>
                  <a:pt x="473364" y="636599"/>
                </a:cubicBezTo>
                <a:cubicBezTo>
                  <a:pt x="473364" y="599966"/>
                  <a:pt x="443594" y="570089"/>
                  <a:pt x="407093" y="570089"/>
                </a:cubicBezTo>
                <a:close/>
                <a:moveTo>
                  <a:pt x="109943" y="584415"/>
                </a:moveTo>
                <a:lnTo>
                  <a:pt x="92969" y="592840"/>
                </a:lnTo>
                <a:cubicBezTo>
                  <a:pt x="127029" y="661911"/>
                  <a:pt x="183055" y="699143"/>
                  <a:pt x="251915" y="733320"/>
                </a:cubicBezTo>
                <a:lnTo>
                  <a:pt x="260309" y="716283"/>
                </a:lnTo>
                <a:cubicBezTo>
                  <a:pt x="195222" y="683957"/>
                  <a:pt x="142186" y="649699"/>
                  <a:pt x="109941" y="584374"/>
                </a:cubicBezTo>
                <a:close/>
                <a:moveTo>
                  <a:pt x="704233" y="584415"/>
                </a:moveTo>
                <a:cubicBezTo>
                  <a:pt x="672022" y="649738"/>
                  <a:pt x="618990" y="683991"/>
                  <a:pt x="553864" y="716324"/>
                </a:cubicBezTo>
                <a:lnTo>
                  <a:pt x="562258" y="733360"/>
                </a:lnTo>
                <a:cubicBezTo>
                  <a:pt x="631081" y="699177"/>
                  <a:pt x="687113" y="661951"/>
                  <a:pt x="721205" y="592881"/>
                </a:cubicBezTo>
                <a:close/>
                <a:moveTo>
                  <a:pt x="407083" y="589092"/>
                </a:moveTo>
                <a:cubicBezTo>
                  <a:pt x="433340" y="589092"/>
                  <a:pt x="454420" y="610248"/>
                  <a:pt x="454420" y="636599"/>
                </a:cubicBezTo>
                <a:cubicBezTo>
                  <a:pt x="454420" y="662951"/>
                  <a:pt x="433340" y="684107"/>
                  <a:pt x="407083" y="684107"/>
                </a:cubicBezTo>
                <a:cubicBezTo>
                  <a:pt x="380827" y="684107"/>
                  <a:pt x="359747" y="662951"/>
                  <a:pt x="359747" y="636599"/>
                </a:cubicBezTo>
                <a:cubicBezTo>
                  <a:pt x="359747" y="610248"/>
                  <a:pt x="380827" y="589092"/>
                  <a:pt x="407083" y="589092"/>
                </a:cubicBezTo>
                <a:close/>
                <a:moveTo>
                  <a:pt x="407083" y="722113"/>
                </a:moveTo>
                <a:cubicBezTo>
                  <a:pt x="376869" y="722113"/>
                  <a:pt x="349318" y="728460"/>
                  <a:pt x="328497" y="741079"/>
                </a:cubicBezTo>
                <a:cubicBezTo>
                  <a:pt x="307677" y="753697"/>
                  <a:pt x="293476" y="773703"/>
                  <a:pt x="293476" y="798124"/>
                </a:cubicBezTo>
                <a:lnTo>
                  <a:pt x="293476" y="846931"/>
                </a:lnTo>
                <a:lnTo>
                  <a:pt x="293513" y="846894"/>
                </a:lnTo>
                <a:cubicBezTo>
                  <a:pt x="293513" y="850902"/>
                  <a:pt x="296027" y="854502"/>
                  <a:pt x="299800" y="855838"/>
                </a:cubicBezTo>
                <a:cubicBezTo>
                  <a:pt x="299800" y="855838"/>
                  <a:pt x="350539" y="874136"/>
                  <a:pt x="407121" y="874136"/>
                </a:cubicBezTo>
                <a:cubicBezTo>
                  <a:pt x="463703" y="874136"/>
                  <a:pt x="514442" y="855838"/>
                  <a:pt x="514442" y="855838"/>
                </a:cubicBezTo>
                <a:cubicBezTo>
                  <a:pt x="518214" y="854502"/>
                  <a:pt x="520728" y="850902"/>
                  <a:pt x="520728" y="846894"/>
                </a:cubicBezTo>
                <a:lnTo>
                  <a:pt x="520728" y="798087"/>
                </a:lnTo>
                <a:cubicBezTo>
                  <a:pt x="520728" y="773666"/>
                  <a:pt x="506564" y="753660"/>
                  <a:pt x="485707" y="741042"/>
                </a:cubicBezTo>
                <a:cubicBezTo>
                  <a:pt x="464887" y="728423"/>
                  <a:pt x="437298" y="722076"/>
                  <a:pt x="407121" y="722076"/>
                </a:cubicBezTo>
                <a:close/>
                <a:moveTo>
                  <a:pt x="407083" y="741116"/>
                </a:moveTo>
                <a:cubicBezTo>
                  <a:pt x="434597" y="741116"/>
                  <a:pt x="459079" y="747165"/>
                  <a:pt x="475906" y="757335"/>
                </a:cubicBezTo>
                <a:cubicBezTo>
                  <a:pt x="492732" y="767541"/>
                  <a:pt x="501756" y="780754"/>
                  <a:pt x="501756" y="798124"/>
                </a:cubicBezTo>
                <a:lnTo>
                  <a:pt x="501756" y="839693"/>
                </a:lnTo>
                <a:cubicBezTo>
                  <a:pt x="493288" y="842514"/>
                  <a:pt x="454235" y="855096"/>
                  <a:pt x="407083" y="855133"/>
                </a:cubicBezTo>
                <a:cubicBezTo>
                  <a:pt x="359932" y="855133"/>
                  <a:pt x="320879" y="842551"/>
                  <a:pt x="312411" y="839693"/>
                </a:cubicBezTo>
                <a:lnTo>
                  <a:pt x="312411" y="798124"/>
                </a:lnTo>
                <a:cubicBezTo>
                  <a:pt x="312411" y="780792"/>
                  <a:pt x="321471" y="767541"/>
                  <a:pt x="338261" y="757335"/>
                </a:cubicBezTo>
                <a:cubicBezTo>
                  <a:pt x="355087" y="747128"/>
                  <a:pt x="379569" y="741116"/>
                  <a:pt x="407083" y="741116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0" name="Freeform 4119">
            <a:extLst>
              <a:ext uri="{FF2B5EF4-FFF2-40B4-BE49-F238E27FC236}">
                <a16:creationId xmlns:a16="http://schemas.microsoft.com/office/drawing/2014/main" id="{CF608633-60AD-DB68-C2EF-6AFD64E73B7F}"/>
              </a:ext>
            </a:extLst>
          </p:cNvPr>
          <p:cNvSpPr/>
          <p:nvPr/>
        </p:nvSpPr>
        <p:spPr>
          <a:xfrm>
            <a:off x="4176378" y="3619084"/>
            <a:ext cx="292005" cy="236577"/>
          </a:xfrm>
          <a:custGeom>
            <a:avLst/>
            <a:gdLst>
              <a:gd name="connsiteX0" fmla="*/ 757385 w 757384"/>
              <a:gd name="connsiteY0" fmla="*/ 33033 h 613621"/>
              <a:gd name="connsiteX1" fmla="*/ 757385 w 757384"/>
              <a:gd name="connsiteY1" fmla="*/ 460790 h 613621"/>
              <a:gd name="connsiteX2" fmla="*/ 724471 w 757384"/>
              <a:gd name="connsiteY2" fmla="*/ 493822 h 613621"/>
              <a:gd name="connsiteX3" fmla="*/ 634161 w 757384"/>
              <a:gd name="connsiteY3" fmla="*/ 493822 h 613621"/>
              <a:gd name="connsiteX4" fmla="*/ 625101 w 757384"/>
              <a:gd name="connsiteY4" fmla="*/ 484730 h 613621"/>
              <a:gd name="connsiteX5" fmla="*/ 634161 w 757384"/>
              <a:gd name="connsiteY5" fmla="*/ 475636 h 613621"/>
              <a:gd name="connsiteX6" fmla="*/ 724471 w 757384"/>
              <a:gd name="connsiteY6" fmla="*/ 475636 h 613621"/>
              <a:gd name="connsiteX7" fmla="*/ 739263 w 757384"/>
              <a:gd name="connsiteY7" fmla="*/ 460790 h 613621"/>
              <a:gd name="connsiteX8" fmla="*/ 739300 w 757384"/>
              <a:gd name="connsiteY8" fmla="*/ 33033 h 613621"/>
              <a:gd name="connsiteX9" fmla="*/ 724508 w 757384"/>
              <a:gd name="connsiteY9" fmla="*/ 18187 h 613621"/>
              <a:gd name="connsiteX10" fmla="*/ 32914 w 757384"/>
              <a:gd name="connsiteY10" fmla="*/ 18187 h 613621"/>
              <a:gd name="connsiteX11" fmla="*/ 18121 w 757384"/>
              <a:gd name="connsiteY11" fmla="*/ 33033 h 613621"/>
              <a:gd name="connsiteX12" fmla="*/ 18121 w 757384"/>
              <a:gd name="connsiteY12" fmla="*/ 460790 h 613621"/>
              <a:gd name="connsiteX13" fmla="*/ 32914 w 757384"/>
              <a:gd name="connsiteY13" fmla="*/ 475636 h 613621"/>
              <a:gd name="connsiteX14" fmla="*/ 495182 w 757384"/>
              <a:gd name="connsiteY14" fmla="*/ 475636 h 613621"/>
              <a:gd name="connsiteX15" fmla="*/ 504242 w 757384"/>
              <a:gd name="connsiteY15" fmla="*/ 484730 h 613621"/>
              <a:gd name="connsiteX16" fmla="*/ 495182 w 757384"/>
              <a:gd name="connsiteY16" fmla="*/ 493822 h 613621"/>
              <a:gd name="connsiteX17" fmla="*/ 32914 w 757384"/>
              <a:gd name="connsiteY17" fmla="*/ 493822 h 613621"/>
              <a:gd name="connsiteX18" fmla="*/ 0 w 757384"/>
              <a:gd name="connsiteY18" fmla="*/ 460790 h 613621"/>
              <a:gd name="connsiteX19" fmla="*/ 0 w 757384"/>
              <a:gd name="connsiteY19" fmla="*/ 33033 h 613621"/>
              <a:gd name="connsiteX20" fmla="*/ 32914 w 757384"/>
              <a:gd name="connsiteY20" fmla="*/ 0 h 613621"/>
              <a:gd name="connsiteX21" fmla="*/ 724470 w 757384"/>
              <a:gd name="connsiteY21" fmla="*/ 0 h 613621"/>
              <a:gd name="connsiteX22" fmla="*/ 757384 w 757384"/>
              <a:gd name="connsiteY22" fmla="*/ 33033 h 613621"/>
              <a:gd name="connsiteX23" fmla="*/ 706091 w 757384"/>
              <a:gd name="connsiteY23" fmla="*/ 442338 h 613621"/>
              <a:gd name="connsiteX24" fmla="*/ 706091 w 757384"/>
              <a:gd name="connsiteY24" fmla="*/ 51475 h 613621"/>
              <a:gd name="connsiteX25" fmla="*/ 51296 w 757384"/>
              <a:gd name="connsiteY25" fmla="*/ 51475 h 613621"/>
              <a:gd name="connsiteX26" fmla="*/ 51296 w 757384"/>
              <a:gd name="connsiteY26" fmla="*/ 442338 h 613621"/>
              <a:gd name="connsiteX27" fmla="*/ 98411 w 757384"/>
              <a:gd name="connsiteY27" fmla="*/ 442338 h 613621"/>
              <a:gd name="connsiteX28" fmla="*/ 98411 w 757384"/>
              <a:gd name="connsiteY28" fmla="*/ 416505 h 613621"/>
              <a:gd name="connsiteX29" fmla="*/ 142271 w 757384"/>
              <a:gd name="connsiteY29" fmla="*/ 372487 h 613621"/>
              <a:gd name="connsiteX30" fmla="*/ 222078 w 757384"/>
              <a:gd name="connsiteY30" fmla="*/ 372487 h 613621"/>
              <a:gd name="connsiteX31" fmla="*/ 265938 w 757384"/>
              <a:gd name="connsiteY31" fmla="*/ 416505 h 613621"/>
              <a:gd name="connsiteX32" fmla="*/ 265938 w 757384"/>
              <a:gd name="connsiteY32" fmla="*/ 442338 h 613621"/>
              <a:gd name="connsiteX33" fmla="*/ 476101 w 757384"/>
              <a:gd name="connsiteY33" fmla="*/ 442338 h 613621"/>
              <a:gd name="connsiteX34" fmla="*/ 485162 w 757384"/>
              <a:gd name="connsiteY34" fmla="*/ 451431 h 613621"/>
              <a:gd name="connsiteX35" fmla="*/ 476101 w 757384"/>
              <a:gd name="connsiteY35" fmla="*/ 460524 h 613621"/>
              <a:gd name="connsiteX36" fmla="*/ 42235 w 757384"/>
              <a:gd name="connsiteY36" fmla="*/ 460524 h 613621"/>
              <a:gd name="connsiteX37" fmla="*/ 33175 w 757384"/>
              <a:gd name="connsiteY37" fmla="*/ 451431 h 613621"/>
              <a:gd name="connsiteX38" fmla="*/ 33212 w 757384"/>
              <a:gd name="connsiteY38" fmla="*/ 42382 h 613621"/>
              <a:gd name="connsiteX39" fmla="*/ 42272 w 757384"/>
              <a:gd name="connsiteY39" fmla="*/ 33289 h 613621"/>
              <a:gd name="connsiteX40" fmla="*/ 715149 w 757384"/>
              <a:gd name="connsiteY40" fmla="*/ 33289 h 613621"/>
              <a:gd name="connsiteX41" fmla="*/ 724209 w 757384"/>
              <a:gd name="connsiteY41" fmla="*/ 42382 h 613621"/>
              <a:gd name="connsiteX42" fmla="*/ 724209 w 757384"/>
              <a:gd name="connsiteY42" fmla="*/ 451431 h 613621"/>
              <a:gd name="connsiteX43" fmla="*/ 715149 w 757384"/>
              <a:gd name="connsiteY43" fmla="*/ 460524 h 613621"/>
              <a:gd name="connsiteX44" fmla="*/ 615004 w 757384"/>
              <a:gd name="connsiteY44" fmla="*/ 460524 h 613621"/>
              <a:gd name="connsiteX45" fmla="*/ 605944 w 757384"/>
              <a:gd name="connsiteY45" fmla="*/ 451431 h 613621"/>
              <a:gd name="connsiteX46" fmla="*/ 615004 w 757384"/>
              <a:gd name="connsiteY46" fmla="*/ 442338 h 613621"/>
              <a:gd name="connsiteX47" fmla="*/ 118192 w 757384"/>
              <a:gd name="connsiteY47" fmla="*/ 407412 h 613621"/>
              <a:gd name="connsiteX48" fmla="*/ 246114 w 757384"/>
              <a:gd name="connsiteY48" fmla="*/ 407412 h 613621"/>
              <a:gd name="connsiteX49" fmla="*/ 222076 w 757384"/>
              <a:gd name="connsiteY49" fmla="*/ 390673 h 613621"/>
              <a:gd name="connsiteX50" fmla="*/ 142269 w 757384"/>
              <a:gd name="connsiteY50" fmla="*/ 390673 h 613621"/>
              <a:gd name="connsiteX51" fmla="*/ 118231 w 757384"/>
              <a:gd name="connsiteY51" fmla="*/ 407412 h 613621"/>
              <a:gd name="connsiteX52" fmla="*/ 116528 w 757384"/>
              <a:gd name="connsiteY52" fmla="*/ 442338 h 613621"/>
              <a:gd name="connsiteX53" fmla="*/ 247773 w 757384"/>
              <a:gd name="connsiteY53" fmla="*/ 442338 h 613621"/>
              <a:gd name="connsiteX54" fmla="*/ 247773 w 757384"/>
              <a:gd name="connsiteY54" fmla="*/ 425599 h 613621"/>
              <a:gd name="connsiteX55" fmla="*/ 116528 w 757384"/>
              <a:gd name="connsiteY55" fmla="*/ 425599 h 613621"/>
              <a:gd name="connsiteX56" fmla="*/ 656901 w 757384"/>
              <a:gd name="connsiteY56" fmla="*/ 582000 h 613621"/>
              <a:gd name="connsiteX57" fmla="*/ 655902 w 757384"/>
              <a:gd name="connsiteY57" fmla="*/ 583188 h 613621"/>
              <a:gd name="connsiteX58" fmla="*/ 655681 w 757384"/>
              <a:gd name="connsiteY58" fmla="*/ 583447 h 613621"/>
              <a:gd name="connsiteX59" fmla="*/ 654645 w 757384"/>
              <a:gd name="connsiteY59" fmla="*/ 584449 h 613621"/>
              <a:gd name="connsiteX60" fmla="*/ 654313 w 757384"/>
              <a:gd name="connsiteY60" fmla="*/ 584747 h 613621"/>
              <a:gd name="connsiteX61" fmla="*/ 653240 w 757384"/>
              <a:gd name="connsiteY61" fmla="*/ 585600 h 613621"/>
              <a:gd name="connsiteX62" fmla="*/ 652796 w 757384"/>
              <a:gd name="connsiteY62" fmla="*/ 585935 h 613621"/>
              <a:gd name="connsiteX63" fmla="*/ 651502 w 757384"/>
              <a:gd name="connsiteY63" fmla="*/ 586788 h 613621"/>
              <a:gd name="connsiteX64" fmla="*/ 651169 w 757384"/>
              <a:gd name="connsiteY64" fmla="*/ 587010 h 613621"/>
              <a:gd name="connsiteX65" fmla="*/ 609676 w 757384"/>
              <a:gd name="connsiteY65" fmla="*/ 611060 h 613621"/>
              <a:gd name="connsiteX66" fmla="*/ 607383 w 757384"/>
              <a:gd name="connsiteY66" fmla="*/ 612174 h 613621"/>
              <a:gd name="connsiteX67" fmla="*/ 606976 w 757384"/>
              <a:gd name="connsiteY67" fmla="*/ 612323 h 613621"/>
              <a:gd name="connsiteX68" fmla="*/ 604980 w 757384"/>
              <a:gd name="connsiteY68" fmla="*/ 612991 h 613621"/>
              <a:gd name="connsiteX69" fmla="*/ 604942 w 757384"/>
              <a:gd name="connsiteY69" fmla="*/ 612991 h 613621"/>
              <a:gd name="connsiteX70" fmla="*/ 600134 w 757384"/>
              <a:gd name="connsiteY70" fmla="*/ 613622 h 613621"/>
              <a:gd name="connsiteX71" fmla="*/ 597879 w 757384"/>
              <a:gd name="connsiteY71" fmla="*/ 613474 h 613621"/>
              <a:gd name="connsiteX72" fmla="*/ 597657 w 757384"/>
              <a:gd name="connsiteY72" fmla="*/ 613436 h 613621"/>
              <a:gd name="connsiteX73" fmla="*/ 597213 w 757384"/>
              <a:gd name="connsiteY73" fmla="*/ 613362 h 613621"/>
              <a:gd name="connsiteX74" fmla="*/ 595179 w 757384"/>
              <a:gd name="connsiteY74" fmla="*/ 612954 h 613621"/>
              <a:gd name="connsiteX75" fmla="*/ 595142 w 757384"/>
              <a:gd name="connsiteY75" fmla="*/ 612954 h 613621"/>
              <a:gd name="connsiteX76" fmla="*/ 593072 w 757384"/>
              <a:gd name="connsiteY76" fmla="*/ 612248 h 613621"/>
              <a:gd name="connsiteX77" fmla="*/ 592517 w 757384"/>
              <a:gd name="connsiteY77" fmla="*/ 611989 h 613621"/>
              <a:gd name="connsiteX78" fmla="*/ 590963 w 757384"/>
              <a:gd name="connsiteY78" fmla="*/ 611246 h 613621"/>
              <a:gd name="connsiteX79" fmla="*/ 590445 w 757384"/>
              <a:gd name="connsiteY79" fmla="*/ 610949 h 613621"/>
              <a:gd name="connsiteX80" fmla="*/ 588707 w 757384"/>
              <a:gd name="connsiteY80" fmla="*/ 609799 h 613621"/>
              <a:gd name="connsiteX81" fmla="*/ 588559 w 757384"/>
              <a:gd name="connsiteY81" fmla="*/ 609687 h 613621"/>
              <a:gd name="connsiteX82" fmla="*/ 586784 w 757384"/>
              <a:gd name="connsiteY82" fmla="*/ 608166 h 613621"/>
              <a:gd name="connsiteX83" fmla="*/ 586451 w 757384"/>
              <a:gd name="connsiteY83" fmla="*/ 607795 h 613621"/>
              <a:gd name="connsiteX84" fmla="*/ 585231 w 757384"/>
              <a:gd name="connsiteY84" fmla="*/ 606422 h 613621"/>
              <a:gd name="connsiteX85" fmla="*/ 584825 w 757384"/>
              <a:gd name="connsiteY85" fmla="*/ 605902 h 613621"/>
              <a:gd name="connsiteX86" fmla="*/ 583529 w 757384"/>
              <a:gd name="connsiteY86" fmla="*/ 603972 h 613621"/>
              <a:gd name="connsiteX87" fmla="*/ 583493 w 757384"/>
              <a:gd name="connsiteY87" fmla="*/ 603934 h 613621"/>
              <a:gd name="connsiteX88" fmla="*/ 567332 w 757384"/>
              <a:gd name="connsiteY88" fmla="*/ 575876 h 613621"/>
              <a:gd name="connsiteX89" fmla="*/ 567295 w 757384"/>
              <a:gd name="connsiteY89" fmla="*/ 575838 h 613621"/>
              <a:gd name="connsiteX90" fmla="*/ 453281 w 757384"/>
              <a:gd name="connsiteY90" fmla="*/ 377647 h 613621"/>
              <a:gd name="connsiteX91" fmla="*/ 445404 w 757384"/>
              <a:gd name="connsiteY91" fmla="*/ 331031 h 613621"/>
              <a:gd name="connsiteX92" fmla="*/ 445071 w 757384"/>
              <a:gd name="connsiteY92" fmla="*/ 302192 h 613621"/>
              <a:gd name="connsiteX93" fmla="*/ 451728 w 757384"/>
              <a:gd name="connsiteY93" fmla="*/ 288496 h 613621"/>
              <a:gd name="connsiteX94" fmla="*/ 466891 w 757384"/>
              <a:gd name="connsiteY94" fmla="*/ 289573 h 613621"/>
              <a:gd name="connsiteX95" fmla="*/ 491853 w 757384"/>
              <a:gd name="connsiteY95" fmla="*/ 304456 h 613621"/>
              <a:gd name="connsiteX96" fmla="*/ 527947 w 757384"/>
              <a:gd name="connsiteY96" fmla="*/ 334407 h 613621"/>
              <a:gd name="connsiteX97" fmla="*/ 658122 w 757384"/>
              <a:gd name="connsiteY97" fmla="*/ 560695 h 613621"/>
              <a:gd name="connsiteX98" fmla="*/ 659009 w 757384"/>
              <a:gd name="connsiteY98" fmla="*/ 562439 h 613621"/>
              <a:gd name="connsiteX99" fmla="*/ 659194 w 757384"/>
              <a:gd name="connsiteY99" fmla="*/ 562922 h 613621"/>
              <a:gd name="connsiteX100" fmla="*/ 659712 w 757384"/>
              <a:gd name="connsiteY100" fmla="*/ 564221 h 613621"/>
              <a:gd name="connsiteX101" fmla="*/ 659860 w 757384"/>
              <a:gd name="connsiteY101" fmla="*/ 564666 h 613621"/>
              <a:gd name="connsiteX102" fmla="*/ 660230 w 757384"/>
              <a:gd name="connsiteY102" fmla="*/ 566039 h 613621"/>
              <a:gd name="connsiteX103" fmla="*/ 660303 w 757384"/>
              <a:gd name="connsiteY103" fmla="*/ 566448 h 613621"/>
              <a:gd name="connsiteX104" fmla="*/ 660563 w 757384"/>
              <a:gd name="connsiteY104" fmla="*/ 567895 h 613621"/>
              <a:gd name="connsiteX105" fmla="*/ 660600 w 757384"/>
              <a:gd name="connsiteY105" fmla="*/ 568341 h 613621"/>
              <a:gd name="connsiteX106" fmla="*/ 660710 w 757384"/>
              <a:gd name="connsiteY106" fmla="*/ 569751 h 613621"/>
              <a:gd name="connsiteX107" fmla="*/ 660710 w 757384"/>
              <a:gd name="connsiteY107" fmla="*/ 570420 h 613621"/>
              <a:gd name="connsiteX108" fmla="*/ 660674 w 757384"/>
              <a:gd name="connsiteY108" fmla="*/ 571607 h 613621"/>
              <a:gd name="connsiteX109" fmla="*/ 660489 w 757384"/>
              <a:gd name="connsiteY109" fmla="*/ 573054 h 613621"/>
              <a:gd name="connsiteX110" fmla="*/ 660452 w 757384"/>
              <a:gd name="connsiteY110" fmla="*/ 573426 h 613621"/>
              <a:gd name="connsiteX111" fmla="*/ 659490 w 757384"/>
              <a:gd name="connsiteY111" fmla="*/ 577100 h 613621"/>
              <a:gd name="connsiteX112" fmla="*/ 659306 w 757384"/>
              <a:gd name="connsiteY112" fmla="*/ 577546 h 613621"/>
              <a:gd name="connsiteX113" fmla="*/ 658788 w 757384"/>
              <a:gd name="connsiteY113" fmla="*/ 578770 h 613621"/>
              <a:gd name="connsiteX114" fmla="*/ 658159 w 757384"/>
              <a:gd name="connsiteY114" fmla="*/ 579884 h 613621"/>
              <a:gd name="connsiteX115" fmla="*/ 657900 w 757384"/>
              <a:gd name="connsiteY115" fmla="*/ 580366 h 613621"/>
              <a:gd name="connsiteX116" fmla="*/ 657050 w 757384"/>
              <a:gd name="connsiteY116" fmla="*/ 581628 h 613621"/>
              <a:gd name="connsiteX117" fmla="*/ 656864 w 757384"/>
              <a:gd name="connsiteY117" fmla="*/ 581888 h 613621"/>
              <a:gd name="connsiteX118" fmla="*/ 642626 w 757384"/>
              <a:gd name="connsiteY118" fmla="*/ 570606 h 613621"/>
              <a:gd name="connsiteX119" fmla="*/ 642663 w 757384"/>
              <a:gd name="connsiteY119" fmla="*/ 570271 h 613621"/>
              <a:gd name="connsiteX120" fmla="*/ 642552 w 757384"/>
              <a:gd name="connsiteY120" fmla="*/ 569864 h 613621"/>
              <a:gd name="connsiteX121" fmla="*/ 630940 w 757384"/>
              <a:gd name="connsiteY121" fmla="*/ 549673 h 613621"/>
              <a:gd name="connsiteX122" fmla="*/ 587671 w 757384"/>
              <a:gd name="connsiteY122" fmla="*/ 574763 h 613621"/>
              <a:gd name="connsiteX123" fmla="*/ 599284 w 757384"/>
              <a:gd name="connsiteY123" fmla="*/ 594953 h 613621"/>
              <a:gd name="connsiteX124" fmla="*/ 599580 w 757384"/>
              <a:gd name="connsiteY124" fmla="*/ 595250 h 613621"/>
              <a:gd name="connsiteX125" fmla="*/ 599876 w 757384"/>
              <a:gd name="connsiteY125" fmla="*/ 595398 h 613621"/>
              <a:gd name="connsiteX126" fmla="*/ 599913 w 757384"/>
              <a:gd name="connsiteY126" fmla="*/ 595436 h 613621"/>
              <a:gd name="connsiteX127" fmla="*/ 599986 w 757384"/>
              <a:gd name="connsiteY127" fmla="*/ 595436 h 613621"/>
              <a:gd name="connsiteX128" fmla="*/ 600283 w 757384"/>
              <a:gd name="connsiteY128" fmla="*/ 595473 h 613621"/>
              <a:gd name="connsiteX129" fmla="*/ 600689 w 757384"/>
              <a:gd name="connsiteY129" fmla="*/ 595361 h 613621"/>
              <a:gd name="connsiteX130" fmla="*/ 615889 w 757384"/>
              <a:gd name="connsiteY130" fmla="*/ 586565 h 613621"/>
              <a:gd name="connsiteX131" fmla="*/ 642182 w 757384"/>
              <a:gd name="connsiteY131" fmla="*/ 571311 h 613621"/>
              <a:gd name="connsiteX132" fmla="*/ 642478 w 757384"/>
              <a:gd name="connsiteY132" fmla="*/ 571013 h 613621"/>
              <a:gd name="connsiteX133" fmla="*/ 642626 w 757384"/>
              <a:gd name="connsiteY133" fmla="*/ 570754 h 613621"/>
              <a:gd name="connsiteX134" fmla="*/ 642663 w 757384"/>
              <a:gd name="connsiteY134" fmla="*/ 570680 h 613621"/>
              <a:gd name="connsiteX135" fmla="*/ 642663 w 757384"/>
              <a:gd name="connsiteY135" fmla="*/ 570642 h 613621"/>
              <a:gd name="connsiteX136" fmla="*/ 469072 w 757384"/>
              <a:gd name="connsiteY136" fmla="*/ 368661 h 613621"/>
              <a:gd name="connsiteX137" fmla="*/ 578570 w 757384"/>
              <a:gd name="connsiteY137" fmla="*/ 558986 h 613621"/>
              <a:gd name="connsiteX138" fmla="*/ 621839 w 757384"/>
              <a:gd name="connsiteY138" fmla="*/ 533896 h 613621"/>
              <a:gd name="connsiteX139" fmla="*/ 512340 w 757384"/>
              <a:gd name="connsiteY139" fmla="*/ 343572 h 613621"/>
              <a:gd name="connsiteX140" fmla="*/ 483902 w 757384"/>
              <a:gd name="connsiteY140" fmla="*/ 320820 h 613621"/>
              <a:gd name="connsiteX141" fmla="*/ 464042 w 757384"/>
              <a:gd name="connsiteY141" fmla="*/ 309872 h 613621"/>
              <a:gd name="connsiteX142" fmla="*/ 463561 w 757384"/>
              <a:gd name="connsiteY142" fmla="*/ 332290 h 613621"/>
              <a:gd name="connsiteX143" fmla="*/ 469035 w 757384"/>
              <a:gd name="connsiteY143" fmla="*/ 368662 h 61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757384" h="613621">
                <a:moveTo>
                  <a:pt x="757385" y="33033"/>
                </a:moveTo>
                <a:lnTo>
                  <a:pt x="757385" y="460790"/>
                </a:lnTo>
                <a:cubicBezTo>
                  <a:pt x="757385" y="479013"/>
                  <a:pt x="742629" y="493822"/>
                  <a:pt x="724471" y="493822"/>
                </a:cubicBezTo>
                <a:lnTo>
                  <a:pt x="634161" y="493822"/>
                </a:lnTo>
                <a:cubicBezTo>
                  <a:pt x="629169" y="493822"/>
                  <a:pt x="625101" y="489740"/>
                  <a:pt x="625101" y="484730"/>
                </a:cubicBezTo>
                <a:cubicBezTo>
                  <a:pt x="625101" y="479718"/>
                  <a:pt x="629169" y="475636"/>
                  <a:pt x="634161" y="475636"/>
                </a:cubicBezTo>
                <a:lnTo>
                  <a:pt x="724471" y="475636"/>
                </a:lnTo>
                <a:cubicBezTo>
                  <a:pt x="732644" y="475636"/>
                  <a:pt x="739263" y="468955"/>
                  <a:pt x="739263" y="460790"/>
                </a:cubicBezTo>
                <a:lnTo>
                  <a:pt x="739300" y="33033"/>
                </a:lnTo>
                <a:cubicBezTo>
                  <a:pt x="739300" y="24831"/>
                  <a:pt x="732644" y="18187"/>
                  <a:pt x="724508" y="18187"/>
                </a:cubicBezTo>
                <a:lnTo>
                  <a:pt x="32914" y="18187"/>
                </a:lnTo>
                <a:cubicBezTo>
                  <a:pt x="24741" y="18187"/>
                  <a:pt x="18121" y="24868"/>
                  <a:pt x="18121" y="33033"/>
                </a:cubicBezTo>
                <a:lnTo>
                  <a:pt x="18121" y="460790"/>
                </a:lnTo>
                <a:cubicBezTo>
                  <a:pt x="18121" y="468992"/>
                  <a:pt x="24778" y="475636"/>
                  <a:pt x="32914" y="475636"/>
                </a:cubicBezTo>
                <a:lnTo>
                  <a:pt x="495182" y="475636"/>
                </a:lnTo>
                <a:cubicBezTo>
                  <a:pt x="500174" y="475636"/>
                  <a:pt x="504242" y="479718"/>
                  <a:pt x="504242" y="484730"/>
                </a:cubicBezTo>
                <a:cubicBezTo>
                  <a:pt x="504242" y="489740"/>
                  <a:pt x="500174" y="493822"/>
                  <a:pt x="495182" y="493822"/>
                </a:cubicBezTo>
                <a:lnTo>
                  <a:pt x="32914" y="493822"/>
                </a:lnTo>
                <a:cubicBezTo>
                  <a:pt x="14756" y="493822"/>
                  <a:pt x="0" y="479013"/>
                  <a:pt x="0" y="460790"/>
                </a:cubicBezTo>
                <a:lnTo>
                  <a:pt x="0" y="33033"/>
                </a:lnTo>
                <a:cubicBezTo>
                  <a:pt x="0" y="14809"/>
                  <a:pt x="14756" y="0"/>
                  <a:pt x="32914" y="0"/>
                </a:cubicBezTo>
                <a:lnTo>
                  <a:pt x="724470" y="0"/>
                </a:lnTo>
                <a:cubicBezTo>
                  <a:pt x="742628" y="0"/>
                  <a:pt x="757384" y="14809"/>
                  <a:pt x="757384" y="33033"/>
                </a:cubicBezTo>
                <a:close/>
                <a:moveTo>
                  <a:pt x="706091" y="442338"/>
                </a:moveTo>
                <a:lnTo>
                  <a:pt x="706091" y="51475"/>
                </a:lnTo>
                <a:lnTo>
                  <a:pt x="51296" y="51475"/>
                </a:lnTo>
                <a:lnTo>
                  <a:pt x="51296" y="442338"/>
                </a:lnTo>
                <a:lnTo>
                  <a:pt x="98411" y="442338"/>
                </a:lnTo>
                <a:lnTo>
                  <a:pt x="98411" y="416505"/>
                </a:lnTo>
                <a:cubicBezTo>
                  <a:pt x="98411" y="392232"/>
                  <a:pt x="118085" y="372487"/>
                  <a:pt x="142271" y="372487"/>
                </a:cubicBezTo>
                <a:lnTo>
                  <a:pt x="222078" y="372487"/>
                </a:lnTo>
                <a:cubicBezTo>
                  <a:pt x="246264" y="372487"/>
                  <a:pt x="265938" y="392232"/>
                  <a:pt x="265938" y="416505"/>
                </a:cubicBezTo>
                <a:lnTo>
                  <a:pt x="265938" y="442338"/>
                </a:lnTo>
                <a:lnTo>
                  <a:pt x="476101" y="442338"/>
                </a:lnTo>
                <a:cubicBezTo>
                  <a:pt x="481094" y="442338"/>
                  <a:pt x="485162" y="446421"/>
                  <a:pt x="485162" y="451431"/>
                </a:cubicBezTo>
                <a:cubicBezTo>
                  <a:pt x="485162" y="456442"/>
                  <a:pt x="481094" y="460524"/>
                  <a:pt x="476101" y="460524"/>
                </a:cubicBezTo>
                <a:lnTo>
                  <a:pt x="42235" y="460524"/>
                </a:lnTo>
                <a:cubicBezTo>
                  <a:pt x="37243" y="460524"/>
                  <a:pt x="33175" y="456442"/>
                  <a:pt x="33175" y="451431"/>
                </a:cubicBezTo>
                <a:lnTo>
                  <a:pt x="33212" y="42382"/>
                </a:lnTo>
                <a:cubicBezTo>
                  <a:pt x="33212" y="37372"/>
                  <a:pt x="37280" y="33289"/>
                  <a:pt x="42272" y="33289"/>
                </a:cubicBezTo>
                <a:lnTo>
                  <a:pt x="715149" y="33289"/>
                </a:lnTo>
                <a:cubicBezTo>
                  <a:pt x="720141" y="33289"/>
                  <a:pt x="724209" y="37372"/>
                  <a:pt x="724209" y="42382"/>
                </a:cubicBezTo>
                <a:lnTo>
                  <a:pt x="724209" y="451431"/>
                </a:lnTo>
                <a:cubicBezTo>
                  <a:pt x="724209" y="456442"/>
                  <a:pt x="720141" y="460524"/>
                  <a:pt x="715149" y="460524"/>
                </a:cubicBezTo>
                <a:lnTo>
                  <a:pt x="615004" y="460524"/>
                </a:lnTo>
                <a:cubicBezTo>
                  <a:pt x="610012" y="460524"/>
                  <a:pt x="605944" y="456442"/>
                  <a:pt x="605944" y="451431"/>
                </a:cubicBezTo>
                <a:cubicBezTo>
                  <a:pt x="605944" y="446421"/>
                  <a:pt x="610012" y="442338"/>
                  <a:pt x="615004" y="442338"/>
                </a:cubicBezTo>
                <a:close/>
                <a:moveTo>
                  <a:pt x="118192" y="407412"/>
                </a:moveTo>
                <a:lnTo>
                  <a:pt x="246114" y="407412"/>
                </a:lnTo>
                <a:cubicBezTo>
                  <a:pt x="242453" y="397651"/>
                  <a:pt x="233060" y="390673"/>
                  <a:pt x="222076" y="390673"/>
                </a:cubicBezTo>
                <a:lnTo>
                  <a:pt x="142269" y="390673"/>
                </a:lnTo>
                <a:cubicBezTo>
                  <a:pt x="131285" y="390673"/>
                  <a:pt x="121893" y="397651"/>
                  <a:pt x="118231" y="407412"/>
                </a:cubicBezTo>
                <a:close/>
                <a:moveTo>
                  <a:pt x="116528" y="442338"/>
                </a:moveTo>
                <a:lnTo>
                  <a:pt x="247773" y="442338"/>
                </a:lnTo>
                <a:lnTo>
                  <a:pt x="247773" y="425599"/>
                </a:lnTo>
                <a:lnTo>
                  <a:pt x="116528" y="425599"/>
                </a:lnTo>
                <a:close/>
                <a:moveTo>
                  <a:pt x="656901" y="582000"/>
                </a:moveTo>
                <a:cubicBezTo>
                  <a:pt x="656606" y="582409"/>
                  <a:pt x="656272" y="582816"/>
                  <a:pt x="655902" y="583188"/>
                </a:cubicBezTo>
                <a:cubicBezTo>
                  <a:pt x="655828" y="583262"/>
                  <a:pt x="655754" y="583373"/>
                  <a:pt x="655681" y="583447"/>
                </a:cubicBezTo>
                <a:cubicBezTo>
                  <a:pt x="655348" y="583781"/>
                  <a:pt x="655015" y="584116"/>
                  <a:pt x="654645" y="584449"/>
                </a:cubicBezTo>
                <a:cubicBezTo>
                  <a:pt x="654534" y="584561"/>
                  <a:pt x="654423" y="584672"/>
                  <a:pt x="654313" y="584747"/>
                </a:cubicBezTo>
                <a:cubicBezTo>
                  <a:pt x="653979" y="585043"/>
                  <a:pt x="653610" y="585341"/>
                  <a:pt x="653240" y="585600"/>
                </a:cubicBezTo>
                <a:cubicBezTo>
                  <a:pt x="653092" y="585711"/>
                  <a:pt x="652944" y="585822"/>
                  <a:pt x="652796" y="585935"/>
                </a:cubicBezTo>
                <a:cubicBezTo>
                  <a:pt x="652390" y="586231"/>
                  <a:pt x="651946" y="586491"/>
                  <a:pt x="651502" y="586788"/>
                </a:cubicBezTo>
                <a:cubicBezTo>
                  <a:pt x="651391" y="586862"/>
                  <a:pt x="651280" y="586936"/>
                  <a:pt x="651169" y="587010"/>
                </a:cubicBezTo>
                <a:lnTo>
                  <a:pt x="609676" y="611060"/>
                </a:lnTo>
                <a:cubicBezTo>
                  <a:pt x="608936" y="611506"/>
                  <a:pt x="608160" y="611877"/>
                  <a:pt x="607383" y="612174"/>
                </a:cubicBezTo>
                <a:cubicBezTo>
                  <a:pt x="607235" y="612248"/>
                  <a:pt x="607124" y="612248"/>
                  <a:pt x="606976" y="612323"/>
                </a:cubicBezTo>
                <a:cubicBezTo>
                  <a:pt x="606311" y="612582"/>
                  <a:pt x="605645" y="612805"/>
                  <a:pt x="604980" y="612991"/>
                </a:cubicBezTo>
                <a:lnTo>
                  <a:pt x="604942" y="612991"/>
                </a:lnTo>
                <a:cubicBezTo>
                  <a:pt x="603389" y="613399"/>
                  <a:pt x="601762" y="613622"/>
                  <a:pt x="600134" y="613622"/>
                </a:cubicBezTo>
                <a:cubicBezTo>
                  <a:pt x="599395" y="613622"/>
                  <a:pt x="598618" y="613548"/>
                  <a:pt x="597879" y="613474"/>
                </a:cubicBezTo>
                <a:cubicBezTo>
                  <a:pt x="597804" y="613474"/>
                  <a:pt x="597730" y="613474"/>
                  <a:pt x="597657" y="613436"/>
                </a:cubicBezTo>
                <a:cubicBezTo>
                  <a:pt x="597509" y="613399"/>
                  <a:pt x="597361" y="613362"/>
                  <a:pt x="597213" y="613362"/>
                </a:cubicBezTo>
                <a:cubicBezTo>
                  <a:pt x="596510" y="613250"/>
                  <a:pt x="595844" y="613139"/>
                  <a:pt x="595179" y="612954"/>
                </a:cubicBezTo>
                <a:lnTo>
                  <a:pt x="595142" y="612954"/>
                </a:lnTo>
                <a:cubicBezTo>
                  <a:pt x="594440" y="612768"/>
                  <a:pt x="593737" y="612508"/>
                  <a:pt x="593072" y="612248"/>
                </a:cubicBezTo>
                <a:cubicBezTo>
                  <a:pt x="592886" y="612174"/>
                  <a:pt x="592701" y="612100"/>
                  <a:pt x="592517" y="611989"/>
                </a:cubicBezTo>
                <a:cubicBezTo>
                  <a:pt x="591999" y="611766"/>
                  <a:pt x="591481" y="611506"/>
                  <a:pt x="590963" y="611246"/>
                </a:cubicBezTo>
                <a:cubicBezTo>
                  <a:pt x="590779" y="611135"/>
                  <a:pt x="590630" y="611060"/>
                  <a:pt x="590445" y="610949"/>
                </a:cubicBezTo>
                <a:cubicBezTo>
                  <a:pt x="589854" y="610616"/>
                  <a:pt x="589262" y="610244"/>
                  <a:pt x="588707" y="609799"/>
                </a:cubicBezTo>
                <a:cubicBezTo>
                  <a:pt x="588670" y="609761"/>
                  <a:pt x="588596" y="609724"/>
                  <a:pt x="588559" y="609687"/>
                </a:cubicBezTo>
                <a:cubicBezTo>
                  <a:pt x="587931" y="609205"/>
                  <a:pt x="587339" y="608723"/>
                  <a:pt x="586784" y="608166"/>
                </a:cubicBezTo>
                <a:cubicBezTo>
                  <a:pt x="586674" y="608054"/>
                  <a:pt x="586563" y="607943"/>
                  <a:pt x="586451" y="607795"/>
                </a:cubicBezTo>
                <a:cubicBezTo>
                  <a:pt x="586008" y="607349"/>
                  <a:pt x="585601" y="606903"/>
                  <a:pt x="585231" y="606422"/>
                </a:cubicBezTo>
                <a:cubicBezTo>
                  <a:pt x="585083" y="606235"/>
                  <a:pt x="584972" y="606087"/>
                  <a:pt x="584825" y="605902"/>
                </a:cubicBezTo>
                <a:cubicBezTo>
                  <a:pt x="584344" y="605308"/>
                  <a:pt x="583937" y="604640"/>
                  <a:pt x="583529" y="603972"/>
                </a:cubicBezTo>
                <a:lnTo>
                  <a:pt x="583493" y="603934"/>
                </a:lnTo>
                <a:lnTo>
                  <a:pt x="567332" y="575876"/>
                </a:lnTo>
                <a:cubicBezTo>
                  <a:pt x="567332" y="575876"/>
                  <a:pt x="567332" y="575838"/>
                  <a:pt x="567295" y="575838"/>
                </a:cubicBezTo>
                <a:lnTo>
                  <a:pt x="453281" y="377647"/>
                </a:lnTo>
                <a:cubicBezTo>
                  <a:pt x="443518" y="360685"/>
                  <a:pt x="444442" y="346247"/>
                  <a:pt x="445404" y="331031"/>
                </a:cubicBezTo>
                <a:cubicBezTo>
                  <a:pt x="445959" y="322123"/>
                  <a:pt x="446550" y="312956"/>
                  <a:pt x="445071" y="302192"/>
                </a:cubicBezTo>
                <a:cubicBezTo>
                  <a:pt x="444294" y="296662"/>
                  <a:pt x="446921" y="291280"/>
                  <a:pt x="451728" y="288496"/>
                </a:cubicBezTo>
                <a:cubicBezTo>
                  <a:pt x="456572" y="285713"/>
                  <a:pt x="462489" y="286121"/>
                  <a:pt x="466891" y="289573"/>
                </a:cubicBezTo>
                <a:cubicBezTo>
                  <a:pt x="475544" y="296365"/>
                  <a:pt x="483829" y="300484"/>
                  <a:pt x="491853" y="304456"/>
                </a:cubicBezTo>
                <a:cubicBezTo>
                  <a:pt x="505425" y="311212"/>
                  <a:pt x="518221" y="317558"/>
                  <a:pt x="527947" y="334407"/>
                </a:cubicBezTo>
                <a:lnTo>
                  <a:pt x="658122" y="560695"/>
                </a:lnTo>
                <a:cubicBezTo>
                  <a:pt x="658454" y="561252"/>
                  <a:pt x="658751" y="561845"/>
                  <a:pt x="659009" y="562439"/>
                </a:cubicBezTo>
                <a:cubicBezTo>
                  <a:pt x="659083" y="562588"/>
                  <a:pt x="659120" y="562774"/>
                  <a:pt x="659194" y="562922"/>
                </a:cubicBezTo>
                <a:cubicBezTo>
                  <a:pt x="659379" y="563368"/>
                  <a:pt x="659564" y="563775"/>
                  <a:pt x="659712" y="564221"/>
                </a:cubicBezTo>
                <a:cubicBezTo>
                  <a:pt x="659749" y="564369"/>
                  <a:pt x="659786" y="564518"/>
                  <a:pt x="659860" y="564666"/>
                </a:cubicBezTo>
                <a:cubicBezTo>
                  <a:pt x="660008" y="565112"/>
                  <a:pt x="660119" y="565594"/>
                  <a:pt x="660230" y="566039"/>
                </a:cubicBezTo>
                <a:cubicBezTo>
                  <a:pt x="660266" y="566188"/>
                  <a:pt x="660266" y="566300"/>
                  <a:pt x="660303" y="566448"/>
                </a:cubicBezTo>
                <a:cubicBezTo>
                  <a:pt x="660414" y="566931"/>
                  <a:pt x="660489" y="567413"/>
                  <a:pt x="660563" y="567895"/>
                </a:cubicBezTo>
                <a:cubicBezTo>
                  <a:pt x="660600" y="568044"/>
                  <a:pt x="660600" y="568192"/>
                  <a:pt x="660600" y="568341"/>
                </a:cubicBezTo>
                <a:cubicBezTo>
                  <a:pt x="660637" y="568823"/>
                  <a:pt x="660710" y="569306"/>
                  <a:pt x="660710" y="569751"/>
                </a:cubicBezTo>
                <a:lnTo>
                  <a:pt x="660710" y="570420"/>
                </a:lnTo>
                <a:cubicBezTo>
                  <a:pt x="660710" y="570790"/>
                  <a:pt x="660710" y="571199"/>
                  <a:pt x="660674" y="571607"/>
                </a:cubicBezTo>
                <a:cubicBezTo>
                  <a:pt x="660637" y="572089"/>
                  <a:pt x="660563" y="572572"/>
                  <a:pt x="660489" y="573054"/>
                </a:cubicBezTo>
                <a:cubicBezTo>
                  <a:pt x="660452" y="573165"/>
                  <a:pt x="660452" y="573314"/>
                  <a:pt x="660452" y="573426"/>
                </a:cubicBezTo>
                <a:cubicBezTo>
                  <a:pt x="660230" y="574688"/>
                  <a:pt x="659934" y="575912"/>
                  <a:pt x="659490" y="577100"/>
                </a:cubicBezTo>
                <a:cubicBezTo>
                  <a:pt x="659416" y="577248"/>
                  <a:pt x="659342" y="577397"/>
                  <a:pt x="659306" y="577546"/>
                </a:cubicBezTo>
                <a:cubicBezTo>
                  <a:pt x="659120" y="577953"/>
                  <a:pt x="658972" y="578362"/>
                  <a:pt x="658788" y="578770"/>
                </a:cubicBezTo>
                <a:cubicBezTo>
                  <a:pt x="658602" y="579141"/>
                  <a:pt x="658381" y="579513"/>
                  <a:pt x="658159" y="579884"/>
                </a:cubicBezTo>
                <a:cubicBezTo>
                  <a:pt x="658047" y="580032"/>
                  <a:pt x="657973" y="580217"/>
                  <a:pt x="657900" y="580366"/>
                </a:cubicBezTo>
                <a:cubicBezTo>
                  <a:pt x="657641" y="580811"/>
                  <a:pt x="657345" y="581220"/>
                  <a:pt x="657050" y="581628"/>
                </a:cubicBezTo>
                <a:cubicBezTo>
                  <a:pt x="656976" y="581740"/>
                  <a:pt x="656939" y="581814"/>
                  <a:pt x="656864" y="581888"/>
                </a:cubicBezTo>
                <a:close/>
                <a:moveTo>
                  <a:pt x="642626" y="570606"/>
                </a:moveTo>
                <a:cubicBezTo>
                  <a:pt x="642663" y="570495"/>
                  <a:pt x="642663" y="570384"/>
                  <a:pt x="642663" y="570271"/>
                </a:cubicBezTo>
                <a:cubicBezTo>
                  <a:pt x="642663" y="570160"/>
                  <a:pt x="642626" y="570012"/>
                  <a:pt x="642552" y="569864"/>
                </a:cubicBezTo>
                <a:lnTo>
                  <a:pt x="630940" y="549673"/>
                </a:lnTo>
                <a:lnTo>
                  <a:pt x="587671" y="574763"/>
                </a:lnTo>
                <a:lnTo>
                  <a:pt x="599284" y="594953"/>
                </a:lnTo>
                <a:cubicBezTo>
                  <a:pt x="599358" y="595102"/>
                  <a:pt x="599469" y="595176"/>
                  <a:pt x="599580" y="595250"/>
                </a:cubicBezTo>
                <a:cubicBezTo>
                  <a:pt x="599654" y="595324"/>
                  <a:pt x="599765" y="595361"/>
                  <a:pt x="599876" y="595398"/>
                </a:cubicBezTo>
                <a:cubicBezTo>
                  <a:pt x="599913" y="595398"/>
                  <a:pt x="599913" y="595436"/>
                  <a:pt x="599913" y="595436"/>
                </a:cubicBezTo>
                <a:lnTo>
                  <a:pt x="599986" y="595436"/>
                </a:lnTo>
                <a:cubicBezTo>
                  <a:pt x="600097" y="595473"/>
                  <a:pt x="600172" y="595473"/>
                  <a:pt x="600283" y="595473"/>
                </a:cubicBezTo>
                <a:cubicBezTo>
                  <a:pt x="600430" y="595473"/>
                  <a:pt x="600541" y="595436"/>
                  <a:pt x="600689" y="595361"/>
                </a:cubicBezTo>
                <a:lnTo>
                  <a:pt x="615889" y="586565"/>
                </a:lnTo>
                <a:lnTo>
                  <a:pt x="642182" y="571311"/>
                </a:lnTo>
                <a:cubicBezTo>
                  <a:pt x="642331" y="571236"/>
                  <a:pt x="642405" y="571125"/>
                  <a:pt x="642478" y="571013"/>
                </a:cubicBezTo>
                <a:cubicBezTo>
                  <a:pt x="642552" y="570939"/>
                  <a:pt x="642589" y="570828"/>
                  <a:pt x="642626" y="570754"/>
                </a:cubicBezTo>
                <a:cubicBezTo>
                  <a:pt x="642626" y="570717"/>
                  <a:pt x="642663" y="570717"/>
                  <a:pt x="642663" y="570680"/>
                </a:cubicBezTo>
                <a:lnTo>
                  <a:pt x="642663" y="570642"/>
                </a:lnTo>
                <a:close/>
                <a:moveTo>
                  <a:pt x="469072" y="368661"/>
                </a:moveTo>
                <a:lnTo>
                  <a:pt x="578570" y="558986"/>
                </a:lnTo>
                <a:lnTo>
                  <a:pt x="621839" y="533896"/>
                </a:lnTo>
                <a:lnTo>
                  <a:pt x="512340" y="343572"/>
                </a:lnTo>
                <a:cubicBezTo>
                  <a:pt x="505388" y="331473"/>
                  <a:pt x="496364" y="326981"/>
                  <a:pt x="483902" y="320820"/>
                </a:cubicBezTo>
                <a:cubicBezTo>
                  <a:pt x="477800" y="317777"/>
                  <a:pt x="471106" y="314473"/>
                  <a:pt x="464042" y="309872"/>
                </a:cubicBezTo>
                <a:cubicBezTo>
                  <a:pt x="464486" y="318186"/>
                  <a:pt x="464005" y="325571"/>
                  <a:pt x="463561" y="332290"/>
                </a:cubicBezTo>
                <a:cubicBezTo>
                  <a:pt x="462674" y="346320"/>
                  <a:pt x="462009" y="356452"/>
                  <a:pt x="469035" y="368662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1" name="Freeform 4120">
            <a:extLst>
              <a:ext uri="{FF2B5EF4-FFF2-40B4-BE49-F238E27FC236}">
                <a16:creationId xmlns:a16="http://schemas.microsoft.com/office/drawing/2014/main" id="{94ECAAC4-3F22-722C-EB86-B6A95F3C6D64}"/>
              </a:ext>
            </a:extLst>
          </p:cNvPr>
          <p:cNvSpPr/>
          <p:nvPr/>
        </p:nvSpPr>
        <p:spPr>
          <a:xfrm>
            <a:off x="4161753" y="2032212"/>
            <a:ext cx="321255" cy="285423"/>
          </a:xfrm>
          <a:custGeom>
            <a:avLst/>
            <a:gdLst>
              <a:gd name="connsiteX0" fmla="*/ 51335 w 757501"/>
              <a:gd name="connsiteY0" fmla="*/ 241248 h 673014"/>
              <a:gd name="connsiteX1" fmla="*/ 24450 w 757501"/>
              <a:gd name="connsiteY1" fmla="*/ 268602 h 673014"/>
              <a:gd name="connsiteX2" fmla="*/ 24450 w 757501"/>
              <a:gd name="connsiteY2" fmla="*/ 474965 h 673014"/>
              <a:gd name="connsiteX3" fmla="*/ 48969 w 757501"/>
              <a:gd name="connsiteY3" fmla="*/ 499943 h 673014"/>
              <a:gd name="connsiteX4" fmla="*/ 50301 w 757501"/>
              <a:gd name="connsiteY4" fmla="*/ 499943 h 673014"/>
              <a:gd name="connsiteX5" fmla="*/ 50301 w 757501"/>
              <a:gd name="connsiteY5" fmla="*/ 311728 h 673014"/>
              <a:gd name="connsiteX6" fmla="*/ 62505 w 757501"/>
              <a:gd name="connsiteY6" fmla="*/ 299480 h 673014"/>
              <a:gd name="connsiteX7" fmla="*/ 74709 w 757501"/>
              <a:gd name="connsiteY7" fmla="*/ 311728 h 673014"/>
              <a:gd name="connsiteX8" fmla="*/ 74709 w 757501"/>
              <a:gd name="connsiteY8" fmla="*/ 509369 h 673014"/>
              <a:gd name="connsiteX9" fmla="*/ 74709 w 757501"/>
              <a:gd name="connsiteY9" fmla="*/ 509926 h 673014"/>
              <a:gd name="connsiteX10" fmla="*/ 74709 w 757501"/>
              <a:gd name="connsiteY10" fmla="*/ 648552 h 673014"/>
              <a:gd name="connsiteX11" fmla="*/ 129627 w 757501"/>
              <a:gd name="connsiteY11" fmla="*/ 648552 h 673014"/>
              <a:gd name="connsiteX12" fmla="*/ 129627 w 757501"/>
              <a:gd name="connsiteY12" fmla="*/ 493298 h 673014"/>
              <a:gd name="connsiteX13" fmla="*/ 141831 w 757501"/>
              <a:gd name="connsiteY13" fmla="*/ 481050 h 673014"/>
              <a:gd name="connsiteX14" fmla="*/ 154035 w 757501"/>
              <a:gd name="connsiteY14" fmla="*/ 493298 h 673014"/>
              <a:gd name="connsiteX15" fmla="*/ 154035 w 757501"/>
              <a:gd name="connsiteY15" fmla="*/ 648552 h 673014"/>
              <a:gd name="connsiteX16" fmla="*/ 208953 w 757501"/>
              <a:gd name="connsiteY16" fmla="*/ 648552 h 673014"/>
              <a:gd name="connsiteX17" fmla="*/ 208953 w 757501"/>
              <a:gd name="connsiteY17" fmla="*/ 311915 h 673014"/>
              <a:gd name="connsiteX18" fmla="*/ 221157 w 757501"/>
              <a:gd name="connsiteY18" fmla="*/ 299666 h 673014"/>
              <a:gd name="connsiteX19" fmla="*/ 223893 w 757501"/>
              <a:gd name="connsiteY19" fmla="*/ 299666 h 673014"/>
              <a:gd name="connsiteX20" fmla="*/ 232621 w 757501"/>
              <a:gd name="connsiteY20" fmla="*/ 303266 h 673014"/>
              <a:gd name="connsiteX21" fmla="*/ 266792 w 757501"/>
              <a:gd name="connsiteY21" fmla="*/ 337857 h 673014"/>
              <a:gd name="connsiteX22" fmla="*/ 268013 w 757501"/>
              <a:gd name="connsiteY22" fmla="*/ 339008 h 673014"/>
              <a:gd name="connsiteX23" fmla="*/ 278442 w 757501"/>
              <a:gd name="connsiteY23" fmla="*/ 341383 h 673014"/>
              <a:gd name="connsiteX24" fmla="*/ 278553 w 757501"/>
              <a:gd name="connsiteY24" fmla="*/ 341383 h 673014"/>
              <a:gd name="connsiteX25" fmla="*/ 282325 w 757501"/>
              <a:gd name="connsiteY25" fmla="*/ 340641 h 673014"/>
              <a:gd name="connsiteX26" fmla="*/ 282395 w 757501"/>
              <a:gd name="connsiteY26" fmla="*/ 340493 h 673014"/>
              <a:gd name="connsiteX27" fmla="*/ 308246 w 757501"/>
              <a:gd name="connsiteY27" fmla="*/ 332031 h 673014"/>
              <a:gd name="connsiteX28" fmla="*/ 401772 w 757501"/>
              <a:gd name="connsiteY28" fmla="*/ 301523 h 673014"/>
              <a:gd name="connsiteX29" fmla="*/ 413235 w 757501"/>
              <a:gd name="connsiteY29" fmla="*/ 278735 h 673014"/>
              <a:gd name="connsiteX30" fmla="*/ 412200 w 757501"/>
              <a:gd name="connsiteY30" fmla="*/ 275395 h 673014"/>
              <a:gd name="connsiteX31" fmla="*/ 371669 w 757501"/>
              <a:gd name="connsiteY31" fmla="*/ 300967 h 673014"/>
              <a:gd name="connsiteX32" fmla="*/ 367786 w 757501"/>
              <a:gd name="connsiteY32" fmla="*/ 302117 h 673014"/>
              <a:gd name="connsiteX33" fmla="*/ 361536 w 757501"/>
              <a:gd name="connsiteY33" fmla="*/ 298703 h 673014"/>
              <a:gd name="connsiteX34" fmla="*/ 363791 w 757501"/>
              <a:gd name="connsiteY34" fmla="*/ 288533 h 673014"/>
              <a:gd name="connsiteX35" fmla="*/ 406949 w 757501"/>
              <a:gd name="connsiteY35" fmla="*/ 261365 h 673014"/>
              <a:gd name="connsiteX36" fmla="*/ 400145 w 757501"/>
              <a:gd name="connsiteY36" fmla="*/ 255203 h 673014"/>
              <a:gd name="connsiteX37" fmla="*/ 386794 w 757501"/>
              <a:gd name="connsiteY37" fmla="*/ 254053 h 673014"/>
              <a:gd name="connsiteX38" fmla="*/ 315494 w 757501"/>
              <a:gd name="connsiteY38" fmla="*/ 277324 h 673014"/>
              <a:gd name="connsiteX39" fmla="*/ 315383 w 757501"/>
              <a:gd name="connsiteY39" fmla="*/ 277324 h 673014"/>
              <a:gd name="connsiteX40" fmla="*/ 293232 w 757501"/>
              <a:gd name="connsiteY40" fmla="*/ 284562 h 673014"/>
              <a:gd name="connsiteX41" fmla="*/ 289348 w 757501"/>
              <a:gd name="connsiteY41" fmla="*/ 285230 h 673014"/>
              <a:gd name="connsiteX42" fmla="*/ 280731 w 757501"/>
              <a:gd name="connsiteY42" fmla="*/ 281630 h 673014"/>
              <a:gd name="connsiteX43" fmla="*/ 247706 w 757501"/>
              <a:gd name="connsiteY43" fmla="*/ 248078 h 673014"/>
              <a:gd name="connsiteX44" fmla="*/ 229992 w 757501"/>
              <a:gd name="connsiteY44" fmla="*/ 241248 h 673014"/>
              <a:gd name="connsiteX45" fmla="*/ 141820 w 757501"/>
              <a:gd name="connsiteY45" fmla="*/ 82948 h 673014"/>
              <a:gd name="connsiteX46" fmla="*/ 95889 w 757501"/>
              <a:gd name="connsiteY46" fmla="*/ 129602 h 673014"/>
              <a:gd name="connsiteX47" fmla="*/ 141820 w 757501"/>
              <a:gd name="connsiteY47" fmla="*/ 176256 h 673014"/>
              <a:gd name="connsiteX48" fmla="*/ 187751 w 757501"/>
              <a:gd name="connsiteY48" fmla="*/ 129602 h 673014"/>
              <a:gd name="connsiteX49" fmla="*/ 141820 w 757501"/>
              <a:gd name="connsiteY49" fmla="*/ 82948 h 673014"/>
              <a:gd name="connsiteX50" fmla="*/ 141820 w 757501"/>
              <a:gd name="connsiteY50" fmla="*/ 58381 h 673014"/>
              <a:gd name="connsiteX51" fmla="*/ 212159 w 757501"/>
              <a:gd name="connsiteY51" fmla="*/ 129531 h 673014"/>
              <a:gd name="connsiteX52" fmla="*/ 141820 w 757501"/>
              <a:gd name="connsiteY52" fmla="*/ 200681 h 673014"/>
              <a:gd name="connsiteX53" fmla="*/ 71481 w 757501"/>
              <a:gd name="connsiteY53" fmla="*/ 129531 h 673014"/>
              <a:gd name="connsiteX54" fmla="*/ 141820 w 757501"/>
              <a:gd name="connsiteY54" fmla="*/ 58381 h 673014"/>
              <a:gd name="connsiteX55" fmla="*/ 324193 w 757501"/>
              <a:gd name="connsiteY55" fmla="*/ 24610 h 673014"/>
              <a:gd name="connsiteX56" fmla="*/ 324193 w 757501"/>
              <a:gd name="connsiteY56" fmla="*/ 248930 h 673014"/>
              <a:gd name="connsiteX57" fmla="*/ 379368 w 757501"/>
              <a:gd name="connsiteY57" fmla="*/ 230893 h 673014"/>
              <a:gd name="connsiteX58" fmla="*/ 411358 w 757501"/>
              <a:gd name="connsiteY58" fmla="*/ 233453 h 673014"/>
              <a:gd name="connsiteX59" fmla="*/ 427741 w 757501"/>
              <a:gd name="connsiteY59" fmla="*/ 248373 h 673014"/>
              <a:gd name="connsiteX60" fmla="*/ 505106 w 757501"/>
              <a:gd name="connsiteY60" fmla="*/ 199641 h 673014"/>
              <a:gd name="connsiteX61" fmla="*/ 515238 w 757501"/>
              <a:gd name="connsiteY61" fmla="*/ 201906 h 673014"/>
              <a:gd name="connsiteX62" fmla="*/ 512983 w 757501"/>
              <a:gd name="connsiteY62" fmla="*/ 212075 h 673014"/>
              <a:gd name="connsiteX63" fmla="*/ 433658 w 757501"/>
              <a:gd name="connsiteY63" fmla="*/ 262069 h 673014"/>
              <a:gd name="connsiteX64" fmla="*/ 436580 w 757501"/>
              <a:gd name="connsiteY64" fmla="*/ 271459 h 673014"/>
              <a:gd name="connsiteX65" fmla="*/ 409398 w 757501"/>
              <a:gd name="connsiteY65" fmla="*/ 324942 h 673014"/>
              <a:gd name="connsiteX66" fmla="*/ 325894 w 757501"/>
              <a:gd name="connsiteY66" fmla="*/ 352222 h 673014"/>
              <a:gd name="connsiteX67" fmla="*/ 732987 w 757501"/>
              <a:gd name="connsiteY67" fmla="*/ 352222 h 673014"/>
              <a:gd name="connsiteX68" fmla="*/ 733093 w 757501"/>
              <a:gd name="connsiteY68" fmla="*/ 352297 h 673014"/>
              <a:gd name="connsiteX69" fmla="*/ 733093 w 757501"/>
              <a:gd name="connsiteY69" fmla="*/ 24610 h 673014"/>
              <a:gd name="connsiteX70" fmla="*/ 320373 w 757501"/>
              <a:gd name="connsiteY70" fmla="*/ 0 h 673014"/>
              <a:gd name="connsiteX71" fmla="*/ 736639 w 757501"/>
              <a:gd name="connsiteY71" fmla="*/ 0 h 673014"/>
              <a:gd name="connsiteX72" fmla="*/ 736755 w 757501"/>
              <a:gd name="connsiteY72" fmla="*/ 7 h 673014"/>
              <a:gd name="connsiteX73" fmla="*/ 757501 w 757501"/>
              <a:gd name="connsiteY73" fmla="*/ 20828 h 673014"/>
              <a:gd name="connsiteX74" fmla="*/ 757464 w 757501"/>
              <a:gd name="connsiteY74" fmla="*/ 355974 h 673014"/>
              <a:gd name="connsiteX75" fmla="*/ 736718 w 757501"/>
              <a:gd name="connsiteY75" fmla="*/ 376796 h 673014"/>
              <a:gd name="connsiteX76" fmla="*/ 320451 w 757501"/>
              <a:gd name="connsiteY76" fmla="*/ 376796 h 673014"/>
              <a:gd name="connsiteX77" fmla="*/ 300296 w 757501"/>
              <a:gd name="connsiteY77" fmla="*/ 360651 h 673014"/>
              <a:gd name="connsiteX78" fmla="*/ 289979 w 757501"/>
              <a:gd name="connsiteY78" fmla="*/ 363991 h 673014"/>
              <a:gd name="connsiteX79" fmla="*/ 280992 w 757501"/>
              <a:gd name="connsiteY79" fmla="*/ 365884 h 673014"/>
              <a:gd name="connsiteX80" fmla="*/ 280512 w 757501"/>
              <a:gd name="connsiteY80" fmla="*/ 365884 h 673014"/>
              <a:gd name="connsiteX81" fmla="*/ 254772 w 757501"/>
              <a:gd name="connsiteY81" fmla="*/ 359611 h 673014"/>
              <a:gd name="connsiteX82" fmla="*/ 254402 w 757501"/>
              <a:gd name="connsiteY82" fmla="*/ 359315 h 673014"/>
              <a:gd name="connsiteX83" fmla="*/ 253921 w 757501"/>
              <a:gd name="connsiteY83" fmla="*/ 359017 h 673014"/>
              <a:gd name="connsiteX84" fmla="*/ 249483 w 757501"/>
              <a:gd name="connsiteY84" fmla="*/ 355121 h 673014"/>
              <a:gd name="connsiteX85" fmla="*/ 233471 w 757501"/>
              <a:gd name="connsiteY85" fmla="*/ 338865 h 673014"/>
              <a:gd name="connsiteX86" fmla="*/ 233471 w 757501"/>
              <a:gd name="connsiteY86" fmla="*/ 660765 h 673014"/>
              <a:gd name="connsiteX87" fmla="*/ 221266 w 757501"/>
              <a:gd name="connsiteY87" fmla="*/ 673014 h 673014"/>
              <a:gd name="connsiteX88" fmla="*/ 62500 w 757501"/>
              <a:gd name="connsiteY88" fmla="*/ 673014 h 673014"/>
              <a:gd name="connsiteX89" fmla="*/ 50296 w 757501"/>
              <a:gd name="connsiteY89" fmla="*/ 660765 h 673014"/>
              <a:gd name="connsiteX90" fmla="*/ 50296 w 757501"/>
              <a:gd name="connsiteY90" fmla="*/ 524514 h 673014"/>
              <a:gd name="connsiteX91" fmla="*/ 48964 w 757501"/>
              <a:gd name="connsiteY91" fmla="*/ 524514 h 673014"/>
              <a:gd name="connsiteX92" fmla="*/ 0 w 757501"/>
              <a:gd name="connsiteY92" fmla="*/ 475003 h 673014"/>
              <a:gd name="connsiteX93" fmla="*/ 0 w 757501"/>
              <a:gd name="connsiteY93" fmla="*/ 268640 h 673014"/>
              <a:gd name="connsiteX94" fmla="*/ 51331 w 757501"/>
              <a:gd name="connsiteY94" fmla="*/ 216753 h 673014"/>
              <a:gd name="connsiteX95" fmla="*/ 230063 w 757501"/>
              <a:gd name="connsiteY95" fmla="*/ 216716 h 673014"/>
              <a:gd name="connsiteX96" fmla="*/ 264345 w 757501"/>
              <a:gd name="connsiteY96" fmla="*/ 230115 h 673014"/>
              <a:gd name="connsiteX97" fmla="*/ 264531 w 757501"/>
              <a:gd name="connsiteY97" fmla="*/ 230227 h 673014"/>
              <a:gd name="connsiteX98" fmla="*/ 267932 w 757501"/>
              <a:gd name="connsiteY98" fmla="*/ 233753 h 673014"/>
              <a:gd name="connsiteX99" fmla="*/ 292822 w 757501"/>
              <a:gd name="connsiteY99" fmla="*/ 259028 h 673014"/>
              <a:gd name="connsiteX100" fmla="*/ 299626 w 757501"/>
              <a:gd name="connsiteY100" fmla="*/ 256838 h 673014"/>
              <a:gd name="connsiteX101" fmla="*/ 299626 w 757501"/>
              <a:gd name="connsiteY101" fmla="*/ 20822 h 673014"/>
              <a:gd name="connsiteX102" fmla="*/ 320373 w 757501"/>
              <a:gd name="connsiteY102" fmla="*/ 0 h 673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757501" h="673014">
                <a:moveTo>
                  <a:pt x="51335" y="241248"/>
                </a:moveTo>
                <a:cubicBezTo>
                  <a:pt x="36469" y="241248"/>
                  <a:pt x="24450" y="253497"/>
                  <a:pt x="24450" y="268602"/>
                </a:cubicBezTo>
                <a:lnTo>
                  <a:pt x="24450" y="474965"/>
                </a:lnTo>
                <a:cubicBezTo>
                  <a:pt x="24450" y="488734"/>
                  <a:pt x="35433" y="499943"/>
                  <a:pt x="48969" y="499943"/>
                </a:cubicBezTo>
                <a:lnTo>
                  <a:pt x="50301" y="499943"/>
                </a:lnTo>
                <a:lnTo>
                  <a:pt x="50301" y="311728"/>
                </a:lnTo>
                <a:cubicBezTo>
                  <a:pt x="50301" y="304973"/>
                  <a:pt x="55774" y="299480"/>
                  <a:pt x="62505" y="299480"/>
                </a:cubicBezTo>
                <a:cubicBezTo>
                  <a:pt x="69235" y="299480"/>
                  <a:pt x="74709" y="304974"/>
                  <a:pt x="74709" y="311728"/>
                </a:cubicBezTo>
                <a:lnTo>
                  <a:pt x="74709" y="509369"/>
                </a:lnTo>
                <a:lnTo>
                  <a:pt x="74709" y="509926"/>
                </a:lnTo>
                <a:lnTo>
                  <a:pt x="74709" y="648552"/>
                </a:lnTo>
                <a:lnTo>
                  <a:pt x="129627" y="648552"/>
                </a:lnTo>
                <a:lnTo>
                  <a:pt x="129627" y="493298"/>
                </a:lnTo>
                <a:cubicBezTo>
                  <a:pt x="129627" y="486542"/>
                  <a:pt x="135100" y="481050"/>
                  <a:pt x="141831" y="481050"/>
                </a:cubicBezTo>
                <a:cubicBezTo>
                  <a:pt x="148561" y="481050"/>
                  <a:pt x="154035" y="486543"/>
                  <a:pt x="154035" y="493298"/>
                </a:cubicBezTo>
                <a:lnTo>
                  <a:pt x="154035" y="648552"/>
                </a:lnTo>
                <a:lnTo>
                  <a:pt x="208953" y="648552"/>
                </a:lnTo>
                <a:lnTo>
                  <a:pt x="208953" y="311915"/>
                </a:lnTo>
                <a:cubicBezTo>
                  <a:pt x="208953" y="305159"/>
                  <a:pt x="214426" y="299666"/>
                  <a:pt x="221157" y="299666"/>
                </a:cubicBezTo>
                <a:lnTo>
                  <a:pt x="223893" y="299666"/>
                </a:lnTo>
                <a:cubicBezTo>
                  <a:pt x="227222" y="299666"/>
                  <a:pt x="230365" y="301002"/>
                  <a:pt x="232621" y="303266"/>
                </a:cubicBezTo>
                <a:lnTo>
                  <a:pt x="266792" y="337857"/>
                </a:lnTo>
                <a:cubicBezTo>
                  <a:pt x="267163" y="338266"/>
                  <a:pt x="267532" y="338637"/>
                  <a:pt x="268013" y="339008"/>
                </a:cubicBezTo>
                <a:cubicBezTo>
                  <a:pt x="271157" y="340827"/>
                  <a:pt x="274855" y="341681"/>
                  <a:pt x="278442" y="341383"/>
                </a:cubicBezTo>
                <a:lnTo>
                  <a:pt x="278553" y="341383"/>
                </a:lnTo>
                <a:cubicBezTo>
                  <a:pt x="279773" y="341309"/>
                  <a:pt x="281104" y="341012"/>
                  <a:pt x="282325" y="340641"/>
                </a:cubicBezTo>
                <a:lnTo>
                  <a:pt x="282395" y="340493"/>
                </a:lnTo>
                <a:lnTo>
                  <a:pt x="308246" y="332031"/>
                </a:lnTo>
                <a:lnTo>
                  <a:pt x="401772" y="301523"/>
                </a:lnTo>
                <a:cubicBezTo>
                  <a:pt x="411165" y="298480"/>
                  <a:pt x="416268" y="288236"/>
                  <a:pt x="413235" y="278735"/>
                </a:cubicBezTo>
                <a:lnTo>
                  <a:pt x="412200" y="275395"/>
                </a:lnTo>
                <a:lnTo>
                  <a:pt x="371669" y="300967"/>
                </a:lnTo>
                <a:cubicBezTo>
                  <a:pt x="370449" y="301746"/>
                  <a:pt x="369117" y="302117"/>
                  <a:pt x="367786" y="302117"/>
                </a:cubicBezTo>
                <a:cubicBezTo>
                  <a:pt x="365308" y="302117"/>
                  <a:pt x="362941" y="300892"/>
                  <a:pt x="361536" y="298703"/>
                </a:cubicBezTo>
                <a:cubicBezTo>
                  <a:pt x="359354" y="295288"/>
                  <a:pt x="360389" y="290723"/>
                  <a:pt x="363791" y="288533"/>
                </a:cubicBezTo>
                <a:lnTo>
                  <a:pt x="406949" y="261365"/>
                </a:lnTo>
                <a:cubicBezTo>
                  <a:pt x="405359" y="258803"/>
                  <a:pt x="402992" y="256614"/>
                  <a:pt x="400145" y="255203"/>
                </a:cubicBezTo>
                <a:cubicBezTo>
                  <a:pt x="395965" y="253014"/>
                  <a:pt x="391231" y="252643"/>
                  <a:pt x="386794" y="254053"/>
                </a:cubicBezTo>
                <a:lnTo>
                  <a:pt x="315494" y="277324"/>
                </a:lnTo>
                <a:lnTo>
                  <a:pt x="315383" y="277324"/>
                </a:lnTo>
                <a:lnTo>
                  <a:pt x="293232" y="284562"/>
                </a:lnTo>
                <a:cubicBezTo>
                  <a:pt x="292010" y="285044"/>
                  <a:pt x="290679" y="285230"/>
                  <a:pt x="289348" y="285230"/>
                </a:cubicBezTo>
                <a:cubicBezTo>
                  <a:pt x="286131" y="285230"/>
                  <a:pt x="282987" y="283893"/>
                  <a:pt x="280731" y="281630"/>
                </a:cubicBezTo>
                <a:lnTo>
                  <a:pt x="247706" y="248078"/>
                </a:lnTo>
                <a:cubicBezTo>
                  <a:pt x="242788" y="243735"/>
                  <a:pt x="236539" y="241248"/>
                  <a:pt x="229992" y="241248"/>
                </a:cubicBezTo>
                <a:close/>
                <a:moveTo>
                  <a:pt x="141820" y="82948"/>
                </a:moveTo>
                <a:cubicBezTo>
                  <a:pt x="116451" y="82948"/>
                  <a:pt x="95889" y="103844"/>
                  <a:pt x="95889" y="129602"/>
                </a:cubicBezTo>
                <a:cubicBezTo>
                  <a:pt x="95889" y="155361"/>
                  <a:pt x="116451" y="176256"/>
                  <a:pt x="141820" y="176256"/>
                </a:cubicBezTo>
                <a:cubicBezTo>
                  <a:pt x="167189" y="176256"/>
                  <a:pt x="187751" y="155361"/>
                  <a:pt x="187751" y="129602"/>
                </a:cubicBezTo>
                <a:cubicBezTo>
                  <a:pt x="187751" y="103844"/>
                  <a:pt x="167116" y="82948"/>
                  <a:pt x="141820" y="82948"/>
                </a:cubicBezTo>
                <a:close/>
                <a:moveTo>
                  <a:pt x="141820" y="58381"/>
                </a:moveTo>
                <a:cubicBezTo>
                  <a:pt x="180651" y="58381"/>
                  <a:pt x="212159" y="90300"/>
                  <a:pt x="212159" y="129531"/>
                </a:cubicBezTo>
                <a:cubicBezTo>
                  <a:pt x="212159" y="168762"/>
                  <a:pt x="180651" y="200681"/>
                  <a:pt x="141820" y="200681"/>
                </a:cubicBezTo>
                <a:cubicBezTo>
                  <a:pt x="102989" y="200681"/>
                  <a:pt x="71481" y="168762"/>
                  <a:pt x="71481" y="129531"/>
                </a:cubicBezTo>
                <a:cubicBezTo>
                  <a:pt x="71481" y="90300"/>
                  <a:pt x="102989" y="58381"/>
                  <a:pt x="141820" y="58381"/>
                </a:cubicBezTo>
                <a:close/>
                <a:moveTo>
                  <a:pt x="324193" y="24610"/>
                </a:moveTo>
                <a:lnTo>
                  <a:pt x="324193" y="248930"/>
                </a:lnTo>
                <a:lnTo>
                  <a:pt x="379368" y="230893"/>
                </a:lnTo>
                <a:cubicBezTo>
                  <a:pt x="389946" y="227367"/>
                  <a:pt x="401335" y="228332"/>
                  <a:pt x="411358" y="233453"/>
                </a:cubicBezTo>
                <a:cubicBezTo>
                  <a:pt x="418163" y="236868"/>
                  <a:pt x="423747" y="242102"/>
                  <a:pt x="427741" y="248373"/>
                </a:cubicBezTo>
                <a:lnTo>
                  <a:pt x="505106" y="199641"/>
                </a:lnTo>
                <a:cubicBezTo>
                  <a:pt x="508508" y="197451"/>
                  <a:pt x="513057" y="198491"/>
                  <a:pt x="515238" y="201906"/>
                </a:cubicBezTo>
                <a:cubicBezTo>
                  <a:pt x="517421" y="205320"/>
                  <a:pt x="516386" y="209885"/>
                  <a:pt x="512983" y="212075"/>
                </a:cubicBezTo>
                <a:lnTo>
                  <a:pt x="433658" y="262069"/>
                </a:lnTo>
                <a:lnTo>
                  <a:pt x="436580" y="271459"/>
                </a:lnTo>
                <a:cubicBezTo>
                  <a:pt x="443680" y="293691"/>
                  <a:pt x="431439" y="317705"/>
                  <a:pt x="409398" y="324942"/>
                </a:cubicBezTo>
                <a:lnTo>
                  <a:pt x="325894" y="352222"/>
                </a:lnTo>
                <a:lnTo>
                  <a:pt x="732987" y="352222"/>
                </a:lnTo>
                <a:lnTo>
                  <a:pt x="733093" y="352297"/>
                </a:lnTo>
                <a:lnTo>
                  <a:pt x="733093" y="24610"/>
                </a:lnTo>
                <a:close/>
                <a:moveTo>
                  <a:pt x="320373" y="0"/>
                </a:moveTo>
                <a:lnTo>
                  <a:pt x="736639" y="0"/>
                </a:lnTo>
                <a:lnTo>
                  <a:pt x="736755" y="7"/>
                </a:lnTo>
                <a:cubicBezTo>
                  <a:pt x="748218" y="7"/>
                  <a:pt x="757501" y="9323"/>
                  <a:pt x="757501" y="20828"/>
                </a:cubicBezTo>
                <a:lnTo>
                  <a:pt x="757464" y="355974"/>
                </a:lnTo>
                <a:cubicBezTo>
                  <a:pt x="757464" y="367479"/>
                  <a:pt x="748182" y="376796"/>
                  <a:pt x="736718" y="376796"/>
                </a:cubicBezTo>
                <a:lnTo>
                  <a:pt x="320451" y="376796"/>
                </a:lnTo>
                <a:cubicBezTo>
                  <a:pt x="310725" y="376796"/>
                  <a:pt x="302367" y="369856"/>
                  <a:pt x="300296" y="360651"/>
                </a:cubicBezTo>
                <a:lnTo>
                  <a:pt x="289979" y="363991"/>
                </a:lnTo>
                <a:cubicBezTo>
                  <a:pt x="286945" y="364919"/>
                  <a:pt x="284024" y="365587"/>
                  <a:pt x="280992" y="365884"/>
                </a:cubicBezTo>
                <a:lnTo>
                  <a:pt x="280512" y="365884"/>
                </a:lnTo>
                <a:cubicBezTo>
                  <a:pt x="271635" y="366626"/>
                  <a:pt x="262426" y="364473"/>
                  <a:pt x="254772" y="359611"/>
                </a:cubicBezTo>
                <a:cubicBezTo>
                  <a:pt x="254697" y="359500"/>
                  <a:pt x="254512" y="359315"/>
                  <a:pt x="254402" y="359315"/>
                </a:cubicBezTo>
                <a:cubicBezTo>
                  <a:pt x="254217" y="359204"/>
                  <a:pt x="254105" y="359128"/>
                  <a:pt x="253921" y="359017"/>
                </a:cubicBezTo>
                <a:cubicBezTo>
                  <a:pt x="252404" y="357793"/>
                  <a:pt x="250888" y="356531"/>
                  <a:pt x="249483" y="355121"/>
                </a:cubicBezTo>
                <a:lnTo>
                  <a:pt x="233471" y="338865"/>
                </a:lnTo>
                <a:lnTo>
                  <a:pt x="233471" y="660765"/>
                </a:lnTo>
                <a:cubicBezTo>
                  <a:pt x="233471" y="667520"/>
                  <a:pt x="227997" y="673014"/>
                  <a:pt x="221266" y="673014"/>
                </a:cubicBezTo>
                <a:lnTo>
                  <a:pt x="62500" y="673014"/>
                </a:lnTo>
                <a:cubicBezTo>
                  <a:pt x="55769" y="673014"/>
                  <a:pt x="50296" y="667520"/>
                  <a:pt x="50296" y="660765"/>
                </a:cubicBezTo>
                <a:lnTo>
                  <a:pt x="50296" y="524514"/>
                </a:lnTo>
                <a:lnTo>
                  <a:pt x="48964" y="524514"/>
                </a:lnTo>
                <a:cubicBezTo>
                  <a:pt x="21967" y="524514"/>
                  <a:pt x="0" y="502283"/>
                  <a:pt x="0" y="475003"/>
                </a:cubicBezTo>
                <a:lnTo>
                  <a:pt x="0" y="268640"/>
                </a:lnTo>
                <a:cubicBezTo>
                  <a:pt x="0" y="240025"/>
                  <a:pt x="23040" y="216753"/>
                  <a:pt x="51331" y="216753"/>
                </a:cubicBezTo>
                <a:lnTo>
                  <a:pt x="230063" y="216716"/>
                </a:lnTo>
                <a:cubicBezTo>
                  <a:pt x="242674" y="216716"/>
                  <a:pt x="254878" y="221467"/>
                  <a:pt x="264345" y="230115"/>
                </a:cubicBezTo>
                <a:cubicBezTo>
                  <a:pt x="264420" y="230227"/>
                  <a:pt x="264531" y="230227"/>
                  <a:pt x="264531" y="230227"/>
                </a:cubicBezTo>
                <a:cubicBezTo>
                  <a:pt x="265677" y="231377"/>
                  <a:pt x="266787" y="232528"/>
                  <a:pt x="267932" y="233753"/>
                </a:cubicBezTo>
                <a:lnTo>
                  <a:pt x="292822" y="259028"/>
                </a:lnTo>
                <a:lnTo>
                  <a:pt x="299626" y="256838"/>
                </a:lnTo>
                <a:lnTo>
                  <a:pt x="299626" y="20822"/>
                </a:lnTo>
                <a:cubicBezTo>
                  <a:pt x="299626" y="9316"/>
                  <a:pt x="308909" y="0"/>
                  <a:pt x="320373" y="0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128" name="Group 4127">
            <a:extLst>
              <a:ext uri="{FF2B5EF4-FFF2-40B4-BE49-F238E27FC236}">
                <a16:creationId xmlns:a16="http://schemas.microsoft.com/office/drawing/2014/main" id="{C0FF65D2-D4AA-755C-4EB3-667D543456BF}"/>
              </a:ext>
            </a:extLst>
          </p:cNvPr>
          <p:cNvGrpSpPr/>
          <p:nvPr/>
        </p:nvGrpSpPr>
        <p:grpSpPr>
          <a:xfrm>
            <a:off x="1334531" y="2876972"/>
            <a:ext cx="3920360" cy="1720804"/>
            <a:chOff x="1334530" y="2876972"/>
            <a:chExt cx="16364813" cy="1720804"/>
          </a:xfrm>
        </p:grpSpPr>
        <p:cxnSp>
          <p:nvCxnSpPr>
            <p:cNvPr id="4123" name="Straight Connector 4122">
              <a:extLst>
                <a:ext uri="{FF2B5EF4-FFF2-40B4-BE49-F238E27FC236}">
                  <a16:creationId xmlns:a16="http://schemas.microsoft.com/office/drawing/2014/main" id="{75019AEF-4486-EB2E-60AD-8C4E9596388F}"/>
                </a:ext>
              </a:extLst>
            </p:cNvPr>
            <p:cNvCxnSpPr>
              <a:cxnSpLocks/>
            </p:cNvCxnSpPr>
            <p:nvPr/>
          </p:nvCxnSpPr>
          <p:spPr>
            <a:xfrm>
              <a:off x="1334530" y="2876972"/>
              <a:ext cx="218714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5" name="Straight Connector 4124">
              <a:extLst>
                <a:ext uri="{FF2B5EF4-FFF2-40B4-BE49-F238E27FC236}">
                  <a16:creationId xmlns:a16="http://schemas.microsoft.com/office/drawing/2014/main" id="{9164CCED-5293-7607-D25E-AE7644B6EAD5}"/>
                </a:ext>
              </a:extLst>
            </p:cNvPr>
            <p:cNvCxnSpPr>
              <a:cxnSpLocks/>
            </p:cNvCxnSpPr>
            <p:nvPr/>
          </p:nvCxnSpPr>
          <p:spPr>
            <a:xfrm>
              <a:off x="1334530" y="4597776"/>
              <a:ext cx="218714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6" name="Straight Connector 4125">
              <a:extLst>
                <a:ext uri="{FF2B5EF4-FFF2-40B4-BE49-F238E27FC236}">
                  <a16:creationId xmlns:a16="http://schemas.microsoft.com/office/drawing/2014/main" id="{5043A2BF-C5A8-B0CB-BB80-664D72647779}"/>
                </a:ext>
              </a:extLst>
            </p:cNvPr>
            <p:cNvCxnSpPr>
              <a:cxnSpLocks/>
            </p:cNvCxnSpPr>
            <p:nvPr/>
          </p:nvCxnSpPr>
          <p:spPr>
            <a:xfrm>
              <a:off x="15512199" y="2876972"/>
              <a:ext cx="218714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7" name="Straight Connector 4126">
              <a:extLst>
                <a:ext uri="{FF2B5EF4-FFF2-40B4-BE49-F238E27FC236}">
                  <a16:creationId xmlns:a16="http://schemas.microsoft.com/office/drawing/2014/main" id="{1AC08F09-5C4F-5EC1-57FD-B32A7FDEA829}"/>
                </a:ext>
              </a:extLst>
            </p:cNvPr>
            <p:cNvCxnSpPr>
              <a:cxnSpLocks/>
            </p:cNvCxnSpPr>
            <p:nvPr/>
          </p:nvCxnSpPr>
          <p:spPr>
            <a:xfrm>
              <a:off x="15512199" y="4597776"/>
              <a:ext cx="218714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4734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green chalkboard&#10;&#10;Description automatically generated">
            <a:extLst>
              <a:ext uri="{FF2B5EF4-FFF2-40B4-BE49-F238E27FC236}">
                <a16:creationId xmlns:a16="http://schemas.microsoft.com/office/drawing/2014/main" id="{688643EA-5B31-377D-1473-42313BF00C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"/>
          <a:stretch/>
        </p:blipFill>
        <p:spPr>
          <a:xfrm>
            <a:off x="-1" y="0"/>
            <a:ext cx="5733535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CE345-A003-2523-5690-B6DC6454D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46FF00-86A9-26A7-3CC4-6AD4F5031239}"/>
              </a:ext>
            </a:extLst>
          </p:cNvPr>
          <p:cNvSpPr txBox="1"/>
          <p:nvPr/>
        </p:nvSpPr>
        <p:spPr>
          <a:xfrm>
            <a:off x="609600" y="3425782"/>
            <a:ext cx="4642022" cy="2431321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 sz="1600" i="1">
                <a:solidFill>
                  <a:schemeClr val="bg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 err="1"/>
              <a:t>Acceleo</a:t>
            </a:r>
            <a:r>
              <a:rPr lang="en-US" sz="1800" dirty="0"/>
              <a:t> </a:t>
            </a:r>
            <a:r>
              <a:rPr lang="en-US" sz="1800" dirty="0" err="1"/>
              <a:t>Matemática</a:t>
            </a:r>
            <a:r>
              <a:rPr lang="en-US" sz="1800" dirty="0"/>
              <a:t> brings teachers and students together in an interactive, real-time virtual math classroom.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800" dirty="0" err="1"/>
              <a:t>Acceleo</a:t>
            </a:r>
            <a:r>
              <a:rPr lang="en-US" sz="1800" dirty="0"/>
              <a:t> </a:t>
            </a:r>
            <a:r>
              <a:rPr lang="en-US" sz="1800" dirty="0" err="1"/>
              <a:t>Matemática</a:t>
            </a:r>
            <a:r>
              <a:rPr lang="en-US" sz="1800" dirty="0"/>
              <a:t> delivers a pedagogical approach for rapid mastery of mathematical </a:t>
            </a:r>
            <a:br>
              <a:rPr lang="en-US" sz="1800" dirty="0"/>
            </a:br>
            <a:r>
              <a:rPr lang="en-US" sz="1800" dirty="0"/>
              <a:t>concepts and skills.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C876ED4-7535-5C67-B517-FDDE29D98BBF}"/>
              </a:ext>
            </a:extLst>
          </p:cNvPr>
          <p:cNvSpPr txBox="1">
            <a:spLocks/>
          </p:cNvSpPr>
          <p:nvPr/>
        </p:nvSpPr>
        <p:spPr>
          <a:xfrm>
            <a:off x="609601" y="334071"/>
            <a:ext cx="3937685" cy="273040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bg1"/>
                </a:solidFill>
                <a:latin typeface="Montserrat" pitchFamily="2" charset="77"/>
                <a:ea typeface="+mj-ea"/>
                <a:cs typeface="+mj-cs"/>
              </a:defRPr>
            </a:lvl1pPr>
          </a:lstStyle>
          <a:p>
            <a:r>
              <a:rPr lang="en-US" dirty="0" err="1"/>
              <a:t>Acceleo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Matemática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A Purpose-Built Comprehensive Math Curriculum Virtual Teaching Service Central line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5BE962-FD25-3688-396F-FAA73C41E567}"/>
              </a:ext>
            </a:extLst>
          </p:cNvPr>
          <p:cNvSpPr txBox="1"/>
          <p:nvPr/>
        </p:nvSpPr>
        <p:spPr>
          <a:xfrm>
            <a:off x="6203091" y="905847"/>
            <a:ext cx="4123039" cy="36653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R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600" i="1">
                <a:solidFill>
                  <a:schemeClr val="bg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</a:rPr>
              <a:t>Features to highlight: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80664D3-64CF-506C-CA09-5A7CF0F7DF46}"/>
              </a:ext>
            </a:extLst>
          </p:cNvPr>
          <p:cNvSpPr/>
          <p:nvPr/>
        </p:nvSpPr>
        <p:spPr>
          <a:xfrm rot="10800000" flipH="1" flipV="1">
            <a:off x="6203091" y="1297462"/>
            <a:ext cx="5379307" cy="1054263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FAF2398-3D21-D037-389A-0BE4E1721B74}"/>
              </a:ext>
            </a:extLst>
          </p:cNvPr>
          <p:cNvSpPr/>
          <p:nvPr/>
        </p:nvSpPr>
        <p:spPr>
          <a:xfrm rot="10800000" flipH="1" flipV="1">
            <a:off x="6203091" y="2501841"/>
            <a:ext cx="5379307" cy="1054263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626534C-8F38-986B-BA0F-2CD35E0D14AE}"/>
              </a:ext>
            </a:extLst>
          </p:cNvPr>
          <p:cNvSpPr/>
          <p:nvPr/>
        </p:nvSpPr>
        <p:spPr>
          <a:xfrm rot="10800000" flipH="1" flipV="1">
            <a:off x="6203091" y="3706219"/>
            <a:ext cx="5379307" cy="1054263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40">
            <a:extLst>
              <a:ext uri="{FF2B5EF4-FFF2-40B4-BE49-F238E27FC236}">
                <a16:creationId xmlns:a16="http://schemas.microsoft.com/office/drawing/2014/main" id="{AA92792F-97FA-5026-849A-5B58A39C3244}"/>
              </a:ext>
            </a:extLst>
          </p:cNvPr>
          <p:cNvSpPr txBox="1"/>
          <p:nvPr/>
        </p:nvSpPr>
        <p:spPr>
          <a:xfrm>
            <a:off x="7270245" y="1541808"/>
            <a:ext cx="4072448" cy="565573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spcBef>
                <a:spcPts val="1200"/>
              </a:spcBef>
              <a:defRPr sz="1400" b="1">
                <a:latin typeface="Poppins" pitchFamily="2" charset="77"/>
                <a:ea typeface="Inter" panose="02000503000000020004" pitchFamily="2" charset="0"/>
                <a:cs typeface="Poppins" pitchFamily="2" charset="77"/>
              </a:defRPr>
            </a:lvl1pPr>
          </a:lstStyle>
          <a:p>
            <a:r>
              <a:rPr lang="en-US" sz="1800" b="0" dirty="0"/>
              <a:t>Collaborative digital whiteboards</a:t>
            </a:r>
          </a:p>
        </p:txBody>
      </p:sp>
      <p:sp>
        <p:nvSpPr>
          <p:cNvPr id="25" name="TextBox 40">
            <a:extLst>
              <a:ext uri="{FF2B5EF4-FFF2-40B4-BE49-F238E27FC236}">
                <a16:creationId xmlns:a16="http://schemas.microsoft.com/office/drawing/2014/main" id="{7BFE7531-3108-61DB-E278-8D7D232B464C}"/>
              </a:ext>
            </a:extLst>
          </p:cNvPr>
          <p:cNvSpPr txBox="1"/>
          <p:nvPr/>
        </p:nvSpPr>
        <p:spPr>
          <a:xfrm>
            <a:off x="7270245" y="2746186"/>
            <a:ext cx="4072448" cy="565573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defRPr sz="1400" b="1">
                <a:latin typeface="Poppins" pitchFamily="2" charset="77"/>
                <a:ea typeface="Inter" panose="02000503000000020004" pitchFamily="2" charset="0"/>
                <a:cs typeface="Poppins" pitchFamily="2" charset="77"/>
              </a:defRPr>
            </a:lvl1pPr>
          </a:lstStyle>
          <a:p>
            <a:r>
              <a:rPr lang="en-US" sz="1800" b="0" dirty="0"/>
              <a:t>Math-specific tools </a:t>
            </a:r>
            <a:br>
              <a:rPr lang="en-US" sz="1800" b="0" dirty="0"/>
            </a:br>
            <a:r>
              <a:rPr lang="en-US" sz="1800" b="0" dirty="0"/>
              <a:t>(geometry, equations, graphs)</a:t>
            </a:r>
          </a:p>
        </p:txBody>
      </p:sp>
      <p:sp>
        <p:nvSpPr>
          <p:cNvPr id="26" name="TextBox 40">
            <a:extLst>
              <a:ext uri="{FF2B5EF4-FFF2-40B4-BE49-F238E27FC236}">
                <a16:creationId xmlns:a16="http://schemas.microsoft.com/office/drawing/2014/main" id="{80E86CAC-4E2D-6BEE-D554-E8813B88AA43}"/>
              </a:ext>
            </a:extLst>
          </p:cNvPr>
          <p:cNvSpPr txBox="1"/>
          <p:nvPr/>
        </p:nvSpPr>
        <p:spPr>
          <a:xfrm>
            <a:off x="7270245" y="3950564"/>
            <a:ext cx="4072448" cy="565573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defRPr sz="1400" b="1">
                <a:latin typeface="Poppins" pitchFamily="2" charset="77"/>
                <a:ea typeface="Inter" panose="02000503000000020004" pitchFamily="2" charset="0"/>
                <a:cs typeface="Poppins" pitchFamily="2" charset="77"/>
              </a:defRPr>
            </a:lvl1pPr>
          </a:lstStyle>
          <a:p>
            <a:r>
              <a:rPr lang="en-US" sz="1800" b="0" dirty="0"/>
              <a:t>Teacher-student workspaces </a:t>
            </a:r>
            <a:br>
              <a:rPr lang="en-US" sz="1800" b="0" dirty="0"/>
            </a:br>
            <a:r>
              <a:rPr lang="en-US" sz="1800" b="0" dirty="0"/>
              <a:t>and live feedback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0B4F69E-E0C2-0934-597A-4943AA4F40D5}"/>
              </a:ext>
            </a:extLst>
          </p:cNvPr>
          <p:cNvSpPr/>
          <p:nvPr/>
        </p:nvSpPr>
        <p:spPr>
          <a:xfrm rot="10800000" flipH="1" flipV="1">
            <a:off x="6203091" y="4914051"/>
            <a:ext cx="5379307" cy="1054263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40">
            <a:extLst>
              <a:ext uri="{FF2B5EF4-FFF2-40B4-BE49-F238E27FC236}">
                <a16:creationId xmlns:a16="http://schemas.microsoft.com/office/drawing/2014/main" id="{E835AA57-C26A-85B2-F753-9CD36EB30702}"/>
              </a:ext>
            </a:extLst>
          </p:cNvPr>
          <p:cNvSpPr txBox="1"/>
          <p:nvPr/>
        </p:nvSpPr>
        <p:spPr>
          <a:xfrm>
            <a:off x="7270245" y="5158395"/>
            <a:ext cx="4072448" cy="565573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defRPr sz="1400" b="1">
                <a:latin typeface="Poppins" pitchFamily="2" charset="77"/>
                <a:ea typeface="Inter" panose="02000503000000020004" pitchFamily="2" charset="0"/>
                <a:cs typeface="Poppins" pitchFamily="2" charset="77"/>
              </a:defRPr>
            </a:lvl1pPr>
          </a:lstStyle>
          <a:p>
            <a:r>
              <a:rPr lang="en-US" sz="1800" b="0" dirty="0"/>
              <a:t>Comprehensive curricula </a:t>
            </a:r>
            <a:br>
              <a:rPr lang="en-US" sz="1800" b="0" dirty="0"/>
            </a:br>
            <a:r>
              <a:rPr lang="en-US" sz="1800" b="0" dirty="0"/>
              <a:t>designed for rapid mastery of math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703B980-6A4D-CDAB-CABD-ADD96D53D0B5}"/>
              </a:ext>
            </a:extLst>
          </p:cNvPr>
          <p:cNvSpPr/>
          <p:nvPr/>
        </p:nvSpPr>
        <p:spPr>
          <a:xfrm>
            <a:off x="6448228" y="1502269"/>
            <a:ext cx="637627" cy="64465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F4A966BF-449B-F21D-F55E-8B21FC7449E6}"/>
              </a:ext>
            </a:extLst>
          </p:cNvPr>
          <p:cNvSpPr/>
          <p:nvPr/>
        </p:nvSpPr>
        <p:spPr>
          <a:xfrm>
            <a:off x="6448228" y="2707799"/>
            <a:ext cx="637627" cy="64465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573856A-6BCB-30C9-FADB-35A4B0691555}"/>
              </a:ext>
            </a:extLst>
          </p:cNvPr>
          <p:cNvSpPr/>
          <p:nvPr/>
        </p:nvSpPr>
        <p:spPr>
          <a:xfrm>
            <a:off x="6448228" y="3913329"/>
            <a:ext cx="637627" cy="64465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34998E4-30FD-DB57-DE85-DB024B12223E}"/>
              </a:ext>
            </a:extLst>
          </p:cNvPr>
          <p:cNvSpPr/>
          <p:nvPr/>
        </p:nvSpPr>
        <p:spPr>
          <a:xfrm>
            <a:off x="6448228" y="5118858"/>
            <a:ext cx="637627" cy="644650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12A49412-CD48-0647-9A11-6BDFFFBD633A}"/>
              </a:ext>
            </a:extLst>
          </p:cNvPr>
          <p:cNvSpPr/>
          <p:nvPr/>
        </p:nvSpPr>
        <p:spPr>
          <a:xfrm>
            <a:off x="6641772" y="5269030"/>
            <a:ext cx="311904" cy="314322"/>
          </a:xfrm>
          <a:custGeom>
            <a:avLst/>
            <a:gdLst>
              <a:gd name="connsiteX0" fmla="*/ 225902 w 343094"/>
              <a:gd name="connsiteY0" fmla="*/ 307056 h 345754"/>
              <a:gd name="connsiteX1" fmla="*/ 225057 w 343094"/>
              <a:gd name="connsiteY1" fmla="*/ 333115 h 345754"/>
              <a:gd name="connsiteX2" fmla="*/ 246829 w 343094"/>
              <a:gd name="connsiteY2" fmla="*/ 319246 h 345754"/>
              <a:gd name="connsiteX3" fmla="*/ 237737 w 343094"/>
              <a:gd name="connsiteY3" fmla="*/ 313965 h 345754"/>
              <a:gd name="connsiteX4" fmla="*/ 236323 w 343094"/>
              <a:gd name="connsiteY4" fmla="*/ 313480 h 345754"/>
              <a:gd name="connsiteX5" fmla="*/ 235218 w 343094"/>
              <a:gd name="connsiteY5" fmla="*/ 312510 h 345754"/>
              <a:gd name="connsiteX6" fmla="*/ 272413 w 343094"/>
              <a:gd name="connsiteY6" fmla="*/ 298188 h 345754"/>
              <a:gd name="connsiteX7" fmla="*/ 259112 w 343094"/>
              <a:gd name="connsiteY7" fmla="*/ 321233 h 345754"/>
              <a:gd name="connsiteX8" fmla="*/ 259025 w 343094"/>
              <a:gd name="connsiteY8" fmla="*/ 321372 h 345754"/>
              <a:gd name="connsiteX9" fmla="*/ 258145 w 343094"/>
              <a:gd name="connsiteY9" fmla="*/ 322394 h 345754"/>
              <a:gd name="connsiteX10" fmla="*/ 257887 w 343094"/>
              <a:gd name="connsiteY10" fmla="*/ 322619 h 345754"/>
              <a:gd name="connsiteX11" fmla="*/ 257714 w 343094"/>
              <a:gd name="connsiteY11" fmla="*/ 322792 h 345754"/>
              <a:gd name="connsiteX12" fmla="*/ 235579 w 343094"/>
              <a:gd name="connsiteY12" fmla="*/ 336886 h 345754"/>
              <a:gd name="connsiteX13" fmla="*/ 272413 w 343094"/>
              <a:gd name="connsiteY13" fmla="*/ 336886 h 345754"/>
              <a:gd name="connsiteX14" fmla="*/ 44084 w 343094"/>
              <a:gd name="connsiteY14" fmla="*/ 257901 h 345754"/>
              <a:gd name="connsiteX15" fmla="*/ 144336 w 343094"/>
              <a:gd name="connsiteY15" fmla="*/ 257901 h 345754"/>
              <a:gd name="connsiteX16" fmla="*/ 148752 w 343094"/>
              <a:gd name="connsiteY16" fmla="*/ 262334 h 345754"/>
              <a:gd name="connsiteX17" fmla="*/ 144336 w 343094"/>
              <a:gd name="connsiteY17" fmla="*/ 266767 h 345754"/>
              <a:gd name="connsiteX18" fmla="*/ 44084 w 343094"/>
              <a:gd name="connsiteY18" fmla="*/ 266767 h 345754"/>
              <a:gd name="connsiteX19" fmla="*/ 39667 w 343094"/>
              <a:gd name="connsiteY19" fmla="*/ 262334 h 345754"/>
              <a:gd name="connsiteX20" fmla="*/ 44084 w 343094"/>
              <a:gd name="connsiteY20" fmla="*/ 257901 h 345754"/>
              <a:gd name="connsiteX21" fmla="*/ 44119 w 343094"/>
              <a:gd name="connsiteY21" fmla="*/ 228864 h 345754"/>
              <a:gd name="connsiteX22" fmla="*/ 235842 w 343094"/>
              <a:gd name="connsiteY22" fmla="*/ 228864 h 345754"/>
              <a:gd name="connsiteX23" fmla="*/ 240259 w 343094"/>
              <a:gd name="connsiteY23" fmla="*/ 233297 h 345754"/>
              <a:gd name="connsiteX24" fmla="*/ 235842 w 343094"/>
              <a:gd name="connsiteY24" fmla="*/ 237730 h 345754"/>
              <a:gd name="connsiteX25" fmla="*/ 44119 w 343094"/>
              <a:gd name="connsiteY25" fmla="*/ 237730 h 345754"/>
              <a:gd name="connsiteX26" fmla="*/ 39702 w 343094"/>
              <a:gd name="connsiteY26" fmla="*/ 233297 h 345754"/>
              <a:gd name="connsiteX27" fmla="*/ 44119 w 343094"/>
              <a:gd name="connsiteY27" fmla="*/ 228864 h 345754"/>
              <a:gd name="connsiteX28" fmla="*/ 44115 w 343094"/>
              <a:gd name="connsiteY28" fmla="*/ 200536 h 345754"/>
              <a:gd name="connsiteX29" fmla="*/ 229129 w 343094"/>
              <a:gd name="connsiteY29" fmla="*/ 200536 h 345754"/>
              <a:gd name="connsiteX30" fmla="*/ 233545 w 343094"/>
              <a:gd name="connsiteY30" fmla="*/ 204969 h 345754"/>
              <a:gd name="connsiteX31" fmla="*/ 229129 w 343094"/>
              <a:gd name="connsiteY31" fmla="*/ 209402 h 345754"/>
              <a:gd name="connsiteX32" fmla="*/ 44115 w 343094"/>
              <a:gd name="connsiteY32" fmla="*/ 209402 h 345754"/>
              <a:gd name="connsiteX33" fmla="*/ 39698 w 343094"/>
              <a:gd name="connsiteY33" fmla="*/ 204969 h 345754"/>
              <a:gd name="connsiteX34" fmla="*/ 44115 w 343094"/>
              <a:gd name="connsiteY34" fmla="*/ 200536 h 345754"/>
              <a:gd name="connsiteX35" fmla="*/ 311280 w 343094"/>
              <a:gd name="connsiteY35" fmla="*/ 192381 h 345754"/>
              <a:gd name="connsiteX36" fmla="*/ 244758 w 343094"/>
              <a:gd name="connsiteY36" fmla="*/ 307764 h 345754"/>
              <a:gd name="connsiteX37" fmla="*/ 245293 w 343094"/>
              <a:gd name="connsiteY37" fmla="*/ 308075 h 345754"/>
              <a:gd name="connsiteX38" fmla="*/ 253781 w 343094"/>
              <a:gd name="connsiteY38" fmla="*/ 312993 h 345754"/>
              <a:gd name="connsiteX39" fmla="*/ 272724 w 343094"/>
              <a:gd name="connsiteY39" fmla="*/ 280095 h 345754"/>
              <a:gd name="connsiteX40" fmla="*/ 273914 w 343094"/>
              <a:gd name="connsiteY40" fmla="*/ 278018 h 345754"/>
              <a:gd name="connsiteX41" fmla="*/ 320199 w 343094"/>
              <a:gd name="connsiteY41" fmla="*/ 197610 h 345754"/>
              <a:gd name="connsiteX42" fmla="*/ 294275 w 343094"/>
              <a:gd name="connsiteY42" fmla="*/ 182462 h 345754"/>
              <a:gd name="connsiteX43" fmla="*/ 227765 w 343094"/>
              <a:gd name="connsiteY43" fmla="*/ 297880 h 345754"/>
              <a:gd name="connsiteX44" fmla="*/ 237084 w 343094"/>
              <a:gd name="connsiteY44" fmla="*/ 303298 h 345754"/>
              <a:gd name="connsiteX45" fmla="*/ 303677 w 343094"/>
              <a:gd name="connsiteY45" fmla="*/ 187951 h 345754"/>
              <a:gd name="connsiteX46" fmla="*/ 44115 w 343094"/>
              <a:gd name="connsiteY46" fmla="*/ 171516 h 345754"/>
              <a:gd name="connsiteX47" fmla="*/ 235838 w 343094"/>
              <a:gd name="connsiteY47" fmla="*/ 171516 h 345754"/>
              <a:gd name="connsiteX48" fmla="*/ 240255 w 343094"/>
              <a:gd name="connsiteY48" fmla="*/ 175949 h 345754"/>
              <a:gd name="connsiteX49" fmla="*/ 235838 w 343094"/>
              <a:gd name="connsiteY49" fmla="*/ 180382 h 345754"/>
              <a:gd name="connsiteX50" fmla="*/ 44115 w 343094"/>
              <a:gd name="connsiteY50" fmla="*/ 180382 h 345754"/>
              <a:gd name="connsiteX51" fmla="*/ 39698 w 343094"/>
              <a:gd name="connsiteY51" fmla="*/ 175949 h 345754"/>
              <a:gd name="connsiteX52" fmla="*/ 44115 w 343094"/>
              <a:gd name="connsiteY52" fmla="*/ 171516 h 345754"/>
              <a:gd name="connsiteX53" fmla="*/ 313665 w 343094"/>
              <a:gd name="connsiteY53" fmla="*/ 157406 h 345754"/>
              <a:gd name="connsiteX54" fmla="*/ 307489 w 343094"/>
              <a:gd name="connsiteY54" fmla="*/ 159449 h 345754"/>
              <a:gd name="connsiteX55" fmla="*/ 298622 w 343094"/>
              <a:gd name="connsiteY55" fmla="*/ 174651 h 345754"/>
              <a:gd name="connsiteX56" fmla="*/ 310508 w 343094"/>
              <a:gd name="connsiteY56" fmla="*/ 181612 h 345754"/>
              <a:gd name="connsiteX57" fmla="*/ 312061 w 343094"/>
              <a:gd name="connsiteY57" fmla="*/ 182149 h 345754"/>
              <a:gd name="connsiteX58" fmla="*/ 313303 w 343094"/>
              <a:gd name="connsiteY58" fmla="*/ 183257 h 345754"/>
              <a:gd name="connsiteX59" fmla="*/ 324655 w 343094"/>
              <a:gd name="connsiteY59" fmla="*/ 189906 h 345754"/>
              <a:gd name="connsiteX60" fmla="*/ 333626 w 343094"/>
              <a:gd name="connsiteY60" fmla="*/ 174340 h 345754"/>
              <a:gd name="connsiteX61" fmla="*/ 334109 w 343094"/>
              <a:gd name="connsiteY61" fmla="*/ 171102 h 345754"/>
              <a:gd name="connsiteX62" fmla="*/ 332125 w 343094"/>
              <a:gd name="connsiteY62" fmla="*/ 168349 h 345754"/>
              <a:gd name="connsiteX63" fmla="*/ 55915 w 343094"/>
              <a:gd name="connsiteY63" fmla="*/ 100197 h 345754"/>
              <a:gd name="connsiteX64" fmla="*/ 55915 w 343094"/>
              <a:gd name="connsiteY64" fmla="*/ 126256 h 345754"/>
              <a:gd name="connsiteX65" fmla="*/ 123750 w 343094"/>
              <a:gd name="connsiteY65" fmla="*/ 126256 h 345754"/>
              <a:gd name="connsiteX66" fmla="*/ 123750 w 343094"/>
              <a:gd name="connsiteY66" fmla="*/ 100197 h 345754"/>
              <a:gd name="connsiteX67" fmla="*/ 91817 w 343094"/>
              <a:gd name="connsiteY67" fmla="*/ 116421 h 345754"/>
              <a:gd name="connsiteX68" fmla="*/ 89833 w 343094"/>
              <a:gd name="connsiteY68" fmla="*/ 116906 h 345754"/>
              <a:gd name="connsiteX69" fmla="*/ 87849 w 343094"/>
              <a:gd name="connsiteY69" fmla="*/ 116421 h 345754"/>
              <a:gd name="connsiteX70" fmla="*/ 89884 w 343094"/>
              <a:gd name="connsiteY70" fmla="*/ 55282 h 345754"/>
              <a:gd name="connsiteX71" fmla="*/ 38436 w 343094"/>
              <a:gd name="connsiteY71" fmla="*/ 81392 h 345754"/>
              <a:gd name="connsiteX72" fmla="*/ 52876 w 343094"/>
              <a:gd name="connsiteY72" fmla="*/ 88699 h 345754"/>
              <a:gd name="connsiteX73" fmla="*/ 53929 w 343094"/>
              <a:gd name="connsiteY73" fmla="*/ 89235 h 345754"/>
              <a:gd name="connsiteX74" fmla="*/ 89882 w 343094"/>
              <a:gd name="connsiteY74" fmla="*/ 107451 h 345754"/>
              <a:gd name="connsiteX75" fmla="*/ 125836 w 343094"/>
              <a:gd name="connsiteY75" fmla="*/ 89235 h 345754"/>
              <a:gd name="connsiteX76" fmla="*/ 126888 w 343094"/>
              <a:gd name="connsiteY76" fmla="*/ 88699 h 345754"/>
              <a:gd name="connsiteX77" fmla="*/ 141328 w 343094"/>
              <a:gd name="connsiteY77" fmla="*/ 81392 h 345754"/>
              <a:gd name="connsiteX78" fmla="*/ 87902 w 343094"/>
              <a:gd name="connsiteY78" fmla="*/ 46367 h 345754"/>
              <a:gd name="connsiteX79" fmla="*/ 91870 w 343094"/>
              <a:gd name="connsiteY79" fmla="*/ 46367 h 345754"/>
              <a:gd name="connsiteX80" fmla="*/ 153079 w 343094"/>
              <a:gd name="connsiteY80" fmla="*/ 77446 h 345754"/>
              <a:gd name="connsiteX81" fmla="*/ 155511 w 343094"/>
              <a:gd name="connsiteY81" fmla="*/ 81394 h 345754"/>
              <a:gd name="connsiteX82" fmla="*/ 153079 w 343094"/>
              <a:gd name="connsiteY82" fmla="*/ 85342 h 345754"/>
              <a:gd name="connsiteX83" fmla="*/ 132635 w 343094"/>
              <a:gd name="connsiteY83" fmla="*/ 95713 h 345754"/>
              <a:gd name="connsiteX84" fmla="*/ 132635 w 343094"/>
              <a:gd name="connsiteY84" fmla="*/ 130688 h 345754"/>
              <a:gd name="connsiteX85" fmla="*/ 128219 w 343094"/>
              <a:gd name="connsiteY85" fmla="*/ 135121 h 345754"/>
              <a:gd name="connsiteX86" fmla="*/ 51499 w 343094"/>
              <a:gd name="connsiteY86" fmla="*/ 135121 h 345754"/>
              <a:gd name="connsiteX87" fmla="*/ 47082 w 343094"/>
              <a:gd name="connsiteY87" fmla="*/ 130688 h 345754"/>
              <a:gd name="connsiteX88" fmla="*/ 47120 w 343094"/>
              <a:gd name="connsiteY88" fmla="*/ 130688 h 345754"/>
              <a:gd name="connsiteX89" fmla="*/ 47137 w 343094"/>
              <a:gd name="connsiteY89" fmla="*/ 95713 h 345754"/>
              <a:gd name="connsiteX90" fmla="*/ 26693 w 343094"/>
              <a:gd name="connsiteY90" fmla="*/ 85342 h 345754"/>
              <a:gd name="connsiteX91" fmla="*/ 24260 w 343094"/>
              <a:gd name="connsiteY91" fmla="*/ 81394 h 345754"/>
              <a:gd name="connsiteX92" fmla="*/ 26693 w 343094"/>
              <a:gd name="connsiteY92" fmla="*/ 77446 h 345754"/>
              <a:gd name="connsiteX93" fmla="*/ 219413 w 343094"/>
              <a:gd name="connsiteY93" fmla="*/ 15130 h 345754"/>
              <a:gd name="connsiteX94" fmla="*/ 219413 w 343094"/>
              <a:gd name="connsiteY94" fmla="*/ 62123 h 345754"/>
              <a:gd name="connsiteX95" fmla="*/ 266237 w 343094"/>
              <a:gd name="connsiteY95" fmla="*/ 62123 h 345754"/>
              <a:gd name="connsiteX96" fmla="*/ 8836 w 343094"/>
              <a:gd name="connsiteY96" fmla="*/ 8880 h 345754"/>
              <a:gd name="connsiteX97" fmla="*/ 8835 w 343094"/>
              <a:gd name="connsiteY97" fmla="*/ 336888 h 345754"/>
              <a:gd name="connsiteX98" fmla="*/ 216104 w 343094"/>
              <a:gd name="connsiteY98" fmla="*/ 336888 h 345754"/>
              <a:gd name="connsiteX99" fmla="*/ 217312 w 343094"/>
              <a:gd name="connsiteY99" fmla="*/ 299332 h 345754"/>
              <a:gd name="connsiteX100" fmla="*/ 217364 w 343094"/>
              <a:gd name="connsiteY100" fmla="*/ 299073 h 345754"/>
              <a:gd name="connsiteX101" fmla="*/ 217416 w 343094"/>
              <a:gd name="connsiteY101" fmla="*/ 298726 h 345754"/>
              <a:gd name="connsiteX102" fmla="*/ 217864 w 343094"/>
              <a:gd name="connsiteY102" fmla="*/ 297393 h 345754"/>
              <a:gd name="connsiteX103" fmla="*/ 217916 w 343094"/>
              <a:gd name="connsiteY103" fmla="*/ 297255 h 345754"/>
              <a:gd name="connsiteX104" fmla="*/ 272470 w 343094"/>
              <a:gd name="connsiteY104" fmla="*/ 202545 h 345754"/>
              <a:gd name="connsiteX105" fmla="*/ 272470 w 343094"/>
              <a:gd name="connsiteY105" fmla="*/ 70988 h 345754"/>
              <a:gd name="connsiteX106" fmla="*/ 215001 w 343094"/>
              <a:gd name="connsiteY106" fmla="*/ 70988 h 345754"/>
              <a:gd name="connsiteX107" fmla="*/ 210584 w 343094"/>
              <a:gd name="connsiteY107" fmla="*/ 66556 h 345754"/>
              <a:gd name="connsiteX108" fmla="*/ 210584 w 343094"/>
              <a:gd name="connsiteY108" fmla="*/ 8880 h 345754"/>
              <a:gd name="connsiteX109" fmla="*/ 215016 w 343094"/>
              <a:gd name="connsiteY109" fmla="*/ 0 h 345754"/>
              <a:gd name="connsiteX110" fmla="*/ 215275 w 343094"/>
              <a:gd name="connsiteY110" fmla="*/ 52 h 345754"/>
              <a:gd name="connsiteX111" fmla="*/ 216466 w 343094"/>
              <a:gd name="connsiteY111" fmla="*/ 277 h 345754"/>
              <a:gd name="connsiteX112" fmla="*/ 216862 w 343094"/>
              <a:gd name="connsiteY112" fmla="*/ 416 h 345754"/>
              <a:gd name="connsiteX113" fmla="*/ 218139 w 343094"/>
              <a:gd name="connsiteY113" fmla="*/ 1299 h 345754"/>
              <a:gd name="connsiteX114" fmla="*/ 280006 w 343094"/>
              <a:gd name="connsiteY114" fmla="*/ 63456 h 345754"/>
              <a:gd name="connsiteX115" fmla="*/ 280886 w 343094"/>
              <a:gd name="connsiteY115" fmla="*/ 64737 h 345754"/>
              <a:gd name="connsiteX116" fmla="*/ 281024 w 343094"/>
              <a:gd name="connsiteY116" fmla="*/ 65135 h 345754"/>
              <a:gd name="connsiteX117" fmla="*/ 281248 w 343094"/>
              <a:gd name="connsiteY117" fmla="*/ 66296 h 345754"/>
              <a:gd name="connsiteX118" fmla="*/ 281300 w 343094"/>
              <a:gd name="connsiteY118" fmla="*/ 66555 h 345754"/>
              <a:gd name="connsiteX119" fmla="*/ 281283 w 343094"/>
              <a:gd name="connsiteY119" fmla="*/ 187204 h 345754"/>
              <a:gd name="connsiteX120" fmla="*/ 299967 w 343094"/>
              <a:gd name="connsiteY120" fmla="*/ 154808 h 345754"/>
              <a:gd name="connsiteX121" fmla="*/ 317858 w 343094"/>
              <a:gd name="connsiteY121" fmla="*/ 149718 h 345754"/>
              <a:gd name="connsiteX122" fmla="*/ 336317 w 343094"/>
              <a:gd name="connsiteY122" fmla="*/ 160661 h 345754"/>
              <a:gd name="connsiteX123" fmla="*/ 342632 w 343094"/>
              <a:gd name="connsiteY123" fmla="*/ 168903 h 345754"/>
              <a:gd name="connsiteX124" fmla="*/ 341131 w 343094"/>
              <a:gd name="connsiteY124" fmla="*/ 179050 h 345754"/>
              <a:gd name="connsiteX125" fmla="*/ 332298 w 343094"/>
              <a:gd name="connsiteY125" fmla="*/ 194390 h 345754"/>
              <a:gd name="connsiteX126" fmla="*/ 340337 w 343094"/>
              <a:gd name="connsiteY126" fmla="*/ 199082 h 345754"/>
              <a:gd name="connsiteX127" fmla="*/ 340333 w 343094"/>
              <a:gd name="connsiteY127" fmla="*/ 199083 h 345754"/>
              <a:gd name="connsiteX128" fmla="*/ 342334 w 343094"/>
              <a:gd name="connsiteY128" fmla="*/ 201853 h 345754"/>
              <a:gd name="connsiteX129" fmla="*/ 341851 w 343094"/>
              <a:gd name="connsiteY129" fmla="*/ 205230 h 345754"/>
              <a:gd name="connsiteX130" fmla="*/ 327721 w 343094"/>
              <a:gd name="connsiteY130" fmla="*/ 228846 h 345754"/>
              <a:gd name="connsiteX131" fmla="*/ 323925 w 343094"/>
              <a:gd name="connsiteY131" fmla="*/ 231011 h 345754"/>
              <a:gd name="connsiteX132" fmla="*/ 321666 w 343094"/>
              <a:gd name="connsiteY132" fmla="*/ 230388 h 345754"/>
              <a:gd name="connsiteX133" fmla="*/ 320165 w 343094"/>
              <a:gd name="connsiteY133" fmla="*/ 224310 h 345754"/>
              <a:gd name="connsiteX134" fmla="*/ 332000 w 343094"/>
              <a:gd name="connsiteY134" fmla="*/ 204537 h 345754"/>
              <a:gd name="connsiteX135" fmla="*/ 327842 w 343094"/>
              <a:gd name="connsiteY135" fmla="*/ 202096 h 345754"/>
              <a:gd name="connsiteX136" fmla="*/ 281295 w 343094"/>
              <a:gd name="connsiteY136" fmla="*/ 282901 h 345754"/>
              <a:gd name="connsiteX137" fmla="*/ 281295 w 343094"/>
              <a:gd name="connsiteY137" fmla="*/ 341321 h 345754"/>
              <a:gd name="connsiteX138" fmla="*/ 276879 w 343094"/>
              <a:gd name="connsiteY138" fmla="*/ 345754 h 345754"/>
              <a:gd name="connsiteX139" fmla="*/ 4417 w 343094"/>
              <a:gd name="connsiteY139" fmla="*/ 345754 h 345754"/>
              <a:gd name="connsiteX140" fmla="*/ 0 w 343094"/>
              <a:gd name="connsiteY140" fmla="*/ 341321 h 345754"/>
              <a:gd name="connsiteX141" fmla="*/ 0 w 343094"/>
              <a:gd name="connsiteY141" fmla="*/ 4450 h 345754"/>
              <a:gd name="connsiteX142" fmla="*/ 4417 w 343094"/>
              <a:gd name="connsiteY142" fmla="*/ 18 h 34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343094" h="345754">
                <a:moveTo>
                  <a:pt x="225902" y="307056"/>
                </a:moveTo>
                <a:lnTo>
                  <a:pt x="225057" y="333115"/>
                </a:lnTo>
                <a:lnTo>
                  <a:pt x="246829" y="319246"/>
                </a:lnTo>
                <a:lnTo>
                  <a:pt x="237737" y="313965"/>
                </a:lnTo>
                <a:cubicBezTo>
                  <a:pt x="237254" y="313879"/>
                  <a:pt x="236771" y="313740"/>
                  <a:pt x="236323" y="313480"/>
                </a:cubicBezTo>
                <a:cubicBezTo>
                  <a:pt x="235874" y="313221"/>
                  <a:pt x="235529" y="312857"/>
                  <a:pt x="235218" y="312510"/>
                </a:cubicBezTo>
                <a:close/>
                <a:moveTo>
                  <a:pt x="272413" y="298188"/>
                </a:moveTo>
                <a:lnTo>
                  <a:pt x="259112" y="321233"/>
                </a:lnTo>
                <a:cubicBezTo>
                  <a:pt x="259112" y="321285"/>
                  <a:pt x="259077" y="321320"/>
                  <a:pt x="259025" y="321372"/>
                </a:cubicBezTo>
                <a:cubicBezTo>
                  <a:pt x="258801" y="321770"/>
                  <a:pt x="258491" y="322082"/>
                  <a:pt x="258145" y="322394"/>
                </a:cubicBezTo>
                <a:cubicBezTo>
                  <a:pt x="258059" y="322480"/>
                  <a:pt x="257973" y="322532"/>
                  <a:pt x="257887" y="322619"/>
                </a:cubicBezTo>
                <a:cubicBezTo>
                  <a:pt x="257852" y="322654"/>
                  <a:pt x="257800" y="322740"/>
                  <a:pt x="257714" y="322792"/>
                </a:cubicBezTo>
                <a:lnTo>
                  <a:pt x="235579" y="336886"/>
                </a:lnTo>
                <a:lnTo>
                  <a:pt x="272413" y="336886"/>
                </a:lnTo>
                <a:close/>
                <a:moveTo>
                  <a:pt x="44084" y="257901"/>
                </a:moveTo>
                <a:lnTo>
                  <a:pt x="144336" y="257901"/>
                </a:lnTo>
                <a:cubicBezTo>
                  <a:pt x="146803" y="257901"/>
                  <a:pt x="148752" y="259892"/>
                  <a:pt x="148752" y="262334"/>
                </a:cubicBezTo>
                <a:cubicBezTo>
                  <a:pt x="148752" y="264776"/>
                  <a:pt x="146768" y="266767"/>
                  <a:pt x="144336" y="266767"/>
                </a:cubicBezTo>
                <a:lnTo>
                  <a:pt x="44084" y="266767"/>
                </a:lnTo>
                <a:cubicBezTo>
                  <a:pt x="41651" y="266767"/>
                  <a:pt x="39667" y="264776"/>
                  <a:pt x="39667" y="262334"/>
                </a:cubicBezTo>
                <a:cubicBezTo>
                  <a:pt x="39667" y="259892"/>
                  <a:pt x="41651" y="257901"/>
                  <a:pt x="44084" y="257901"/>
                </a:cubicBezTo>
                <a:close/>
                <a:moveTo>
                  <a:pt x="44119" y="228864"/>
                </a:moveTo>
                <a:lnTo>
                  <a:pt x="235842" y="228864"/>
                </a:lnTo>
                <a:cubicBezTo>
                  <a:pt x="238275" y="228864"/>
                  <a:pt x="240259" y="230855"/>
                  <a:pt x="240259" y="233297"/>
                </a:cubicBezTo>
                <a:cubicBezTo>
                  <a:pt x="240259" y="235739"/>
                  <a:pt x="238275" y="237730"/>
                  <a:pt x="235842" y="237730"/>
                </a:cubicBezTo>
                <a:lnTo>
                  <a:pt x="44119" y="237730"/>
                </a:lnTo>
                <a:cubicBezTo>
                  <a:pt x="41686" y="237730"/>
                  <a:pt x="39702" y="235739"/>
                  <a:pt x="39702" y="233297"/>
                </a:cubicBezTo>
                <a:cubicBezTo>
                  <a:pt x="39702" y="230855"/>
                  <a:pt x="41686" y="228864"/>
                  <a:pt x="44119" y="228864"/>
                </a:cubicBezTo>
                <a:close/>
                <a:moveTo>
                  <a:pt x="44115" y="200536"/>
                </a:moveTo>
                <a:lnTo>
                  <a:pt x="229129" y="200536"/>
                </a:lnTo>
                <a:cubicBezTo>
                  <a:pt x="231561" y="200536"/>
                  <a:pt x="233545" y="202527"/>
                  <a:pt x="233545" y="204969"/>
                </a:cubicBezTo>
                <a:cubicBezTo>
                  <a:pt x="233545" y="207411"/>
                  <a:pt x="231561" y="209402"/>
                  <a:pt x="229129" y="209402"/>
                </a:cubicBezTo>
                <a:lnTo>
                  <a:pt x="44115" y="209402"/>
                </a:lnTo>
                <a:cubicBezTo>
                  <a:pt x="41700" y="209402"/>
                  <a:pt x="39698" y="207411"/>
                  <a:pt x="39698" y="204969"/>
                </a:cubicBezTo>
                <a:cubicBezTo>
                  <a:pt x="39698" y="202527"/>
                  <a:pt x="41682" y="200536"/>
                  <a:pt x="44115" y="200536"/>
                </a:cubicBezTo>
                <a:close/>
                <a:moveTo>
                  <a:pt x="311280" y="192381"/>
                </a:moveTo>
                <a:lnTo>
                  <a:pt x="244758" y="307764"/>
                </a:lnTo>
                <a:lnTo>
                  <a:pt x="245293" y="308075"/>
                </a:lnTo>
                <a:lnTo>
                  <a:pt x="253781" y="312993"/>
                </a:lnTo>
                <a:lnTo>
                  <a:pt x="272724" y="280095"/>
                </a:lnTo>
                <a:cubicBezTo>
                  <a:pt x="272948" y="279299"/>
                  <a:pt x="273345" y="278554"/>
                  <a:pt x="273914" y="278018"/>
                </a:cubicBezTo>
                <a:lnTo>
                  <a:pt x="320199" y="197610"/>
                </a:lnTo>
                <a:close/>
                <a:moveTo>
                  <a:pt x="294275" y="182462"/>
                </a:moveTo>
                <a:lnTo>
                  <a:pt x="227765" y="297880"/>
                </a:lnTo>
                <a:lnTo>
                  <a:pt x="237084" y="303298"/>
                </a:lnTo>
                <a:lnTo>
                  <a:pt x="303677" y="187951"/>
                </a:lnTo>
                <a:close/>
                <a:moveTo>
                  <a:pt x="44115" y="171516"/>
                </a:moveTo>
                <a:lnTo>
                  <a:pt x="235838" y="171516"/>
                </a:lnTo>
                <a:cubicBezTo>
                  <a:pt x="238271" y="171516"/>
                  <a:pt x="240255" y="173507"/>
                  <a:pt x="240255" y="175949"/>
                </a:cubicBezTo>
                <a:cubicBezTo>
                  <a:pt x="240255" y="178391"/>
                  <a:pt x="238271" y="180382"/>
                  <a:pt x="235838" y="180382"/>
                </a:cubicBezTo>
                <a:lnTo>
                  <a:pt x="44115" y="180382"/>
                </a:lnTo>
                <a:cubicBezTo>
                  <a:pt x="41682" y="180382"/>
                  <a:pt x="39698" y="178391"/>
                  <a:pt x="39698" y="175949"/>
                </a:cubicBezTo>
                <a:cubicBezTo>
                  <a:pt x="39698" y="173456"/>
                  <a:pt x="41700" y="171516"/>
                  <a:pt x="44115" y="171516"/>
                </a:cubicBezTo>
                <a:close/>
                <a:moveTo>
                  <a:pt x="313665" y="157406"/>
                </a:moveTo>
                <a:cubicBezTo>
                  <a:pt x="311768" y="156471"/>
                  <a:pt x="308904" y="157320"/>
                  <a:pt x="307489" y="159449"/>
                </a:cubicBezTo>
                <a:lnTo>
                  <a:pt x="298622" y="174651"/>
                </a:lnTo>
                <a:lnTo>
                  <a:pt x="310508" y="181612"/>
                </a:lnTo>
                <a:cubicBezTo>
                  <a:pt x="311043" y="181699"/>
                  <a:pt x="311578" y="181889"/>
                  <a:pt x="312061" y="182149"/>
                </a:cubicBezTo>
                <a:cubicBezTo>
                  <a:pt x="312544" y="182460"/>
                  <a:pt x="312958" y="182859"/>
                  <a:pt x="313303" y="183257"/>
                </a:cubicBezTo>
                <a:lnTo>
                  <a:pt x="324655" y="189906"/>
                </a:lnTo>
                <a:lnTo>
                  <a:pt x="333626" y="174340"/>
                </a:lnTo>
                <a:cubicBezTo>
                  <a:pt x="334282" y="173318"/>
                  <a:pt x="334420" y="172262"/>
                  <a:pt x="334109" y="171102"/>
                </a:cubicBezTo>
                <a:cubicBezTo>
                  <a:pt x="333799" y="169856"/>
                  <a:pt x="333005" y="168799"/>
                  <a:pt x="332125" y="168349"/>
                </a:cubicBezTo>
                <a:close/>
                <a:moveTo>
                  <a:pt x="55915" y="100197"/>
                </a:moveTo>
                <a:lnTo>
                  <a:pt x="55915" y="126256"/>
                </a:lnTo>
                <a:lnTo>
                  <a:pt x="123750" y="126256"/>
                </a:lnTo>
                <a:lnTo>
                  <a:pt x="123750" y="100197"/>
                </a:lnTo>
                <a:lnTo>
                  <a:pt x="91817" y="116421"/>
                </a:lnTo>
                <a:cubicBezTo>
                  <a:pt x="91196" y="116733"/>
                  <a:pt x="90488" y="116906"/>
                  <a:pt x="89833" y="116906"/>
                </a:cubicBezTo>
                <a:cubicBezTo>
                  <a:pt x="89178" y="116906"/>
                  <a:pt x="88470" y="116733"/>
                  <a:pt x="87849" y="116421"/>
                </a:cubicBezTo>
                <a:close/>
                <a:moveTo>
                  <a:pt x="89884" y="55282"/>
                </a:moveTo>
                <a:lnTo>
                  <a:pt x="38436" y="81392"/>
                </a:lnTo>
                <a:lnTo>
                  <a:pt x="52876" y="88699"/>
                </a:lnTo>
                <a:cubicBezTo>
                  <a:pt x="53273" y="88837"/>
                  <a:pt x="53584" y="89011"/>
                  <a:pt x="53929" y="89235"/>
                </a:cubicBezTo>
                <a:lnTo>
                  <a:pt x="89882" y="107451"/>
                </a:lnTo>
                <a:lnTo>
                  <a:pt x="125836" y="89235"/>
                </a:lnTo>
                <a:cubicBezTo>
                  <a:pt x="126129" y="89011"/>
                  <a:pt x="126492" y="88837"/>
                  <a:pt x="126888" y="88699"/>
                </a:cubicBezTo>
                <a:lnTo>
                  <a:pt x="141328" y="81392"/>
                </a:lnTo>
                <a:close/>
                <a:moveTo>
                  <a:pt x="87902" y="46367"/>
                </a:moveTo>
                <a:cubicBezTo>
                  <a:pt x="89127" y="45743"/>
                  <a:pt x="90627" y="45743"/>
                  <a:pt x="91870" y="46367"/>
                </a:cubicBezTo>
                <a:lnTo>
                  <a:pt x="153079" y="77446"/>
                </a:lnTo>
                <a:cubicBezTo>
                  <a:pt x="154580" y="78208"/>
                  <a:pt x="155511" y="79749"/>
                  <a:pt x="155511" y="81394"/>
                </a:cubicBezTo>
                <a:cubicBezTo>
                  <a:pt x="155511" y="83039"/>
                  <a:pt x="154580" y="84580"/>
                  <a:pt x="153079" y="85342"/>
                </a:cubicBezTo>
                <a:lnTo>
                  <a:pt x="132635" y="95713"/>
                </a:lnTo>
                <a:lnTo>
                  <a:pt x="132635" y="130688"/>
                </a:lnTo>
                <a:cubicBezTo>
                  <a:pt x="132635" y="133130"/>
                  <a:pt x="130651" y="135121"/>
                  <a:pt x="128219" y="135121"/>
                </a:cubicBezTo>
                <a:lnTo>
                  <a:pt x="51499" y="135121"/>
                </a:lnTo>
                <a:cubicBezTo>
                  <a:pt x="49066" y="135121"/>
                  <a:pt x="47082" y="133130"/>
                  <a:pt x="47082" y="130688"/>
                </a:cubicBezTo>
                <a:lnTo>
                  <a:pt x="47120" y="130688"/>
                </a:lnTo>
                <a:lnTo>
                  <a:pt x="47137" y="95713"/>
                </a:lnTo>
                <a:lnTo>
                  <a:pt x="26693" y="85342"/>
                </a:lnTo>
                <a:cubicBezTo>
                  <a:pt x="25192" y="84580"/>
                  <a:pt x="24260" y="83039"/>
                  <a:pt x="24260" y="81394"/>
                </a:cubicBezTo>
                <a:cubicBezTo>
                  <a:pt x="24260" y="79749"/>
                  <a:pt x="25192" y="78208"/>
                  <a:pt x="26693" y="77446"/>
                </a:cubicBezTo>
                <a:close/>
                <a:moveTo>
                  <a:pt x="219413" y="15130"/>
                </a:moveTo>
                <a:lnTo>
                  <a:pt x="219413" y="62123"/>
                </a:lnTo>
                <a:lnTo>
                  <a:pt x="266237" y="62123"/>
                </a:lnTo>
                <a:close/>
                <a:moveTo>
                  <a:pt x="8836" y="8880"/>
                </a:moveTo>
                <a:lnTo>
                  <a:pt x="8835" y="336888"/>
                </a:lnTo>
                <a:lnTo>
                  <a:pt x="216104" y="336888"/>
                </a:lnTo>
                <a:lnTo>
                  <a:pt x="217312" y="299332"/>
                </a:lnTo>
                <a:cubicBezTo>
                  <a:pt x="217312" y="299246"/>
                  <a:pt x="217364" y="299159"/>
                  <a:pt x="217364" y="299073"/>
                </a:cubicBezTo>
                <a:cubicBezTo>
                  <a:pt x="217364" y="298951"/>
                  <a:pt x="217416" y="298865"/>
                  <a:pt x="217416" y="298726"/>
                </a:cubicBezTo>
                <a:cubicBezTo>
                  <a:pt x="217519" y="298276"/>
                  <a:pt x="217640" y="297792"/>
                  <a:pt x="217864" y="297393"/>
                </a:cubicBezTo>
                <a:cubicBezTo>
                  <a:pt x="217916" y="297341"/>
                  <a:pt x="217864" y="297306"/>
                  <a:pt x="217916" y="297255"/>
                </a:cubicBezTo>
                <a:lnTo>
                  <a:pt x="272470" y="202545"/>
                </a:lnTo>
                <a:lnTo>
                  <a:pt x="272470" y="70988"/>
                </a:lnTo>
                <a:lnTo>
                  <a:pt x="215001" y="70988"/>
                </a:lnTo>
                <a:cubicBezTo>
                  <a:pt x="212568" y="70988"/>
                  <a:pt x="210584" y="68997"/>
                  <a:pt x="210584" y="66556"/>
                </a:cubicBezTo>
                <a:lnTo>
                  <a:pt x="210584" y="8880"/>
                </a:lnTo>
                <a:close/>
                <a:moveTo>
                  <a:pt x="215016" y="0"/>
                </a:moveTo>
                <a:cubicBezTo>
                  <a:pt x="215103" y="0"/>
                  <a:pt x="215189" y="52"/>
                  <a:pt x="215275" y="52"/>
                </a:cubicBezTo>
                <a:cubicBezTo>
                  <a:pt x="215706" y="52"/>
                  <a:pt x="216069" y="139"/>
                  <a:pt x="216466" y="277"/>
                </a:cubicBezTo>
                <a:cubicBezTo>
                  <a:pt x="216603" y="329"/>
                  <a:pt x="216725" y="364"/>
                  <a:pt x="216862" y="416"/>
                </a:cubicBezTo>
                <a:cubicBezTo>
                  <a:pt x="217294" y="641"/>
                  <a:pt x="217742" y="901"/>
                  <a:pt x="218139" y="1299"/>
                </a:cubicBezTo>
                <a:lnTo>
                  <a:pt x="280006" y="63456"/>
                </a:lnTo>
                <a:cubicBezTo>
                  <a:pt x="280403" y="63802"/>
                  <a:pt x="280662" y="64253"/>
                  <a:pt x="280886" y="64737"/>
                </a:cubicBezTo>
                <a:cubicBezTo>
                  <a:pt x="280938" y="64876"/>
                  <a:pt x="280972" y="64997"/>
                  <a:pt x="281024" y="65135"/>
                </a:cubicBezTo>
                <a:cubicBezTo>
                  <a:pt x="281162" y="65534"/>
                  <a:pt x="281197" y="65898"/>
                  <a:pt x="281248" y="66296"/>
                </a:cubicBezTo>
                <a:cubicBezTo>
                  <a:pt x="281248" y="66382"/>
                  <a:pt x="281300" y="66469"/>
                  <a:pt x="281300" y="66555"/>
                </a:cubicBezTo>
                <a:lnTo>
                  <a:pt x="281283" y="187204"/>
                </a:lnTo>
                <a:lnTo>
                  <a:pt x="299967" y="154808"/>
                </a:lnTo>
                <a:cubicBezTo>
                  <a:pt x="303952" y="148783"/>
                  <a:pt x="311768" y="146653"/>
                  <a:pt x="317858" y="149718"/>
                </a:cubicBezTo>
                <a:lnTo>
                  <a:pt x="336317" y="160661"/>
                </a:lnTo>
                <a:cubicBezTo>
                  <a:pt x="339182" y="162081"/>
                  <a:pt x="341666" y="165233"/>
                  <a:pt x="342632" y="168903"/>
                </a:cubicBezTo>
                <a:cubicBezTo>
                  <a:pt x="343598" y="172487"/>
                  <a:pt x="343029" y="176175"/>
                  <a:pt x="341131" y="179050"/>
                </a:cubicBezTo>
                <a:lnTo>
                  <a:pt x="332298" y="194390"/>
                </a:lnTo>
                <a:lnTo>
                  <a:pt x="340337" y="199082"/>
                </a:lnTo>
                <a:lnTo>
                  <a:pt x="340333" y="199083"/>
                </a:lnTo>
                <a:cubicBezTo>
                  <a:pt x="341350" y="199706"/>
                  <a:pt x="342109" y="200676"/>
                  <a:pt x="342334" y="201853"/>
                </a:cubicBezTo>
                <a:cubicBezTo>
                  <a:pt x="342644" y="203013"/>
                  <a:pt x="342471" y="204208"/>
                  <a:pt x="341851" y="205230"/>
                </a:cubicBezTo>
                <a:lnTo>
                  <a:pt x="327721" y="228846"/>
                </a:lnTo>
                <a:cubicBezTo>
                  <a:pt x="326893" y="230249"/>
                  <a:pt x="325427" y="231011"/>
                  <a:pt x="323925" y="231011"/>
                </a:cubicBezTo>
                <a:cubicBezTo>
                  <a:pt x="323166" y="231011"/>
                  <a:pt x="322373" y="230838"/>
                  <a:pt x="321666" y="230388"/>
                </a:cubicBezTo>
                <a:cubicBezTo>
                  <a:pt x="319595" y="229141"/>
                  <a:pt x="318923" y="226388"/>
                  <a:pt x="320165" y="224310"/>
                </a:cubicBezTo>
                <a:lnTo>
                  <a:pt x="332000" y="204537"/>
                </a:lnTo>
                <a:lnTo>
                  <a:pt x="327842" y="202096"/>
                </a:lnTo>
                <a:lnTo>
                  <a:pt x="281295" y="282901"/>
                </a:lnTo>
                <a:lnTo>
                  <a:pt x="281295" y="341321"/>
                </a:lnTo>
                <a:cubicBezTo>
                  <a:pt x="281295" y="343763"/>
                  <a:pt x="279311" y="345754"/>
                  <a:pt x="276879" y="345754"/>
                </a:cubicBezTo>
                <a:lnTo>
                  <a:pt x="4417" y="345754"/>
                </a:lnTo>
                <a:cubicBezTo>
                  <a:pt x="1985" y="345754"/>
                  <a:pt x="0" y="343763"/>
                  <a:pt x="0" y="341321"/>
                </a:cubicBezTo>
                <a:lnTo>
                  <a:pt x="0" y="4450"/>
                </a:lnTo>
                <a:cubicBezTo>
                  <a:pt x="0" y="2009"/>
                  <a:pt x="1985" y="18"/>
                  <a:pt x="4417" y="18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 57">
            <a:extLst>
              <a:ext uri="{FF2B5EF4-FFF2-40B4-BE49-F238E27FC236}">
                <a16:creationId xmlns:a16="http://schemas.microsoft.com/office/drawing/2014/main" id="{8BF1C9F3-4B81-B346-04E0-313A53921C9C}"/>
              </a:ext>
            </a:extLst>
          </p:cNvPr>
          <p:cNvSpPr/>
          <p:nvPr/>
        </p:nvSpPr>
        <p:spPr>
          <a:xfrm>
            <a:off x="6619870" y="4078197"/>
            <a:ext cx="294343" cy="291987"/>
          </a:xfrm>
          <a:custGeom>
            <a:avLst/>
            <a:gdLst>
              <a:gd name="connsiteX0" fmla="*/ 2 w 857253"/>
              <a:gd name="connsiteY0" fmla="*/ 838487 h 850393"/>
              <a:gd name="connsiteX1" fmla="*/ 11619 w 857253"/>
              <a:gd name="connsiteY1" fmla="*/ 850392 h 850393"/>
              <a:gd name="connsiteX2" fmla="*/ 12003 w 857253"/>
              <a:gd name="connsiteY2" fmla="*/ 850392 h 850393"/>
              <a:gd name="connsiteX3" fmla="*/ 845250 w 857253"/>
              <a:gd name="connsiteY3" fmla="*/ 850392 h 850393"/>
              <a:gd name="connsiteX4" fmla="*/ 857252 w 857253"/>
              <a:gd name="connsiteY4" fmla="*/ 838868 h 850393"/>
              <a:gd name="connsiteX5" fmla="*/ 857252 w 857253"/>
              <a:gd name="connsiteY5" fmla="*/ 838487 h 850393"/>
              <a:gd name="connsiteX6" fmla="*/ 857252 w 857253"/>
              <a:gd name="connsiteY6" fmla="*/ 779621 h 850393"/>
              <a:gd name="connsiteX7" fmla="*/ 785719 w 857253"/>
              <a:gd name="connsiteY7" fmla="*/ 673794 h 850393"/>
              <a:gd name="connsiteX8" fmla="*/ 800816 w 857253"/>
              <a:gd name="connsiteY8" fmla="*/ 570377 h 850393"/>
              <a:gd name="connsiteX9" fmla="*/ 696565 w 857253"/>
              <a:gd name="connsiteY9" fmla="*/ 555401 h 850393"/>
              <a:gd name="connsiteX10" fmla="*/ 681468 w 857253"/>
              <a:gd name="connsiteY10" fmla="*/ 658818 h 850393"/>
              <a:gd name="connsiteX11" fmla="*/ 696565 w 857253"/>
              <a:gd name="connsiteY11" fmla="*/ 673794 h 850393"/>
              <a:gd name="connsiteX12" fmla="*/ 637034 w 857253"/>
              <a:gd name="connsiteY12" fmla="*/ 729353 h 850393"/>
              <a:gd name="connsiteX13" fmla="*/ 577407 w 857253"/>
              <a:gd name="connsiteY13" fmla="*/ 673889 h 850393"/>
              <a:gd name="connsiteX14" fmla="*/ 592504 w 857253"/>
              <a:gd name="connsiteY14" fmla="*/ 570472 h 850393"/>
              <a:gd name="connsiteX15" fmla="*/ 488253 w 857253"/>
              <a:gd name="connsiteY15" fmla="*/ 555495 h 850393"/>
              <a:gd name="connsiteX16" fmla="*/ 473156 w 857253"/>
              <a:gd name="connsiteY16" fmla="*/ 658913 h 850393"/>
              <a:gd name="connsiteX17" fmla="*/ 488253 w 857253"/>
              <a:gd name="connsiteY17" fmla="*/ 673889 h 850393"/>
              <a:gd name="connsiteX18" fmla="*/ 428627 w 857253"/>
              <a:gd name="connsiteY18" fmla="*/ 729259 h 850393"/>
              <a:gd name="connsiteX19" fmla="*/ 369000 w 857253"/>
              <a:gd name="connsiteY19" fmla="*/ 673794 h 850393"/>
              <a:gd name="connsiteX20" fmla="*/ 383328 w 857253"/>
              <a:gd name="connsiteY20" fmla="*/ 570405 h 850393"/>
              <a:gd name="connsiteX21" fmla="*/ 330900 w 857253"/>
              <a:gd name="connsiteY21" fmla="*/ 541511 h 850393"/>
              <a:gd name="connsiteX22" fmla="*/ 330900 w 857253"/>
              <a:gd name="connsiteY22" fmla="*/ 475653 h 850393"/>
              <a:gd name="connsiteX23" fmla="*/ 780385 w 857253"/>
              <a:gd name="connsiteY23" fmla="*/ 475653 h 850393"/>
              <a:gd name="connsiteX24" fmla="*/ 792291 w 857253"/>
              <a:gd name="connsiteY24" fmla="*/ 463842 h 850393"/>
              <a:gd name="connsiteX25" fmla="*/ 792291 w 857253"/>
              <a:gd name="connsiteY25" fmla="*/ 411023 h 850393"/>
              <a:gd name="connsiteX26" fmla="*/ 780385 w 857253"/>
              <a:gd name="connsiteY26" fmla="*/ 399212 h 850393"/>
              <a:gd name="connsiteX27" fmla="*/ 760001 w 857253"/>
              <a:gd name="connsiteY27" fmla="*/ 399212 h 850393"/>
              <a:gd name="connsiteX28" fmla="*/ 760001 w 857253"/>
              <a:gd name="connsiteY28" fmla="*/ 397417 h 850393"/>
              <a:gd name="connsiteX29" fmla="*/ 760001 w 857253"/>
              <a:gd name="connsiteY29" fmla="*/ 11906 h 850393"/>
              <a:gd name="connsiteX30" fmla="*/ 748476 w 857253"/>
              <a:gd name="connsiteY30" fmla="*/ 0 h 850393"/>
              <a:gd name="connsiteX31" fmla="*/ 230030 w 857253"/>
              <a:gd name="connsiteY31" fmla="*/ 0 h 850393"/>
              <a:gd name="connsiteX32" fmla="*/ 218123 w 857253"/>
              <a:gd name="connsiteY32" fmla="*/ 11621 h 850393"/>
              <a:gd name="connsiteX33" fmla="*/ 218124 w 857253"/>
              <a:gd name="connsiteY33" fmla="*/ 11906 h 850393"/>
              <a:gd name="connsiteX34" fmla="*/ 218124 w 857253"/>
              <a:gd name="connsiteY34" fmla="*/ 96945 h 850393"/>
              <a:gd name="connsiteX35" fmla="*/ 140993 w 857253"/>
              <a:gd name="connsiteY35" fmla="*/ 189729 h 850393"/>
              <a:gd name="connsiteX36" fmla="*/ 167546 w 857253"/>
              <a:gd name="connsiteY36" fmla="*/ 243496 h 850393"/>
              <a:gd name="connsiteX37" fmla="*/ 163070 w 857253"/>
              <a:gd name="connsiteY37" fmla="*/ 243496 h 850393"/>
              <a:gd name="connsiteX38" fmla="*/ 64295 w 857253"/>
              <a:gd name="connsiteY38" fmla="*/ 341857 h 850393"/>
              <a:gd name="connsiteX39" fmla="*/ 64295 w 857253"/>
              <a:gd name="connsiteY39" fmla="*/ 341952 h 850393"/>
              <a:gd name="connsiteX40" fmla="*/ 64295 w 857253"/>
              <a:gd name="connsiteY40" fmla="*/ 561732 h 850393"/>
              <a:gd name="connsiteX41" fmla="*/ 62335 w 857253"/>
              <a:gd name="connsiteY41" fmla="*/ 665675 h 850393"/>
              <a:gd name="connsiteX42" fmla="*/ 71534 w 857253"/>
              <a:gd name="connsiteY42" fmla="*/ 673700 h 850393"/>
              <a:gd name="connsiteX43" fmla="*/ 2 w 857253"/>
              <a:gd name="connsiteY43" fmla="*/ 779621 h 850393"/>
              <a:gd name="connsiteX44" fmla="*/ 741047 w 857253"/>
              <a:gd name="connsiteY44" fmla="*/ 564472 h 850393"/>
              <a:gd name="connsiteX45" fmla="*/ 791720 w 857253"/>
              <a:gd name="connsiteY45" fmla="*/ 614739 h 850393"/>
              <a:gd name="connsiteX46" fmla="*/ 741047 w 857253"/>
              <a:gd name="connsiteY46" fmla="*/ 665007 h 850393"/>
              <a:gd name="connsiteX47" fmla="*/ 690374 w 857253"/>
              <a:gd name="connsiteY47" fmla="*/ 614739 h 850393"/>
              <a:gd name="connsiteX48" fmla="*/ 741142 w 857253"/>
              <a:gd name="connsiteY48" fmla="*/ 564377 h 850393"/>
              <a:gd name="connsiteX49" fmla="*/ 741047 w 857253"/>
              <a:gd name="connsiteY49" fmla="*/ 688629 h 850393"/>
              <a:gd name="connsiteX50" fmla="*/ 832868 w 857253"/>
              <a:gd name="connsiteY50" fmla="*/ 779715 h 850393"/>
              <a:gd name="connsiteX51" fmla="*/ 832868 w 857253"/>
              <a:gd name="connsiteY51" fmla="*/ 826959 h 850393"/>
              <a:gd name="connsiteX52" fmla="*/ 648845 w 857253"/>
              <a:gd name="connsiteY52" fmla="*/ 826959 h 850393"/>
              <a:gd name="connsiteX53" fmla="*/ 648845 w 857253"/>
              <a:gd name="connsiteY53" fmla="*/ 779715 h 850393"/>
              <a:gd name="connsiteX54" fmla="*/ 741331 w 857253"/>
              <a:gd name="connsiteY54" fmla="*/ 688534 h 850393"/>
              <a:gd name="connsiteX55" fmla="*/ 741523 w 857253"/>
              <a:gd name="connsiteY55" fmla="*/ 688535 h 850393"/>
              <a:gd name="connsiteX56" fmla="*/ 532830 w 857253"/>
              <a:gd name="connsiteY56" fmla="*/ 564377 h 850393"/>
              <a:gd name="connsiteX57" fmla="*/ 583503 w 857253"/>
              <a:gd name="connsiteY57" fmla="*/ 614645 h 850393"/>
              <a:gd name="connsiteX58" fmla="*/ 532830 w 857253"/>
              <a:gd name="connsiteY58" fmla="*/ 664913 h 850393"/>
              <a:gd name="connsiteX59" fmla="*/ 482157 w 857253"/>
              <a:gd name="connsiteY59" fmla="*/ 614645 h 850393"/>
              <a:gd name="connsiteX60" fmla="*/ 532830 w 857253"/>
              <a:gd name="connsiteY60" fmla="*/ 564377 h 850393"/>
              <a:gd name="connsiteX61" fmla="*/ 532830 w 857253"/>
              <a:gd name="connsiteY61" fmla="*/ 688535 h 850393"/>
              <a:gd name="connsiteX62" fmla="*/ 624651 w 857253"/>
              <a:gd name="connsiteY62" fmla="*/ 779621 h 850393"/>
              <a:gd name="connsiteX63" fmla="*/ 624651 w 857253"/>
              <a:gd name="connsiteY63" fmla="*/ 826865 h 850393"/>
              <a:gd name="connsiteX64" fmla="*/ 440533 w 857253"/>
              <a:gd name="connsiteY64" fmla="*/ 826865 h 850393"/>
              <a:gd name="connsiteX65" fmla="*/ 440533 w 857253"/>
              <a:gd name="connsiteY65" fmla="*/ 779621 h 850393"/>
              <a:gd name="connsiteX66" fmla="*/ 533113 w 857253"/>
              <a:gd name="connsiteY66" fmla="*/ 688533 h 850393"/>
              <a:gd name="connsiteX67" fmla="*/ 533402 w 857253"/>
              <a:gd name="connsiteY67" fmla="*/ 688535 h 850393"/>
              <a:gd name="connsiteX68" fmla="*/ 416720 w 857253"/>
              <a:gd name="connsiteY68" fmla="*/ 779621 h 850393"/>
              <a:gd name="connsiteX69" fmla="*/ 416720 w 857253"/>
              <a:gd name="connsiteY69" fmla="*/ 826865 h 850393"/>
              <a:gd name="connsiteX70" fmla="*/ 232221 w 857253"/>
              <a:gd name="connsiteY70" fmla="*/ 826865 h 850393"/>
              <a:gd name="connsiteX71" fmla="*/ 232221 w 857253"/>
              <a:gd name="connsiteY71" fmla="*/ 779621 h 850393"/>
              <a:gd name="connsiteX72" fmla="*/ 327435 w 857253"/>
              <a:gd name="connsiteY72" fmla="*/ 691051 h 850393"/>
              <a:gd name="connsiteX73" fmla="*/ 416720 w 857253"/>
              <a:gd name="connsiteY73" fmla="*/ 779621 h 850393"/>
              <a:gd name="connsiteX74" fmla="*/ 375096 w 857253"/>
              <a:gd name="connsiteY74" fmla="*/ 614645 h 850393"/>
              <a:gd name="connsiteX75" fmla="*/ 324423 w 857253"/>
              <a:gd name="connsiteY75" fmla="*/ 664913 h 850393"/>
              <a:gd name="connsiteX76" fmla="*/ 273750 w 857253"/>
              <a:gd name="connsiteY76" fmla="*/ 614645 h 850393"/>
              <a:gd name="connsiteX77" fmla="*/ 324423 w 857253"/>
              <a:gd name="connsiteY77" fmla="*/ 564377 h 850393"/>
              <a:gd name="connsiteX78" fmla="*/ 375096 w 857253"/>
              <a:gd name="connsiteY78" fmla="*/ 614645 h 850393"/>
              <a:gd name="connsiteX79" fmla="*/ 768479 w 857253"/>
              <a:gd name="connsiteY79" fmla="*/ 452031 h 850393"/>
              <a:gd name="connsiteX80" fmla="*/ 331376 w 857253"/>
              <a:gd name="connsiteY80" fmla="*/ 452031 h 850393"/>
              <a:gd name="connsiteX81" fmla="*/ 331376 w 857253"/>
              <a:gd name="connsiteY81" fmla="*/ 422834 h 850393"/>
              <a:gd name="connsiteX82" fmla="*/ 768479 w 857253"/>
              <a:gd name="connsiteY82" fmla="*/ 422834 h 850393"/>
              <a:gd name="connsiteX83" fmla="*/ 736570 w 857253"/>
              <a:gd name="connsiteY83" fmla="*/ 23717 h 850393"/>
              <a:gd name="connsiteX84" fmla="*/ 736570 w 857253"/>
              <a:gd name="connsiteY84" fmla="*/ 397417 h 850393"/>
              <a:gd name="connsiteX85" fmla="*/ 736570 w 857253"/>
              <a:gd name="connsiteY85" fmla="*/ 399212 h 850393"/>
              <a:gd name="connsiteX86" fmla="*/ 331376 w 857253"/>
              <a:gd name="connsiteY86" fmla="*/ 399212 h 850393"/>
              <a:gd name="connsiteX87" fmla="*/ 331376 w 857253"/>
              <a:gd name="connsiteY87" fmla="*/ 340157 h 850393"/>
              <a:gd name="connsiteX88" fmla="*/ 408529 w 857253"/>
              <a:gd name="connsiteY88" fmla="*/ 340157 h 850393"/>
              <a:gd name="connsiteX89" fmla="*/ 418054 w 857253"/>
              <a:gd name="connsiteY89" fmla="*/ 335622 h 850393"/>
              <a:gd name="connsiteX90" fmla="*/ 490634 w 857253"/>
              <a:gd name="connsiteY90" fmla="*/ 242457 h 850393"/>
              <a:gd name="connsiteX91" fmla="*/ 500826 w 857253"/>
              <a:gd name="connsiteY91" fmla="*/ 205701 h 850393"/>
              <a:gd name="connsiteX92" fmla="*/ 480919 w 857253"/>
              <a:gd name="connsiteY92" fmla="*/ 173102 h 850393"/>
              <a:gd name="connsiteX93" fmla="*/ 413291 w 857253"/>
              <a:gd name="connsiteY93" fmla="*/ 183874 h 850393"/>
              <a:gd name="connsiteX94" fmla="*/ 365095 w 857253"/>
              <a:gd name="connsiteY94" fmla="*/ 243590 h 850393"/>
              <a:gd name="connsiteX95" fmla="*/ 285752 w 857253"/>
              <a:gd name="connsiteY95" fmla="*/ 243590 h 850393"/>
              <a:gd name="connsiteX96" fmla="*/ 289099 w 857253"/>
              <a:gd name="connsiteY96" fmla="*/ 123372 h 850393"/>
              <a:gd name="connsiteX97" fmla="*/ 241746 w 857253"/>
              <a:gd name="connsiteY97" fmla="*/ 98079 h 850393"/>
              <a:gd name="connsiteX98" fmla="*/ 241746 w 857253"/>
              <a:gd name="connsiteY98" fmla="*/ 23717 h 850393"/>
              <a:gd name="connsiteX99" fmla="*/ 165070 w 857253"/>
              <a:gd name="connsiteY99" fmla="*/ 182173 h 850393"/>
              <a:gd name="connsiteX100" fmla="*/ 227268 w 857253"/>
              <a:gd name="connsiteY100" fmla="*/ 120473 h 850393"/>
              <a:gd name="connsiteX101" fmla="*/ 289466 w 857253"/>
              <a:gd name="connsiteY101" fmla="*/ 182173 h 850393"/>
              <a:gd name="connsiteX102" fmla="*/ 227268 w 857253"/>
              <a:gd name="connsiteY102" fmla="*/ 243874 h 850393"/>
              <a:gd name="connsiteX103" fmla="*/ 164595 w 857253"/>
              <a:gd name="connsiteY103" fmla="*/ 182648 h 850393"/>
              <a:gd name="connsiteX104" fmla="*/ 164594 w 857253"/>
              <a:gd name="connsiteY104" fmla="*/ 182173 h 850393"/>
              <a:gd name="connsiteX105" fmla="*/ 88870 w 857253"/>
              <a:gd name="connsiteY105" fmla="*/ 341952 h 850393"/>
              <a:gd name="connsiteX106" fmla="*/ 163832 w 857253"/>
              <a:gd name="connsiteY106" fmla="*/ 267496 h 850393"/>
              <a:gd name="connsiteX107" fmla="*/ 370810 w 857253"/>
              <a:gd name="connsiteY107" fmla="*/ 267496 h 850393"/>
              <a:gd name="connsiteX108" fmla="*/ 380335 w 857253"/>
              <a:gd name="connsiteY108" fmla="*/ 263055 h 850393"/>
              <a:gd name="connsiteX109" fmla="*/ 432056 w 857253"/>
              <a:gd name="connsiteY109" fmla="*/ 198898 h 850393"/>
              <a:gd name="connsiteX110" fmla="*/ 466727 w 857253"/>
              <a:gd name="connsiteY110" fmla="*/ 192567 h 850393"/>
              <a:gd name="connsiteX111" fmla="*/ 472524 w 857253"/>
              <a:gd name="connsiteY111" fmla="*/ 226966 h 850393"/>
              <a:gd name="connsiteX112" fmla="*/ 471584 w 857253"/>
              <a:gd name="connsiteY112" fmla="*/ 228189 h 850393"/>
              <a:gd name="connsiteX113" fmla="*/ 402528 w 857253"/>
              <a:gd name="connsiteY113" fmla="*/ 316819 h 850393"/>
              <a:gd name="connsiteX114" fmla="*/ 319470 w 857253"/>
              <a:gd name="connsiteY114" fmla="*/ 316819 h 850393"/>
              <a:gd name="connsiteX115" fmla="*/ 307564 w 857253"/>
              <a:gd name="connsiteY115" fmla="*/ 328630 h 850393"/>
              <a:gd name="connsiteX116" fmla="*/ 307564 w 857253"/>
              <a:gd name="connsiteY116" fmla="*/ 542739 h 850393"/>
              <a:gd name="connsiteX117" fmla="*/ 251785 w 857253"/>
              <a:gd name="connsiteY117" fmla="*/ 631068 h 850393"/>
              <a:gd name="connsiteX118" fmla="*/ 279846 w 857253"/>
              <a:gd name="connsiteY118" fmla="*/ 673700 h 850393"/>
              <a:gd name="connsiteX119" fmla="*/ 220315 w 857253"/>
              <a:gd name="connsiteY119" fmla="*/ 729259 h 850393"/>
              <a:gd name="connsiteX120" fmla="*/ 160593 w 857253"/>
              <a:gd name="connsiteY120" fmla="*/ 673794 h 850393"/>
              <a:gd name="connsiteX121" fmla="*/ 175952 w 857253"/>
              <a:gd name="connsiteY121" fmla="*/ 570685 h 850393"/>
              <a:gd name="connsiteX122" fmla="*/ 164594 w 857253"/>
              <a:gd name="connsiteY122" fmla="*/ 558614 h 850393"/>
              <a:gd name="connsiteX123" fmla="*/ 164594 w 857253"/>
              <a:gd name="connsiteY123" fmla="*/ 349606 h 850393"/>
              <a:gd name="connsiteX124" fmla="*/ 152687 w 857253"/>
              <a:gd name="connsiteY124" fmla="*/ 337795 h 850393"/>
              <a:gd name="connsiteX125" fmla="*/ 140781 w 857253"/>
              <a:gd name="connsiteY125" fmla="*/ 349606 h 850393"/>
              <a:gd name="connsiteX126" fmla="*/ 140781 w 857253"/>
              <a:gd name="connsiteY126" fmla="*/ 545007 h 850393"/>
              <a:gd name="connsiteX127" fmla="*/ 116111 w 857253"/>
              <a:gd name="connsiteY127" fmla="*/ 540755 h 850393"/>
              <a:gd name="connsiteX128" fmla="*/ 88108 w 857253"/>
              <a:gd name="connsiteY128" fmla="*/ 546236 h 850393"/>
              <a:gd name="connsiteX129" fmla="*/ 116873 w 857253"/>
              <a:gd name="connsiteY129" fmla="*/ 564377 h 850393"/>
              <a:gd name="connsiteX130" fmla="*/ 167546 w 857253"/>
              <a:gd name="connsiteY130" fmla="*/ 614645 h 850393"/>
              <a:gd name="connsiteX131" fmla="*/ 116873 w 857253"/>
              <a:gd name="connsiteY131" fmla="*/ 664913 h 850393"/>
              <a:gd name="connsiteX132" fmla="*/ 66200 w 857253"/>
              <a:gd name="connsiteY132" fmla="*/ 614645 h 850393"/>
              <a:gd name="connsiteX133" fmla="*/ 116111 w 857253"/>
              <a:gd name="connsiteY133" fmla="*/ 564377 h 850393"/>
              <a:gd name="connsiteX134" fmla="*/ 23909 w 857253"/>
              <a:gd name="connsiteY134" fmla="*/ 779621 h 850393"/>
              <a:gd name="connsiteX135" fmla="*/ 119123 w 857253"/>
              <a:gd name="connsiteY135" fmla="*/ 691051 h 850393"/>
              <a:gd name="connsiteX136" fmla="*/ 208409 w 857253"/>
              <a:gd name="connsiteY136" fmla="*/ 779621 h 850393"/>
              <a:gd name="connsiteX137" fmla="*/ 208409 w 857253"/>
              <a:gd name="connsiteY137" fmla="*/ 826865 h 850393"/>
              <a:gd name="connsiteX138" fmla="*/ 23909 w 857253"/>
              <a:gd name="connsiteY138" fmla="*/ 826865 h 85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857253" h="850393">
                <a:moveTo>
                  <a:pt x="2" y="838487"/>
                </a:moveTo>
                <a:cubicBezTo>
                  <a:pt x="-105" y="844957"/>
                  <a:pt x="5097" y="850288"/>
                  <a:pt x="11619" y="850392"/>
                </a:cubicBezTo>
                <a:cubicBezTo>
                  <a:pt x="11747" y="850394"/>
                  <a:pt x="11875" y="850394"/>
                  <a:pt x="12003" y="850392"/>
                </a:cubicBezTo>
                <a:lnTo>
                  <a:pt x="845250" y="850392"/>
                </a:lnTo>
                <a:cubicBezTo>
                  <a:pt x="851772" y="850497"/>
                  <a:pt x="857146" y="845338"/>
                  <a:pt x="857252" y="838868"/>
                </a:cubicBezTo>
                <a:cubicBezTo>
                  <a:pt x="857254" y="838741"/>
                  <a:pt x="857254" y="838614"/>
                  <a:pt x="857252" y="838487"/>
                </a:cubicBezTo>
                <a:lnTo>
                  <a:pt x="857252" y="779621"/>
                </a:lnTo>
                <a:cubicBezTo>
                  <a:pt x="857191" y="733237"/>
                  <a:pt x="828953" y="691461"/>
                  <a:pt x="785719" y="673794"/>
                </a:cubicBezTo>
                <a:cubicBezTo>
                  <a:pt x="818676" y="649372"/>
                  <a:pt x="825435" y="603071"/>
                  <a:pt x="800816" y="570377"/>
                </a:cubicBezTo>
                <a:cubicBezTo>
                  <a:pt x="776197" y="537684"/>
                  <a:pt x="729522" y="530979"/>
                  <a:pt x="696565" y="555401"/>
                </a:cubicBezTo>
                <a:cubicBezTo>
                  <a:pt x="663607" y="579823"/>
                  <a:pt x="656848" y="626125"/>
                  <a:pt x="681468" y="658818"/>
                </a:cubicBezTo>
                <a:cubicBezTo>
                  <a:pt x="685749" y="664503"/>
                  <a:pt x="690834" y="669547"/>
                  <a:pt x="696565" y="673794"/>
                </a:cubicBezTo>
                <a:cubicBezTo>
                  <a:pt x="670588" y="684544"/>
                  <a:pt x="649433" y="704288"/>
                  <a:pt x="637034" y="729353"/>
                </a:cubicBezTo>
                <a:cubicBezTo>
                  <a:pt x="624585" y="704312"/>
                  <a:pt x="603398" y="684604"/>
                  <a:pt x="577407" y="673889"/>
                </a:cubicBezTo>
                <a:cubicBezTo>
                  <a:pt x="610364" y="649467"/>
                  <a:pt x="617124" y="603166"/>
                  <a:pt x="592504" y="570472"/>
                </a:cubicBezTo>
                <a:cubicBezTo>
                  <a:pt x="567885" y="537779"/>
                  <a:pt x="521211" y="531073"/>
                  <a:pt x="488253" y="555495"/>
                </a:cubicBezTo>
                <a:cubicBezTo>
                  <a:pt x="455296" y="579918"/>
                  <a:pt x="448537" y="626220"/>
                  <a:pt x="473156" y="658913"/>
                </a:cubicBezTo>
                <a:cubicBezTo>
                  <a:pt x="477437" y="664598"/>
                  <a:pt x="482522" y="669642"/>
                  <a:pt x="488253" y="673889"/>
                </a:cubicBezTo>
                <a:cubicBezTo>
                  <a:pt x="462274" y="684573"/>
                  <a:pt x="441086" y="704248"/>
                  <a:pt x="428627" y="729259"/>
                </a:cubicBezTo>
                <a:cubicBezTo>
                  <a:pt x="416178" y="704218"/>
                  <a:pt x="394991" y="684509"/>
                  <a:pt x="369000" y="673794"/>
                </a:cubicBezTo>
                <a:cubicBezTo>
                  <a:pt x="401738" y="649169"/>
                  <a:pt x="408152" y="602880"/>
                  <a:pt x="383328" y="570405"/>
                </a:cubicBezTo>
                <a:cubicBezTo>
                  <a:pt x="370714" y="553902"/>
                  <a:pt x="351689" y="543418"/>
                  <a:pt x="330900" y="541511"/>
                </a:cubicBezTo>
                <a:lnTo>
                  <a:pt x="330900" y="475653"/>
                </a:lnTo>
                <a:lnTo>
                  <a:pt x="780385" y="475653"/>
                </a:lnTo>
                <a:cubicBezTo>
                  <a:pt x="786961" y="475653"/>
                  <a:pt x="792291" y="470365"/>
                  <a:pt x="792291" y="463842"/>
                </a:cubicBezTo>
                <a:lnTo>
                  <a:pt x="792291" y="411023"/>
                </a:lnTo>
                <a:cubicBezTo>
                  <a:pt x="792291" y="404500"/>
                  <a:pt x="786961" y="399212"/>
                  <a:pt x="780385" y="399212"/>
                </a:cubicBezTo>
                <a:lnTo>
                  <a:pt x="760001" y="399212"/>
                </a:lnTo>
                <a:cubicBezTo>
                  <a:pt x="760046" y="398615"/>
                  <a:pt x="760046" y="398014"/>
                  <a:pt x="760001" y="397417"/>
                </a:cubicBezTo>
                <a:lnTo>
                  <a:pt x="760001" y="11906"/>
                </a:lnTo>
                <a:cubicBezTo>
                  <a:pt x="760108" y="5471"/>
                  <a:pt x="754962" y="155"/>
                  <a:pt x="748476" y="0"/>
                </a:cubicBezTo>
                <a:lnTo>
                  <a:pt x="230030" y="0"/>
                </a:lnTo>
                <a:cubicBezTo>
                  <a:pt x="223508" y="-53"/>
                  <a:pt x="218176" y="5150"/>
                  <a:pt x="218123" y="11621"/>
                </a:cubicBezTo>
                <a:cubicBezTo>
                  <a:pt x="218122" y="11716"/>
                  <a:pt x="218122" y="11811"/>
                  <a:pt x="218124" y="11906"/>
                </a:cubicBezTo>
                <a:lnTo>
                  <a:pt x="218124" y="96945"/>
                </a:lnTo>
                <a:cubicBezTo>
                  <a:pt x="170996" y="101438"/>
                  <a:pt x="136463" y="142979"/>
                  <a:pt x="140993" y="189729"/>
                </a:cubicBezTo>
                <a:cubicBezTo>
                  <a:pt x="142981" y="210252"/>
                  <a:pt x="152418" y="229360"/>
                  <a:pt x="167546" y="243496"/>
                </a:cubicBezTo>
                <a:lnTo>
                  <a:pt x="163070" y="243496"/>
                </a:lnTo>
                <a:cubicBezTo>
                  <a:pt x="108413" y="243600"/>
                  <a:pt x="64191" y="287638"/>
                  <a:pt x="64295" y="341857"/>
                </a:cubicBezTo>
                <a:cubicBezTo>
                  <a:pt x="64295" y="341889"/>
                  <a:pt x="64295" y="341920"/>
                  <a:pt x="64295" y="341952"/>
                </a:cubicBezTo>
                <a:lnTo>
                  <a:pt x="64295" y="561732"/>
                </a:lnTo>
                <a:cubicBezTo>
                  <a:pt x="34820" y="589898"/>
                  <a:pt x="33942" y="636435"/>
                  <a:pt x="62335" y="665675"/>
                </a:cubicBezTo>
                <a:cubicBezTo>
                  <a:pt x="65174" y="668597"/>
                  <a:pt x="68250" y="671281"/>
                  <a:pt x="71534" y="673700"/>
                </a:cubicBezTo>
                <a:cubicBezTo>
                  <a:pt x="28285" y="691400"/>
                  <a:pt x="50" y="733209"/>
                  <a:pt x="2" y="779621"/>
                </a:cubicBezTo>
                <a:close/>
                <a:moveTo>
                  <a:pt x="741047" y="564472"/>
                </a:moveTo>
                <a:cubicBezTo>
                  <a:pt x="769033" y="564472"/>
                  <a:pt x="791720" y="586977"/>
                  <a:pt x="791720" y="614739"/>
                </a:cubicBezTo>
                <a:cubicBezTo>
                  <a:pt x="791720" y="642502"/>
                  <a:pt x="769033" y="665007"/>
                  <a:pt x="741047" y="665007"/>
                </a:cubicBezTo>
                <a:cubicBezTo>
                  <a:pt x="713060" y="665007"/>
                  <a:pt x="690374" y="642502"/>
                  <a:pt x="690374" y="614739"/>
                </a:cubicBezTo>
                <a:cubicBezTo>
                  <a:pt x="690374" y="586925"/>
                  <a:pt x="713103" y="564377"/>
                  <a:pt x="741142" y="564377"/>
                </a:cubicBezTo>
                <a:close/>
                <a:moveTo>
                  <a:pt x="741047" y="688629"/>
                </a:moveTo>
                <a:cubicBezTo>
                  <a:pt x="791736" y="688681"/>
                  <a:pt x="832815" y="729432"/>
                  <a:pt x="832868" y="779715"/>
                </a:cubicBezTo>
                <a:lnTo>
                  <a:pt x="832868" y="826959"/>
                </a:lnTo>
                <a:lnTo>
                  <a:pt x="648845" y="826959"/>
                </a:lnTo>
                <a:lnTo>
                  <a:pt x="648845" y="779715"/>
                </a:lnTo>
                <a:cubicBezTo>
                  <a:pt x="649002" y="729201"/>
                  <a:pt x="690409" y="688378"/>
                  <a:pt x="741331" y="688534"/>
                </a:cubicBezTo>
                <a:cubicBezTo>
                  <a:pt x="741394" y="688534"/>
                  <a:pt x="741459" y="688535"/>
                  <a:pt x="741523" y="688535"/>
                </a:cubicBezTo>
                <a:close/>
                <a:moveTo>
                  <a:pt x="532830" y="564377"/>
                </a:moveTo>
                <a:cubicBezTo>
                  <a:pt x="560816" y="564377"/>
                  <a:pt x="583503" y="586882"/>
                  <a:pt x="583503" y="614645"/>
                </a:cubicBezTo>
                <a:cubicBezTo>
                  <a:pt x="583503" y="642407"/>
                  <a:pt x="560816" y="664913"/>
                  <a:pt x="532830" y="664913"/>
                </a:cubicBezTo>
                <a:cubicBezTo>
                  <a:pt x="504844" y="664913"/>
                  <a:pt x="482157" y="642407"/>
                  <a:pt x="482157" y="614645"/>
                </a:cubicBezTo>
                <a:cubicBezTo>
                  <a:pt x="482209" y="586904"/>
                  <a:pt x="504866" y="564429"/>
                  <a:pt x="532830" y="564377"/>
                </a:cubicBezTo>
                <a:close/>
                <a:moveTo>
                  <a:pt x="532830" y="688535"/>
                </a:moveTo>
                <a:cubicBezTo>
                  <a:pt x="583519" y="688586"/>
                  <a:pt x="624599" y="729337"/>
                  <a:pt x="624651" y="779621"/>
                </a:cubicBezTo>
                <a:lnTo>
                  <a:pt x="624651" y="826865"/>
                </a:lnTo>
                <a:lnTo>
                  <a:pt x="440533" y="826865"/>
                </a:lnTo>
                <a:lnTo>
                  <a:pt x="440533" y="779621"/>
                </a:lnTo>
                <a:cubicBezTo>
                  <a:pt x="440741" y="729107"/>
                  <a:pt x="482191" y="688326"/>
                  <a:pt x="533113" y="688533"/>
                </a:cubicBezTo>
                <a:cubicBezTo>
                  <a:pt x="533209" y="688534"/>
                  <a:pt x="533305" y="688534"/>
                  <a:pt x="533402" y="688535"/>
                </a:cubicBezTo>
                <a:close/>
                <a:moveTo>
                  <a:pt x="416720" y="779621"/>
                </a:moveTo>
                <a:lnTo>
                  <a:pt x="416720" y="826865"/>
                </a:lnTo>
                <a:lnTo>
                  <a:pt x="232221" y="826865"/>
                </a:lnTo>
                <a:lnTo>
                  <a:pt x="232221" y="779621"/>
                </a:lnTo>
                <a:cubicBezTo>
                  <a:pt x="233858" y="729080"/>
                  <a:pt x="276488" y="689426"/>
                  <a:pt x="327435" y="691051"/>
                </a:cubicBezTo>
                <a:cubicBezTo>
                  <a:pt x="376084" y="692601"/>
                  <a:pt x="415157" y="731362"/>
                  <a:pt x="416720" y="779621"/>
                </a:cubicBezTo>
                <a:close/>
                <a:moveTo>
                  <a:pt x="375096" y="614645"/>
                </a:moveTo>
                <a:cubicBezTo>
                  <a:pt x="375096" y="642407"/>
                  <a:pt x="352409" y="664913"/>
                  <a:pt x="324423" y="664913"/>
                </a:cubicBezTo>
                <a:cubicBezTo>
                  <a:pt x="296437" y="664913"/>
                  <a:pt x="273750" y="642407"/>
                  <a:pt x="273750" y="614645"/>
                </a:cubicBezTo>
                <a:cubicBezTo>
                  <a:pt x="273750" y="586882"/>
                  <a:pt x="296437" y="564377"/>
                  <a:pt x="324423" y="564377"/>
                </a:cubicBezTo>
                <a:cubicBezTo>
                  <a:pt x="352409" y="564377"/>
                  <a:pt x="375096" y="586882"/>
                  <a:pt x="375096" y="614645"/>
                </a:cubicBezTo>
                <a:close/>
                <a:moveTo>
                  <a:pt x="768479" y="452031"/>
                </a:moveTo>
                <a:lnTo>
                  <a:pt x="331376" y="452031"/>
                </a:lnTo>
                <a:lnTo>
                  <a:pt x="331376" y="422834"/>
                </a:lnTo>
                <a:lnTo>
                  <a:pt x="768479" y="422834"/>
                </a:lnTo>
                <a:close/>
                <a:moveTo>
                  <a:pt x="736570" y="23717"/>
                </a:moveTo>
                <a:lnTo>
                  <a:pt x="736570" y="397417"/>
                </a:lnTo>
                <a:cubicBezTo>
                  <a:pt x="736525" y="398014"/>
                  <a:pt x="736525" y="398615"/>
                  <a:pt x="736570" y="399212"/>
                </a:cubicBezTo>
                <a:lnTo>
                  <a:pt x="331376" y="399212"/>
                </a:lnTo>
                <a:lnTo>
                  <a:pt x="331376" y="340157"/>
                </a:lnTo>
                <a:lnTo>
                  <a:pt x="408529" y="340157"/>
                </a:lnTo>
                <a:cubicBezTo>
                  <a:pt x="412244" y="340203"/>
                  <a:pt x="415766" y="338524"/>
                  <a:pt x="418054" y="335622"/>
                </a:cubicBezTo>
                <a:lnTo>
                  <a:pt x="490634" y="242457"/>
                </a:lnTo>
                <a:cubicBezTo>
                  <a:pt x="498939" y="232095"/>
                  <a:pt x="502621" y="218819"/>
                  <a:pt x="500826" y="205701"/>
                </a:cubicBezTo>
                <a:cubicBezTo>
                  <a:pt x="499010" y="192575"/>
                  <a:pt x="491805" y="180778"/>
                  <a:pt x="480919" y="173102"/>
                </a:cubicBezTo>
                <a:cubicBezTo>
                  <a:pt x="459080" y="158262"/>
                  <a:pt x="429349" y="162997"/>
                  <a:pt x="413291" y="183874"/>
                </a:cubicBezTo>
                <a:lnTo>
                  <a:pt x="365095" y="243590"/>
                </a:lnTo>
                <a:lnTo>
                  <a:pt x="285752" y="243590"/>
                </a:lnTo>
                <a:cubicBezTo>
                  <a:pt x="320141" y="211311"/>
                  <a:pt x="321640" y="157487"/>
                  <a:pt x="289099" y="123372"/>
                </a:cubicBezTo>
                <a:cubicBezTo>
                  <a:pt x="276459" y="110120"/>
                  <a:pt x="259857" y="101253"/>
                  <a:pt x="241746" y="98079"/>
                </a:cubicBezTo>
                <a:lnTo>
                  <a:pt x="241746" y="23717"/>
                </a:lnTo>
                <a:close/>
                <a:moveTo>
                  <a:pt x="165070" y="182173"/>
                </a:moveTo>
                <a:cubicBezTo>
                  <a:pt x="165070" y="148097"/>
                  <a:pt x="192917" y="120473"/>
                  <a:pt x="227268" y="120473"/>
                </a:cubicBezTo>
                <a:cubicBezTo>
                  <a:pt x="261619" y="120473"/>
                  <a:pt x="289466" y="148097"/>
                  <a:pt x="289466" y="182173"/>
                </a:cubicBezTo>
                <a:cubicBezTo>
                  <a:pt x="289466" y="216249"/>
                  <a:pt x="261619" y="243874"/>
                  <a:pt x="227268" y="243874"/>
                </a:cubicBezTo>
                <a:cubicBezTo>
                  <a:pt x="192918" y="244135"/>
                  <a:pt x="164858" y="216723"/>
                  <a:pt x="164595" y="182648"/>
                </a:cubicBezTo>
                <a:cubicBezTo>
                  <a:pt x="164595" y="182490"/>
                  <a:pt x="164594" y="182331"/>
                  <a:pt x="164594" y="182173"/>
                </a:cubicBezTo>
                <a:close/>
                <a:moveTo>
                  <a:pt x="88870" y="341952"/>
                </a:moveTo>
                <a:cubicBezTo>
                  <a:pt x="88922" y="300890"/>
                  <a:pt x="122438" y="267600"/>
                  <a:pt x="163832" y="267496"/>
                </a:cubicBezTo>
                <a:lnTo>
                  <a:pt x="370810" y="267496"/>
                </a:lnTo>
                <a:cubicBezTo>
                  <a:pt x="374517" y="267608"/>
                  <a:pt x="378056" y="265959"/>
                  <a:pt x="380335" y="263055"/>
                </a:cubicBezTo>
                <a:lnTo>
                  <a:pt x="432056" y="198898"/>
                </a:lnTo>
                <a:cubicBezTo>
                  <a:pt x="440238" y="188234"/>
                  <a:pt x="455253" y="185493"/>
                  <a:pt x="466727" y="192567"/>
                </a:cubicBezTo>
                <a:cubicBezTo>
                  <a:pt x="477903" y="200478"/>
                  <a:pt x="480498" y="215879"/>
                  <a:pt x="472524" y="226966"/>
                </a:cubicBezTo>
                <a:cubicBezTo>
                  <a:pt x="472223" y="227383"/>
                  <a:pt x="471910" y="227791"/>
                  <a:pt x="471584" y="228189"/>
                </a:cubicBezTo>
                <a:lnTo>
                  <a:pt x="402528" y="316819"/>
                </a:lnTo>
                <a:lnTo>
                  <a:pt x="319470" y="316819"/>
                </a:lnTo>
                <a:cubicBezTo>
                  <a:pt x="312894" y="316819"/>
                  <a:pt x="307564" y="322106"/>
                  <a:pt x="307564" y="328630"/>
                </a:cubicBezTo>
                <a:lnTo>
                  <a:pt x="307564" y="542739"/>
                </a:lnTo>
                <a:cubicBezTo>
                  <a:pt x="267573" y="551851"/>
                  <a:pt x="242600" y="591397"/>
                  <a:pt x="251785" y="631068"/>
                </a:cubicBezTo>
                <a:cubicBezTo>
                  <a:pt x="255736" y="648134"/>
                  <a:pt x="265684" y="663248"/>
                  <a:pt x="279846" y="673700"/>
                </a:cubicBezTo>
                <a:cubicBezTo>
                  <a:pt x="253870" y="684450"/>
                  <a:pt x="232715" y="704194"/>
                  <a:pt x="220315" y="729259"/>
                </a:cubicBezTo>
                <a:cubicBezTo>
                  <a:pt x="207857" y="704190"/>
                  <a:pt x="186629" y="684475"/>
                  <a:pt x="160593" y="673794"/>
                </a:cubicBezTo>
                <a:cubicBezTo>
                  <a:pt x="193537" y="649529"/>
                  <a:pt x="200413" y="603366"/>
                  <a:pt x="175952" y="570685"/>
                </a:cubicBezTo>
                <a:cubicBezTo>
                  <a:pt x="172634" y="566252"/>
                  <a:pt x="168824" y="562203"/>
                  <a:pt x="164594" y="558614"/>
                </a:cubicBezTo>
                <a:lnTo>
                  <a:pt x="164594" y="349606"/>
                </a:lnTo>
                <a:cubicBezTo>
                  <a:pt x="164594" y="343083"/>
                  <a:pt x="159263" y="337795"/>
                  <a:pt x="152687" y="337795"/>
                </a:cubicBezTo>
                <a:cubicBezTo>
                  <a:pt x="146111" y="337795"/>
                  <a:pt x="140781" y="343083"/>
                  <a:pt x="140781" y="349606"/>
                </a:cubicBezTo>
                <a:lnTo>
                  <a:pt x="140781" y="545007"/>
                </a:lnTo>
                <a:cubicBezTo>
                  <a:pt x="132866" y="542191"/>
                  <a:pt x="124520" y="540751"/>
                  <a:pt x="116111" y="540755"/>
                </a:cubicBezTo>
                <a:cubicBezTo>
                  <a:pt x="106507" y="540765"/>
                  <a:pt x="96997" y="542626"/>
                  <a:pt x="88108" y="546236"/>
                </a:cubicBezTo>
                <a:close/>
                <a:moveTo>
                  <a:pt x="116873" y="564377"/>
                </a:moveTo>
                <a:cubicBezTo>
                  <a:pt x="144860" y="564377"/>
                  <a:pt x="167546" y="586882"/>
                  <a:pt x="167546" y="614645"/>
                </a:cubicBezTo>
                <a:cubicBezTo>
                  <a:pt x="167546" y="642407"/>
                  <a:pt x="144860" y="664913"/>
                  <a:pt x="116873" y="664913"/>
                </a:cubicBezTo>
                <a:cubicBezTo>
                  <a:pt x="88887" y="664913"/>
                  <a:pt x="66200" y="642407"/>
                  <a:pt x="66200" y="614645"/>
                </a:cubicBezTo>
                <a:cubicBezTo>
                  <a:pt x="66248" y="587196"/>
                  <a:pt x="88445" y="564841"/>
                  <a:pt x="116111" y="564377"/>
                </a:cubicBezTo>
                <a:close/>
                <a:moveTo>
                  <a:pt x="23909" y="779621"/>
                </a:moveTo>
                <a:cubicBezTo>
                  <a:pt x="25547" y="729080"/>
                  <a:pt x="68176" y="689426"/>
                  <a:pt x="119123" y="691051"/>
                </a:cubicBezTo>
                <a:cubicBezTo>
                  <a:pt x="167772" y="692601"/>
                  <a:pt x="206846" y="731362"/>
                  <a:pt x="208409" y="779621"/>
                </a:cubicBezTo>
                <a:lnTo>
                  <a:pt x="208409" y="826865"/>
                </a:lnTo>
                <a:lnTo>
                  <a:pt x="23909" y="82686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 88">
            <a:extLst>
              <a:ext uri="{FF2B5EF4-FFF2-40B4-BE49-F238E27FC236}">
                <a16:creationId xmlns:a16="http://schemas.microsoft.com/office/drawing/2014/main" id="{56D9A42F-5DEE-A46D-EF6A-2F22E9D5C8E2}"/>
              </a:ext>
            </a:extLst>
          </p:cNvPr>
          <p:cNvSpPr/>
          <p:nvPr/>
        </p:nvSpPr>
        <p:spPr>
          <a:xfrm>
            <a:off x="6612034" y="2864934"/>
            <a:ext cx="285946" cy="298095"/>
          </a:xfrm>
          <a:custGeom>
            <a:avLst/>
            <a:gdLst>
              <a:gd name="connsiteX0" fmla="*/ 243530 w 842959"/>
              <a:gd name="connsiteY0" fmla="*/ 513338 h 878775"/>
              <a:gd name="connsiteX1" fmla="*/ 243530 w 842959"/>
              <a:gd name="connsiteY1" fmla="*/ 706779 h 878775"/>
              <a:gd name="connsiteX2" fmla="*/ 436426 w 842959"/>
              <a:gd name="connsiteY2" fmla="*/ 706779 h 878775"/>
              <a:gd name="connsiteX3" fmla="*/ 245280 w 842959"/>
              <a:gd name="connsiteY3" fmla="*/ 482499 h 878775"/>
              <a:gd name="connsiteX4" fmla="*/ 257322 w 842959"/>
              <a:gd name="connsiteY4" fmla="*/ 489138 h 878775"/>
              <a:gd name="connsiteX5" fmla="*/ 460461 w 842959"/>
              <a:gd name="connsiteY5" fmla="*/ 692859 h 878775"/>
              <a:gd name="connsiteX6" fmla="*/ 465639 w 842959"/>
              <a:gd name="connsiteY6" fmla="*/ 718914 h 878775"/>
              <a:gd name="connsiteX7" fmla="*/ 443709 w 842959"/>
              <a:gd name="connsiteY7" fmla="*/ 733686 h 878775"/>
              <a:gd name="connsiteX8" fmla="*/ 443711 w 842959"/>
              <a:gd name="connsiteY8" fmla="*/ 733688 h 878775"/>
              <a:gd name="connsiteX9" fmla="*/ 240458 w 842959"/>
              <a:gd name="connsiteY9" fmla="*/ 733688 h 878775"/>
              <a:gd name="connsiteX10" fmla="*/ 216753 w 842959"/>
              <a:gd name="connsiteY10" fmla="*/ 709749 h 878775"/>
              <a:gd name="connsiteX11" fmla="*/ 216753 w 842959"/>
              <a:gd name="connsiteY11" fmla="*/ 505913 h 878775"/>
              <a:gd name="connsiteX12" fmla="*/ 231546 w 842959"/>
              <a:gd name="connsiteY12" fmla="*/ 483793 h 878775"/>
              <a:gd name="connsiteX13" fmla="*/ 245280 w 842959"/>
              <a:gd name="connsiteY13" fmla="*/ 482499 h 878775"/>
              <a:gd name="connsiteX14" fmla="*/ 34096 w 842959"/>
              <a:gd name="connsiteY14" fmla="*/ 203979 h 878775"/>
              <a:gd name="connsiteX15" fmla="*/ 32691 w 842959"/>
              <a:gd name="connsiteY15" fmla="*/ 204128 h 878775"/>
              <a:gd name="connsiteX16" fmla="*/ 26811 w 842959"/>
              <a:gd name="connsiteY16" fmla="*/ 210177 h 878775"/>
              <a:gd name="connsiteX17" fmla="*/ 26811 w 842959"/>
              <a:gd name="connsiteY17" fmla="*/ 845475 h 878775"/>
              <a:gd name="connsiteX18" fmla="*/ 33172 w 842959"/>
              <a:gd name="connsiteY18" fmla="*/ 851859 h 878775"/>
              <a:gd name="connsiteX19" fmla="*/ 80729 w 842959"/>
              <a:gd name="connsiteY19" fmla="*/ 851859 h 878775"/>
              <a:gd name="connsiteX20" fmla="*/ 80101 w 842959"/>
              <a:gd name="connsiteY20" fmla="*/ 845475 h 878775"/>
              <a:gd name="connsiteX21" fmla="*/ 80101 w 842959"/>
              <a:gd name="connsiteY21" fmla="*/ 210215 h 878775"/>
              <a:gd name="connsiteX22" fmla="*/ 80692 w 842959"/>
              <a:gd name="connsiteY22" fmla="*/ 204017 h 878775"/>
              <a:gd name="connsiteX23" fmla="*/ 113333 w 842959"/>
              <a:gd name="connsiteY23" fmla="*/ 203962 h 878775"/>
              <a:gd name="connsiteX24" fmla="*/ 113274 w 842959"/>
              <a:gd name="connsiteY24" fmla="*/ 203987 h 878775"/>
              <a:gd name="connsiteX25" fmla="*/ 106913 w 842959"/>
              <a:gd name="connsiteY25" fmla="*/ 210186 h 878775"/>
              <a:gd name="connsiteX26" fmla="*/ 106913 w 842959"/>
              <a:gd name="connsiteY26" fmla="*/ 297140 h 878775"/>
              <a:gd name="connsiteX27" fmla="*/ 150595 w 842959"/>
              <a:gd name="connsiteY27" fmla="*/ 297140 h 878775"/>
              <a:gd name="connsiteX28" fmla="*/ 163982 w 842959"/>
              <a:gd name="connsiteY28" fmla="*/ 310576 h 878775"/>
              <a:gd name="connsiteX29" fmla="*/ 150632 w 842959"/>
              <a:gd name="connsiteY29" fmla="*/ 324012 h 878775"/>
              <a:gd name="connsiteX30" fmla="*/ 106913 w 842959"/>
              <a:gd name="connsiteY30" fmla="*/ 324012 h 878775"/>
              <a:gd name="connsiteX31" fmla="*/ 106913 w 842959"/>
              <a:gd name="connsiteY31" fmla="*/ 389599 h 878775"/>
              <a:gd name="connsiteX32" fmla="*/ 125555 w 842959"/>
              <a:gd name="connsiteY32" fmla="*/ 389599 h 878775"/>
              <a:gd name="connsiteX33" fmla="*/ 138943 w 842959"/>
              <a:gd name="connsiteY33" fmla="*/ 403035 h 878775"/>
              <a:gd name="connsiteX34" fmla="*/ 125592 w 842959"/>
              <a:gd name="connsiteY34" fmla="*/ 416471 h 878775"/>
              <a:gd name="connsiteX35" fmla="*/ 106913 w 842959"/>
              <a:gd name="connsiteY35" fmla="*/ 416471 h 878775"/>
              <a:gd name="connsiteX36" fmla="*/ 106913 w 842959"/>
              <a:gd name="connsiteY36" fmla="*/ 482086 h 878775"/>
              <a:gd name="connsiteX37" fmla="*/ 150595 w 842959"/>
              <a:gd name="connsiteY37" fmla="*/ 482086 h 878775"/>
              <a:gd name="connsiteX38" fmla="*/ 163982 w 842959"/>
              <a:gd name="connsiteY38" fmla="*/ 495522 h 878775"/>
              <a:gd name="connsiteX39" fmla="*/ 150632 w 842959"/>
              <a:gd name="connsiteY39" fmla="*/ 508958 h 878775"/>
              <a:gd name="connsiteX40" fmla="*/ 106913 w 842959"/>
              <a:gd name="connsiteY40" fmla="*/ 508958 h 878775"/>
              <a:gd name="connsiteX41" fmla="*/ 106913 w 842959"/>
              <a:gd name="connsiteY41" fmla="*/ 574545 h 878775"/>
              <a:gd name="connsiteX42" fmla="*/ 125555 w 842959"/>
              <a:gd name="connsiteY42" fmla="*/ 574545 h 878775"/>
              <a:gd name="connsiteX43" fmla="*/ 138943 w 842959"/>
              <a:gd name="connsiteY43" fmla="*/ 587981 h 878775"/>
              <a:gd name="connsiteX44" fmla="*/ 125592 w 842959"/>
              <a:gd name="connsiteY44" fmla="*/ 601417 h 878775"/>
              <a:gd name="connsiteX45" fmla="*/ 106913 w 842959"/>
              <a:gd name="connsiteY45" fmla="*/ 601417 h 878775"/>
              <a:gd name="connsiteX46" fmla="*/ 106913 w 842959"/>
              <a:gd name="connsiteY46" fmla="*/ 666995 h 878775"/>
              <a:gd name="connsiteX47" fmla="*/ 150595 w 842959"/>
              <a:gd name="connsiteY47" fmla="*/ 666995 h 878775"/>
              <a:gd name="connsiteX48" fmla="*/ 163982 w 842959"/>
              <a:gd name="connsiteY48" fmla="*/ 680431 h 878775"/>
              <a:gd name="connsiteX49" fmla="*/ 150632 w 842959"/>
              <a:gd name="connsiteY49" fmla="*/ 693867 h 878775"/>
              <a:gd name="connsiteX50" fmla="*/ 106913 w 842959"/>
              <a:gd name="connsiteY50" fmla="*/ 693867 h 878775"/>
              <a:gd name="connsiteX51" fmla="*/ 106913 w 842959"/>
              <a:gd name="connsiteY51" fmla="*/ 759492 h 878775"/>
              <a:gd name="connsiteX52" fmla="*/ 125555 w 842959"/>
              <a:gd name="connsiteY52" fmla="*/ 759492 h 878775"/>
              <a:gd name="connsiteX53" fmla="*/ 138943 w 842959"/>
              <a:gd name="connsiteY53" fmla="*/ 772928 h 878775"/>
              <a:gd name="connsiteX54" fmla="*/ 125592 w 842959"/>
              <a:gd name="connsiteY54" fmla="*/ 786364 h 878775"/>
              <a:gd name="connsiteX55" fmla="*/ 106913 w 842959"/>
              <a:gd name="connsiteY55" fmla="*/ 786364 h 878775"/>
              <a:gd name="connsiteX56" fmla="*/ 106913 w 842959"/>
              <a:gd name="connsiteY56" fmla="*/ 845483 h 878775"/>
              <a:gd name="connsiteX57" fmla="*/ 113267 w 842959"/>
              <a:gd name="connsiteY57" fmla="*/ 851860 h 878775"/>
              <a:gd name="connsiteX58" fmla="*/ 157401 w 842959"/>
              <a:gd name="connsiteY58" fmla="*/ 851860 h 878775"/>
              <a:gd name="connsiteX59" fmla="*/ 157401 w 842959"/>
              <a:gd name="connsiteY59" fmla="*/ 807996 h 878775"/>
              <a:gd name="connsiteX60" fmla="*/ 170789 w 842959"/>
              <a:gd name="connsiteY60" fmla="*/ 794560 h 878775"/>
              <a:gd name="connsiteX61" fmla="*/ 184176 w 842959"/>
              <a:gd name="connsiteY61" fmla="*/ 807996 h 878775"/>
              <a:gd name="connsiteX62" fmla="*/ 184176 w 842959"/>
              <a:gd name="connsiteY62" fmla="*/ 851860 h 878775"/>
              <a:gd name="connsiteX63" fmla="*/ 249556 w 842959"/>
              <a:gd name="connsiteY63" fmla="*/ 851860 h 878775"/>
              <a:gd name="connsiteX64" fmla="*/ 249556 w 842959"/>
              <a:gd name="connsiteY64" fmla="*/ 833122 h 878775"/>
              <a:gd name="connsiteX65" fmla="*/ 262944 w 842959"/>
              <a:gd name="connsiteY65" fmla="*/ 819686 h 878775"/>
              <a:gd name="connsiteX66" fmla="*/ 276331 w 842959"/>
              <a:gd name="connsiteY66" fmla="*/ 833122 h 878775"/>
              <a:gd name="connsiteX67" fmla="*/ 276331 w 842959"/>
              <a:gd name="connsiteY67" fmla="*/ 851860 h 878775"/>
              <a:gd name="connsiteX68" fmla="*/ 341672 w 842959"/>
              <a:gd name="connsiteY68" fmla="*/ 851860 h 878775"/>
              <a:gd name="connsiteX69" fmla="*/ 341672 w 842959"/>
              <a:gd name="connsiteY69" fmla="*/ 807996 h 878775"/>
              <a:gd name="connsiteX70" fmla="*/ 355060 w 842959"/>
              <a:gd name="connsiteY70" fmla="*/ 794560 h 878775"/>
              <a:gd name="connsiteX71" fmla="*/ 368447 w 842959"/>
              <a:gd name="connsiteY71" fmla="*/ 807996 h 878775"/>
              <a:gd name="connsiteX72" fmla="*/ 368447 w 842959"/>
              <a:gd name="connsiteY72" fmla="*/ 851860 h 878775"/>
              <a:gd name="connsiteX73" fmla="*/ 433836 w 842959"/>
              <a:gd name="connsiteY73" fmla="*/ 851860 h 878775"/>
              <a:gd name="connsiteX74" fmla="*/ 433836 w 842959"/>
              <a:gd name="connsiteY74" fmla="*/ 833122 h 878775"/>
              <a:gd name="connsiteX75" fmla="*/ 447224 w 842959"/>
              <a:gd name="connsiteY75" fmla="*/ 819686 h 878775"/>
              <a:gd name="connsiteX76" fmla="*/ 460611 w 842959"/>
              <a:gd name="connsiteY76" fmla="*/ 833122 h 878775"/>
              <a:gd name="connsiteX77" fmla="*/ 460611 w 842959"/>
              <a:gd name="connsiteY77" fmla="*/ 851860 h 878775"/>
              <a:gd name="connsiteX78" fmla="*/ 525990 w 842959"/>
              <a:gd name="connsiteY78" fmla="*/ 851860 h 878775"/>
              <a:gd name="connsiteX79" fmla="*/ 525990 w 842959"/>
              <a:gd name="connsiteY79" fmla="*/ 807996 h 878775"/>
              <a:gd name="connsiteX80" fmla="*/ 539378 w 842959"/>
              <a:gd name="connsiteY80" fmla="*/ 794560 h 878775"/>
              <a:gd name="connsiteX81" fmla="*/ 552765 w 842959"/>
              <a:gd name="connsiteY81" fmla="*/ 807996 h 878775"/>
              <a:gd name="connsiteX82" fmla="*/ 552765 w 842959"/>
              <a:gd name="connsiteY82" fmla="*/ 851860 h 878775"/>
              <a:gd name="connsiteX83" fmla="*/ 618116 w 842959"/>
              <a:gd name="connsiteY83" fmla="*/ 851860 h 878775"/>
              <a:gd name="connsiteX84" fmla="*/ 618116 w 842959"/>
              <a:gd name="connsiteY84" fmla="*/ 833122 h 878775"/>
              <a:gd name="connsiteX85" fmla="*/ 631504 w 842959"/>
              <a:gd name="connsiteY85" fmla="*/ 819686 h 878775"/>
              <a:gd name="connsiteX86" fmla="*/ 644891 w 842959"/>
              <a:gd name="connsiteY86" fmla="*/ 833122 h 878775"/>
              <a:gd name="connsiteX87" fmla="*/ 644891 w 842959"/>
              <a:gd name="connsiteY87" fmla="*/ 851860 h 878775"/>
              <a:gd name="connsiteX88" fmla="*/ 746221 w 842959"/>
              <a:gd name="connsiteY88" fmla="*/ 851860 h 878775"/>
              <a:gd name="connsiteX89" fmla="*/ 751915 w 842959"/>
              <a:gd name="connsiteY89" fmla="*/ 848000 h 878775"/>
              <a:gd name="connsiteX90" fmla="*/ 750658 w 842959"/>
              <a:gd name="connsiteY90" fmla="*/ 841207 h 878775"/>
              <a:gd name="connsiteX91" fmla="*/ 578133 w 842959"/>
              <a:gd name="connsiteY91" fmla="*/ 668069 h 878775"/>
              <a:gd name="connsiteX92" fmla="*/ 577874 w 842959"/>
              <a:gd name="connsiteY92" fmla="*/ 667962 h 878775"/>
              <a:gd name="connsiteX93" fmla="*/ 577767 w 842959"/>
              <a:gd name="connsiteY93" fmla="*/ 667702 h 878775"/>
              <a:gd name="connsiteX94" fmla="*/ 117458 w 842959"/>
              <a:gd name="connsiteY94" fmla="*/ 205758 h 878775"/>
              <a:gd name="connsiteX95" fmla="*/ 708275 w 842959"/>
              <a:gd name="connsiteY95" fmla="*/ 106035 h 878775"/>
              <a:gd name="connsiteX96" fmla="*/ 685161 w 842959"/>
              <a:gd name="connsiteY96" fmla="*/ 129454 h 878775"/>
              <a:gd name="connsiteX97" fmla="*/ 708275 w 842959"/>
              <a:gd name="connsiteY97" fmla="*/ 152651 h 878775"/>
              <a:gd name="connsiteX98" fmla="*/ 731610 w 842959"/>
              <a:gd name="connsiteY98" fmla="*/ 129454 h 878775"/>
              <a:gd name="connsiteX99" fmla="*/ 708275 w 842959"/>
              <a:gd name="connsiteY99" fmla="*/ 106035 h 878775"/>
              <a:gd name="connsiteX100" fmla="*/ 708275 w 842959"/>
              <a:gd name="connsiteY100" fmla="*/ 79127 h 878775"/>
              <a:gd name="connsiteX101" fmla="*/ 758385 w 842959"/>
              <a:gd name="connsiteY101" fmla="*/ 129418 h 878775"/>
              <a:gd name="connsiteX102" fmla="*/ 708275 w 842959"/>
              <a:gd name="connsiteY102" fmla="*/ 179523 h 878775"/>
              <a:gd name="connsiteX103" fmla="*/ 658350 w 842959"/>
              <a:gd name="connsiteY103" fmla="*/ 129418 h 878775"/>
              <a:gd name="connsiteX104" fmla="*/ 708275 w 842959"/>
              <a:gd name="connsiteY104" fmla="*/ 79127 h 878775"/>
              <a:gd name="connsiteX105" fmla="*/ 609124 w 842959"/>
              <a:gd name="connsiteY105" fmla="*/ 26871 h 878775"/>
              <a:gd name="connsiteX106" fmla="*/ 600729 w 842959"/>
              <a:gd name="connsiteY106" fmla="*/ 35296 h 878775"/>
              <a:gd name="connsiteX107" fmla="*/ 600729 w 842959"/>
              <a:gd name="connsiteY107" fmla="*/ 652701 h 878775"/>
              <a:gd name="connsiteX108" fmla="*/ 769632 w 842959"/>
              <a:gd name="connsiteY108" fmla="*/ 822214 h 878775"/>
              <a:gd name="connsiteX109" fmla="*/ 778633 w 842959"/>
              <a:gd name="connsiteY109" fmla="*/ 839139 h 878775"/>
              <a:gd name="connsiteX110" fmla="*/ 777367 w 842959"/>
              <a:gd name="connsiteY110" fmla="*/ 851903 h 878775"/>
              <a:gd name="connsiteX111" fmla="*/ 807604 w 842959"/>
              <a:gd name="connsiteY111" fmla="*/ 851903 h 878775"/>
              <a:gd name="connsiteX112" fmla="*/ 816185 w 842959"/>
              <a:gd name="connsiteY112" fmla="*/ 843293 h 878775"/>
              <a:gd name="connsiteX113" fmla="*/ 816183 w 842959"/>
              <a:gd name="connsiteY113" fmla="*/ 794744 h 878775"/>
              <a:gd name="connsiteX114" fmla="*/ 784423 w 842959"/>
              <a:gd name="connsiteY114" fmla="*/ 794744 h 878775"/>
              <a:gd name="connsiteX115" fmla="*/ 771035 w 842959"/>
              <a:gd name="connsiteY115" fmla="*/ 781308 h 878775"/>
              <a:gd name="connsiteX116" fmla="*/ 784423 w 842959"/>
              <a:gd name="connsiteY116" fmla="*/ 767872 h 878775"/>
              <a:gd name="connsiteX117" fmla="*/ 816181 w 842959"/>
              <a:gd name="connsiteY117" fmla="*/ 767872 h 878775"/>
              <a:gd name="connsiteX118" fmla="*/ 816178 w 842959"/>
              <a:gd name="connsiteY118" fmla="*/ 701363 h 878775"/>
              <a:gd name="connsiteX119" fmla="*/ 736605 w 842959"/>
              <a:gd name="connsiteY119" fmla="*/ 701363 h 878775"/>
              <a:gd name="connsiteX120" fmla="*/ 723217 w 842959"/>
              <a:gd name="connsiteY120" fmla="*/ 687927 h 878775"/>
              <a:gd name="connsiteX121" fmla="*/ 736605 w 842959"/>
              <a:gd name="connsiteY121" fmla="*/ 674491 h 878775"/>
              <a:gd name="connsiteX122" fmla="*/ 816177 w 842959"/>
              <a:gd name="connsiteY122" fmla="*/ 674491 h 878775"/>
              <a:gd name="connsiteX123" fmla="*/ 816174 w 842959"/>
              <a:gd name="connsiteY123" fmla="*/ 607983 h 878775"/>
              <a:gd name="connsiteX124" fmla="*/ 784423 w 842959"/>
              <a:gd name="connsiteY124" fmla="*/ 607983 h 878775"/>
              <a:gd name="connsiteX125" fmla="*/ 771035 w 842959"/>
              <a:gd name="connsiteY125" fmla="*/ 594547 h 878775"/>
              <a:gd name="connsiteX126" fmla="*/ 784423 w 842959"/>
              <a:gd name="connsiteY126" fmla="*/ 581111 h 878775"/>
              <a:gd name="connsiteX127" fmla="*/ 816173 w 842959"/>
              <a:gd name="connsiteY127" fmla="*/ 581111 h 878775"/>
              <a:gd name="connsiteX128" fmla="*/ 816170 w 842959"/>
              <a:gd name="connsiteY128" fmla="*/ 514602 h 878775"/>
              <a:gd name="connsiteX129" fmla="*/ 736605 w 842959"/>
              <a:gd name="connsiteY129" fmla="*/ 514602 h 878775"/>
              <a:gd name="connsiteX130" fmla="*/ 723217 w 842959"/>
              <a:gd name="connsiteY130" fmla="*/ 501166 h 878775"/>
              <a:gd name="connsiteX131" fmla="*/ 736605 w 842959"/>
              <a:gd name="connsiteY131" fmla="*/ 487730 h 878775"/>
              <a:gd name="connsiteX132" fmla="*/ 816168 w 842959"/>
              <a:gd name="connsiteY132" fmla="*/ 487730 h 878775"/>
              <a:gd name="connsiteX133" fmla="*/ 816165 w 842959"/>
              <a:gd name="connsiteY133" fmla="*/ 421222 h 878775"/>
              <a:gd name="connsiteX134" fmla="*/ 784423 w 842959"/>
              <a:gd name="connsiteY134" fmla="*/ 421222 h 878775"/>
              <a:gd name="connsiteX135" fmla="*/ 771035 w 842959"/>
              <a:gd name="connsiteY135" fmla="*/ 407786 h 878775"/>
              <a:gd name="connsiteX136" fmla="*/ 784423 w 842959"/>
              <a:gd name="connsiteY136" fmla="*/ 394350 h 878775"/>
              <a:gd name="connsiteX137" fmla="*/ 816164 w 842959"/>
              <a:gd name="connsiteY137" fmla="*/ 394350 h 878775"/>
              <a:gd name="connsiteX138" fmla="*/ 816161 w 842959"/>
              <a:gd name="connsiteY138" fmla="*/ 327841 h 878775"/>
              <a:gd name="connsiteX139" fmla="*/ 736605 w 842959"/>
              <a:gd name="connsiteY139" fmla="*/ 327841 h 878775"/>
              <a:gd name="connsiteX140" fmla="*/ 723217 w 842959"/>
              <a:gd name="connsiteY140" fmla="*/ 314405 h 878775"/>
              <a:gd name="connsiteX141" fmla="*/ 736605 w 842959"/>
              <a:gd name="connsiteY141" fmla="*/ 300969 h 878775"/>
              <a:gd name="connsiteX142" fmla="*/ 816160 w 842959"/>
              <a:gd name="connsiteY142" fmla="*/ 300969 h 878775"/>
              <a:gd name="connsiteX143" fmla="*/ 816156 w 842959"/>
              <a:gd name="connsiteY143" fmla="*/ 234461 h 878775"/>
              <a:gd name="connsiteX144" fmla="*/ 784423 w 842959"/>
              <a:gd name="connsiteY144" fmla="*/ 234461 h 878775"/>
              <a:gd name="connsiteX145" fmla="*/ 771035 w 842959"/>
              <a:gd name="connsiteY145" fmla="*/ 221025 h 878775"/>
              <a:gd name="connsiteX146" fmla="*/ 784423 w 842959"/>
              <a:gd name="connsiteY146" fmla="*/ 207589 h 878775"/>
              <a:gd name="connsiteX147" fmla="*/ 816155 w 842959"/>
              <a:gd name="connsiteY147" fmla="*/ 207589 h 878775"/>
              <a:gd name="connsiteX148" fmla="*/ 816147 w 842959"/>
              <a:gd name="connsiteY148" fmla="*/ 35296 h 878775"/>
              <a:gd name="connsiteX149" fmla="*/ 807567 w 842959"/>
              <a:gd name="connsiteY149" fmla="*/ 26871 h 878775"/>
              <a:gd name="connsiteX150" fmla="*/ 609123 w 842959"/>
              <a:gd name="connsiteY150" fmla="*/ 0 h 878775"/>
              <a:gd name="connsiteX151" fmla="*/ 807604 w 842959"/>
              <a:gd name="connsiteY151" fmla="*/ 0 h 878775"/>
              <a:gd name="connsiteX152" fmla="*/ 842959 w 842959"/>
              <a:gd name="connsiteY152" fmla="*/ 35296 h 878775"/>
              <a:gd name="connsiteX153" fmla="*/ 842959 w 842959"/>
              <a:gd name="connsiteY153" fmla="*/ 843293 h 878775"/>
              <a:gd name="connsiteX154" fmla="*/ 807604 w 842959"/>
              <a:gd name="connsiteY154" fmla="*/ 878775 h 878775"/>
              <a:gd name="connsiteX155" fmla="*/ 609123 w 842959"/>
              <a:gd name="connsiteY155" fmla="*/ 878775 h 878775"/>
              <a:gd name="connsiteX156" fmla="*/ 609032 w 842959"/>
              <a:gd name="connsiteY156" fmla="*/ 878737 h 878775"/>
              <a:gd name="connsiteX157" fmla="*/ 539378 w 842959"/>
              <a:gd name="connsiteY157" fmla="*/ 878737 h 878775"/>
              <a:gd name="connsiteX158" fmla="*/ 447224 w 842959"/>
              <a:gd name="connsiteY158" fmla="*/ 878737 h 878775"/>
              <a:gd name="connsiteX159" fmla="*/ 355060 w 842959"/>
              <a:gd name="connsiteY159" fmla="*/ 878737 h 878775"/>
              <a:gd name="connsiteX160" fmla="*/ 262944 w 842959"/>
              <a:gd name="connsiteY160" fmla="*/ 878737 h 878775"/>
              <a:gd name="connsiteX161" fmla="*/ 170789 w 842959"/>
              <a:gd name="connsiteY161" fmla="*/ 878737 h 878775"/>
              <a:gd name="connsiteX162" fmla="*/ 113242 w 842959"/>
              <a:gd name="connsiteY162" fmla="*/ 878737 h 878775"/>
              <a:gd name="connsiteX163" fmla="*/ 113237 w 842959"/>
              <a:gd name="connsiteY163" fmla="*/ 878739 h 878775"/>
              <a:gd name="connsiteX164" fmla="*/ 113237 w 842959"/>
              <a:gd name="connsiteY164" fmla="*/ 878737 h 878775"/>
              <a:gd name="connsiteX165" fmla="*/ 113209 w 842959"/>
              <a:gd name="connsiteY165" fmla="*/ 878737 h 878775"/>
              <a:gd name="connsiteX166" fmla="*/ 33172 w 842959"/>
              <a:gd name="connsiteY166" fmla="*/ 878737 h 878775"/>
              <a:gd name="connsiteX167" fmla="*/ 0 w 842959"/>
              <a:gd name="connsiteY167" fmla="*/ 845482 h 878775"/>
              <a:gd name="connsiteX168" fmla="*/ 0 w 842959"/>
              <a:gd name="connsiteY168" fmla="*/ 210222 h 878775"/>
              <a:gd name="connsiteX169" fmla="*/ 28550 w 842959"/>
              <a:gd name="connsiteY169" fmla="*/ 177561 h 878775"/>
              <a:gd name="connsiteX170" fmla="*/ 31952 w 842959"/>
              <a:gd name="connsiteY170" fmla="*/ 177115 h 878775"/>
              <a:gd name="connsiteX171" fmla="*/ 113274 w 842959"/>
              <a:gd name="connsiteY171" fmla="*/ 177115 h 878775"/>
              <a:gd name="connsiteX172" fmla="*/ 115609 w 842959"/>
              <a:gd name="connsiteY172" fmla="*/ 178086 h 878775"/>
              <a:gd name="connsiteX173" fmla="*/ 119527 w 842959"/>
              <a:gd name="connsiteY173" fmla="*/ 177693 h 878775"/>
              <a:gd name="connsiteX174" fmla="*/ 136433 w 842959"/>
              <a:gd name="connsiteY174" fmla="*/ 186726 h 878775"/>
              <a:gd name="connsiteX175" fmla="*/ 573954 w 842959"/>
              <a:gd name="connsiteY175" fmla="*/ 625829 h 878775"/>
              <a:gd name="connsiteX176" fmla="*/ 573954 w 842959"/>
              <a:gd name="connsiteY176" fmla="*/ 35296 h 878775"/>
              <a:gd name="connsiteX177" fmla="*/ 609123 w 842959"/>
              <a:gd name="connsiteY177" fmla="*/ 0 h 878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842959" h="878775">
                <a:moveTo>
                  <a:pt x="243530" y="513338"/>
                </a:moveTo>
                <a:lnTo>
                  <a:pt x="243530" y="706779"/>
                </a:lnTo>
                <a:lnTo>
                  <a:pt x="436426" y="706779"/>
                </a:lnTo>
                <a:close/>
                <a:moveTo>
                  <a:pt x="245280" y="482499"/>
                </a:moveTo>
                <a:cubicBezTo>
                  <a:pt x="249768" y="483431"/>
                  <a:pt x="253975" y="485686"/>
                  <a:pt x="257322" y="489138"/>
                </a:cubicBezTo>
                <a:lnTo>
                  <a:pt x="460461" y="692859"/>
                </a:lnTo>
                <a:cubicBezTo>
                  <a:pt x="467303" y="699726"/>
                  <a:pt x="469337" y="709932"/>
                  <a:pt x="465639" y="718914"/>
                </a:cubicBezTo>
                <a:cubicBezTo>
                  <a:pt x="461978" y="727896"/>
                  <a:pt x="453361" y="733686"/>
                  <a:pt x="443709" y="733686"/>
                </a:cubicBezTo>
                <a:lnTo>
                  <a:pt x="443711" y="733688"/>
                </a:lnTo>
                <a:lnTo>
                  <a:pt x="240458" y="733688"/>
                </a:lnTo>
                <a:cubicBezTo>
                  <a:pt x="227404" y="733688"/>
                  <a:pt x="216753" y="722962"/>
                  <a:pt x="216753" y="709749"/>
                </a:cubicBezTo>
                <a:lnTo>
                  <a:pt x="216753" y="505913"/>
                </a:lnTo>
                <a:cubicBezTo>
                  <a:pt x="216753" y="496153"/>
                  <a:pt x="222559" y="487504"/>
                  <a:pt x="231546" y="483793"/>
                </a:cubicBezTo>
                <a:cubicBezTo>
                  <a:pt x="236020" y="481956"/>
                  <a:pt x="240791" y="481566"/>
                  <a:pt x="245280" y="482499"/>
                </a:cubicBezTo>
                <a:close/>
                <a:moveTo>
                  <a:pt x="34096" y="203979"/>
                </a:moveTo>
                <a:cubicBezTo>
                  <a:pt x="33653" y="204054"/>
                  <a:pt x="33172" y="204128"/>
                  <a:pt x="32691" y="204128"/>
                </a:cubicBezTo>
                <a:cubicBezTo>
                  <a:pt x="30435" y="204239"/>
                  <a:pt x="26811" y="205983"/>
                  <a:pt x="26811" y="210177"/>
                </a:cubicBezTo>
                <a:lnTo>
                  <a:pt x="26811" y="845475"/>
                </a:lnTo>
                <a:cubicBezTo>
                  <a:pt x="26811" y="849001"/>
                  <a:pt x="29659" y="851859"/>
                  <a:pt x="33172" y="851859"/>
                </a:cubicBezTo>
                <a:lnTo>
                  <a:pt x="80729" y="851859"/>
                </a:lnTo>
                <a:cubicBezTo>
                  <a:pt x="80323" y="849781"/>
                  <a:pt x="80101" y="847665"/>
                  <a:pt x="80101" y="845475"/>
                </a:cubicBezTo>
                <a:lnTo>
                  <a:pt x="80101" y="210215"/>
                </a:lnTo>
                <a:cubicBezTo>
                  <a:pt x="80101" y="208100"/>
                  <a:pt x="80323" y="206021"/>
                  <a:pt x="80692" y="204017"/>
                </a:cubicBezTo>
                <a:close/>
                <a:moveTo>
                  <a:pt x="113333" y="203962"/>
                </a:moveTo>
                <a:lnTo>
                  <a:pt x="113274" y="203987"/>
                </a:lnTo>
                <a:cubicBezTo>
                  <a:pt x="110648" y="203987"/>
                  <a:pt x="106913" y="205918"/>
                  <a:pt x="106913" y="210186"/>
                </a:cubicBezTo>
                <a:lnTo>
                  <a:pt x="106913" y="297140"/>
                </a:lnTo>
                <a:lnTo>
                  <a:pt x="150595" y="297140"/>
                </a:lnTo>
                <a:cubicBezTo>
                  <a:pt x="157991" y="297140"/>
                  <a:pt x="163982" y="303153"/>
                  <a:pt x="163982" y="310576"/>
                </a:cubicBezTo>
                <a:cubicBezTo>
                  <a:pt x="164019" y="317962"/>
                  <a:pt x="158028" y="324012"/>
                  <a:pt x="150632" y="324012"/>
                </a:cubicBezTo>
                <a:lnTo>
                  <a:pt x="106913" y="324012"/>
                </a:lnTo>
                <a:lnTo>
                  <a:pt x="106913" y="389599"/>
                </a:lnTo>
                <a:lnTo>
                  <a:pt x="125555" y="389599"/>
                </a:lnTo>
                <a:cubicBezTo>
                  <a:pt x="132951" y="389599"/>
                  <a:pt x="138943" y="395612"/>
                  <a:pt x="138943" y="403035"/>
                </a:cubicBezTo>
                <a:cubicBezTo>
                  <a:pt x="138980" y="410458"/>
                  <a:pt x="132989" y="416471"/>
                  <a:pt x="125592" y="416471"/>
                </a:cubicBezTo>
                <a:lnTo>
                  <a:pt x="106913" y="416471"/>
                </a:lnTo>
                <a:lnTo>
                  <a:pt x="106913" y="482086"/>
                </a:lnTo>
                <a:lnTo>
                  <a:pt x="150595" y="482086"/>
                </a:lnTo>
                <a:cubicBezTo>
                  <a:pt x="157991" y="482086"/>
                  <a:pt x="163982" y="488099"/>
                  <a:pt x="163982" y="495522"/>
                </a:cubicBezTo>
                <a:cubicBezTo>
                  <a:pt x="164019" y="502908"/>
                  <a:pt x="158028" y="508958"/>
                  <a:pt x="150632" y="508958"/>
                </a:cubicBezTo>
                <a:lnTo>
                  <a:pt x="106913" y="508958"/>
                </a:lnTo>
                <a:lnTo>
                  <a:pt x="106913" y="574545"/>
                </a:lnTo>
                <a:lnTo>
                  <a:pt x="125555" y="574545"/>
                </a:lnTo>
                <a:cubicBezTo>
                  <a:pt x="132951" y="574545"/>
                  <a:pt x="138943" y="580558"/>
                  <a:pt x="138943" y="587981"/>
                </a:cubicBezTo>
                <a:cubicBezTo>
                  <a:pt x="138980" y="595404"/>
                  <a:pt x="132989" y="601417"/>
                  <a:pt x="125592" y="601417"/>
                </a:cubicBezTo>
                <a:lnTo>
                  <a:pt x="106913" y="601417"/>
                </a:lnTo>
                <a:lnTo>
                  <a:pt x="106913" y="666995"/>
                </a:lnTo>
                <a:lnTo>
                  <a:pt x="150595" y="666995"/>
                </a:lnTo>
                <a:cubicBezTo>
                  <a:pt x="157991" y="666995"/>
                  <a:pt x="163982" y="673008"/>
                  <a:pt x="163982" y="680431"/>
                </a:cubicBezTo>
                <a:cubicBezTo>
                  <a:pt x="164019" y="687855"/>
                  <a:pt x="158028" y="693867"/>
                  <a:pt x="150632" y="693867"/>
                </a:cubicBezTo>
                <a:lnTo>
                  <a:pt x="106913" y="693867"/>
                </a:lnTo>
                <a:lnTo>
                  <a:pt x="106913" y="759492"/>
                </a:lnTo>
                <a:lnTo>
                  <a:pt x="125555" y="759492"/>
                </a:lnTo>
                <a:cubicBezTo>
                  <a:pt x="132951" y="759492"/>
                  <a:pt x="138943" y="765505"/>
                  <a:pt x="138943" y="772928"/>
                </a:cubicBezTo>
                <a:cubicBezTo>
                  <a:pt x="138980" y="780352"/>
                  <a:pt x="132989" y="786364"/>
                  <a:pt x="125592" y="786364"/>
                </a:cubicBezTo>
                <a:lnTo>
                  <a:pt x="106913" y="786364"/>
                </a:lnTo>
                <a:lnTo>
                  <a:pt x="106913" y="845483"/>
                </a:lnTo>
                <a:lnTo>
                  <a:pt x="113267" y="851860"/>
                </a:lnTo>
                <a:lnTo>
                  <a:pt x="157401" y="851860"/>
                </a:lnTo>
                <a:lnTo>
                  <a:pt x="157401" y="807996"/>
                </a:lnTo>
                <a:cubicBezTo>
                  <a:pt x="157401" y="800573"/>
                  <a:pt x="163392" y="794560"/>
                  <a:pt x="170789" y="794560"/>
                </a:cubicBezTo>
                <a:cubicBezTo>
                  <a:pt x="178185" y="794560"/>
                  <a:pt x="184176" y="800573"/>
                  <a:pt x="184176" y="807996"/>
                </a:cubicBezTo>
                <a:lnTo>
                  <a:pt x="184176" y="851860"/>
                </a:lnTo>
                <a:lnTo>
                  <a:pt x="249556" y="851860"/>
                </a:lnTo>
                <a:lnTo>
                  <a:pt x="249556" y="833122"/>
                </a:lnTo>
                <a:cubicBezTo>
                  <a:pt x="249556" y="825700"/>
                  <a:pt x="255547" y="819686"/>
                  <a:pt x="262944" y="819686"/>
                </a:cubicBezTo>
                <a:cubicBezTo>
                  <a:pt x="270340" y="819686"/>
                  <a:pt x="276331" y="825699"/>
                  <a:pt x="276331" y="833122"/>
                </a:cubicBezTo>
                <a:lnTo>
                  <a:pt x="276331" y="851860"/>
                </a:lnTo>
                <a:lnTo>
                  <a:pt x="341672" y="851860"/>
                </a:lnTo>
                <a:lnTo>
                  <a:pt x="341672" y="807996"/>
                </a:lnTo>
                <a:cubicBezTo>
                  <a:pt x="341672" y="800573"/>
                  <a:pt x="347663" y="794560"/>
                  <a:pt x="355060" y="794560"/>
                </a:cubicBezTo>
                <a:cubicBezTo>
                  <a:pt x="362456" y="794560"/>
                  <a:pt x="368447" y="800573"/>
                  <a:pt x="368447" y="807996"/>
                </a:cubicBezTo>
                <a:lnTo>
                  <a:pt x="368447" y="851860"/>
                </a:lnTo>
                <a:lnTo>
                  <a:pt x="433836" y="851860"/>
                </a:lnTo>
                <a:lnTo>
                  <a:pt x="433836" y="833122"/>
                </a:lnTo>
                <a:cubicBezTo>
                  <a:pt x="433836" y="825700"/>
                  <a:pt x="439827" y="819686"/>
                  <a:pt x="447224" y="819686"/>
                </a:cubicBezTo>
                <a:cubicBezTo>
                  <a:pt x="454620" y="819686"/>
                  <a:pt x="460611" y="825699"/>
                  <a:pt x="460611" y="833122"/>
                </a:cubicBezTo>
                <a:lnTo>
                  <a:pt x="460611" y="851860"/>
                </a:lnTo>
                <a:lnTo>
                  <a:pt x="525990" y="851860"/>
                </a:lnTo>
                <a:lnTo>
                  <a:pt x="525990" y="807996"/>
                </a:lnTo>
                <a:cubicBezTo>
                  <a:pt x="525990" y="800573"/>
                  <a:pt x="531981" y="794560"/>
                  <a:pt x="539378" y="794560"/>
                </a:cubicBezTo>
                <a:cubicBezTo>
                  <a:pt x="546774" y="794560"/>
                  <a:pt x="552765" y="800573"/>
                  <a:pt x="552765" y="807996"/>
                </a:cubicBezTo>
                <a:lnTo>
                  <a:pt x="552765" y="851860"/>
                </a:lnTo>
                <a:lnTo>
                  <a:pt x="618116" y="851860"/>
                </a:lnTo>
                <a:lnTo>
                  <a:pt x="618116" y="833122"/>
                </a:lnTo>
                <a:cubicBezTo>
                  <a:pt x="618116" y="825700"/>
                  <a:pt x="624107" y="819686"/>
                  <a:pt x="631504" y="819686"/>
                </a:cubicBezTo>
                <a:cubicBezTo>
                  <a:pt x="638900" y="819686"/>
                  <a:pt x="644891" y="825699"/>
                  <a:pt x="644891" y="833122"/>
                </a:cubicBezTo>
                <a:lnTo>
                  <a:pt x="644891" y="851860"/>
                </a:lnTo>
                <a:lnTo>
                  <a:pt x="746221" y="851860"/>
                </a:lnTo>
                <a:cubicBezTo>
                  <a:pt x="749808" y="851860"/>
                  <a:pt x="751324" y="849447"/>
                  <a:pt x="751915" y="848000"/>
                </a:cubicBezTo>
                <a:cubicBezTo>
                  <a:pt x="752396" y="846849"/>
                  <a:pt x="753247" y="843843"/>
                  <a:pt x="750658" y="841207"/>
                </a:cubicBezTo>
                <a:lnTo>
                  <a:pt x="578133" y="668069"/>
                </a:lnTo>
                <a:lnTo>
                  <a:pt x="577874" y="667962"/>
                </a:lnTo>
                <a:lnTo>
                  <a:pt x="577767" y="667702"/>
                </a:lnTo>
                <a:lnTo>
                  <a:pt x="117458" y="205758"/>
                </a:lnTo>
                <a:close/>
                <a:moveTo>
                  <a:pt x="708275" y="106035"/>
                </a:moveTo>
                <a:cubicBezTo>
                  <a:pt x="695516" y="106035"/>
                  <a:pt x="685161" y="116539"/>
                  <a:pt x="685161" y="129454"/>
                </a:cubicBezTo>
                <a:cubicBezTo>
                  <a:pt x="685161" y="142260"/>
                  <a:pt x="695554" y="152651"/>
                  <a:pt x="708275" y="152651"/>
                </a:cubicBezTo>
                <a:cubicBezTo>
                  <a:pt x="721145" y="152651"/>
                  <a:pt x="731610" y="142259"/>
                  <a:pt x="731610" y="129454"/>
                </a:cubicBezTo>
                <a:cubicBezTo>
                  <a:pt x="731610" y="116538"/>
                  <a:pt x="721144" y="106035"/>
                  <a:pt x="708275" y="106035"/>
                </a:cubicBezTo>
                <a:close/>
                <a:moveTo>
                  <a:pt x="708275" y="79127"/>
                </a:moveTo>
                <a:cubicBezTo>
                  <a:pt x="735900" y="79127"/>
                  <a:pt x="758385" y="101693"/>
                  <a:pt x="758385" y="129418"/>
                </a:cubicBezTo>
                <a:cubicBezTo>
                  <a:pt x="758422" y="157070"/>
                  <a:pt x="735937" y="179523"/>
                  <a:pt x="708275" y="179523"/>
                </a:cubicBezTo>
                <a:cubicBezTo>
                  <a:pt x="680761" y="179523"/>
                  <a:pt x="658350" y="157069"/>
                  <a:pt x="658350" y="129418"/>
                </a:cubicBezTo>
                <a:cubicBezTo>
                  <a:pt x="658350" y="101693"/>
                  <a:pt x="680761" y="79127"/>
                  <a:pt x="708275" y="79127"/>
                </a:cubicBezTo>
                <a:close/>
                <a:moveTo>
                  <a:pt x="609124" y="26871"/>
                </a:moveTo>
                <a:cubicBezTo>
                  <a:pt x="604501" y="26871"/>
                  <a:pt x="600729" y="30657"/>
                  <a:pt x="600729" y="35296"/>
                </a:cubicBezTo>
                <a:lnTo>
                  <a:pt x="600729" y="652701"/>
                </a:lnTo>
                <a:lnTo>
                  <a:pt x="769632" y="822214"/>
                </a:lnTo>
                <a:cubicBezTo>
                  <a:pt x="774348" y="826946"/>
                  <a:pt x="777399" y="832857"/>
                  <a:pt x="778633" y="839139"/>
                </a:cubicBezTo>
                <a:lnTo>
                  <a:pt x="777367" y="851903"/>
                </a:lnTo>
                <a:lnTo>
                  <a:pt x="807604" y="851903"/>
                </a:lnTo>
                <a:cubicBezTo>
                  <a:pt x="812338" y="851903"/>
                  <a:pt x="816185" y="848044"/>
                  <a:pt x="816185" y="843293"/>
                </a:cubicBezTo>
                <a:lnTo>
                  <a:pt x="816183" y="794744"/>
                </a:lnTo>
                <a:lnTo>
                  <a:pt x="784423" y="794744"/>
                </a:lnTo>
                <a:cubicBezTo>
                  <a:pt x="777027" y="794744"/>
                  <a:pt x="771035" y="788732"/>
                  <a:pt x="771035" y="781308"/>
                </a:cubicBezTo>
                <a:cubicBezTo>
                  <a:pt x="771035" y="773885"/>
                  <a:pt x="777026" y="767872"/>
                  <a:pt x="784423" y="767872"/>
                </a:cubicBezTo>
                <a:lnTo>
                  <a:pt x="816181" y="767872"/>
                </a:lnTo>
                <a:lnTo>
                  <a:pt x="816178" y="701363"/>
                </a:lnTo>
                <a:lnTo>
                  <a:pt x="736605" y="701363"/>
                </a:lnTo>
                <a:cubicBezTo>
                  <a:pt x="729208" y="701363"/>
                  <a:pt x="723217" y="695351"/>
                  <a:pt x="723217" y="687927"/>
                </a:cubicBezTo>
                <a:cubicBezTo>
                  <a:pt x="723217" y="680504"/>
                  <a:pt x="729208" y="674491"/>
                  <a:pt x="736605" y="674491"/>
                </a:cubicBezTo>
                <a:lnTo>
                  <a:pt x="816177" y="674491"/>
                </a:lnTo>
                <a:lnTo>
                  <a:pt x="816174" y="607983"/>
                </a:lnTo>
                <a:lnTo>
                  <a:pt x="784423" y="607983"/>
                </a:lnTo>
                <a:cubicBezTo>
                  <a:pt x="777027" y="607983"/>
                  <a:pt x="771035" y="601971"/>
                  <a:pt x="771035" y="594547"/>
                </a:cubicBezTo>
                <a:cubicBezTo>
                  <a:pt x="771035" y="587124"/>
                  <a:pt x="777026" y="581111"/>
                  <a:pt x="784423" y="581111"/>
                </a:cubicBezTo>
                <a:lnTo>
                  <a:pt x="816173" y="581111"/>
                </a:lnTo>
                <a:lnTo>
                  <a:pt x="816170" y="514602"/>
                </a:lnTo>
                <a:lnTo>
                  <a:pt x="736605" y="514602"/>
                </a:lnTo>
                <a:cubicBezTo>
                  <a:pt x="729208" y="514602"/>
                  <a:pt x="723217" y="508590"/>
                  <a:pt x="723217" y="501166"/>
                </a:cubicBezTo>
                <a:cubicBezTo>
                  <a:pt x="723217" y="493743"/>
                  <a:pt x="729208" y="487730"/>
                  <a:pt x="736605" y="487730"/>
                </a:cubicBezTo>
                <a:lnTo>
                  <a:pt x="816168" y="487730"/>
                </a:lnTo>
                <a:lnTo>
                  <a:pt x="816165" y="421222"/>
                </a:lnTo>
                <a:lnTo>
                  <a:pt x="784423" y="421222"/>
                </a:lnTo>
                <a:cubicBezTo>
                  <a:pt x="777027" y="421222"/>
                  <a:pt x="771035" y="415210"/>
                  <a:pt x="771035" y="407786"/>
                </a:cubicBezTo>
                <a:cubicBezTo>
                  <a:pt x="771035" y="400363"/>
                  <a:pt x="777026" y="394350"/>
                  <a:pt x="784423" y="394350"/>
                </a:cubicBezTo>
                <a:lnTo>
                  <a:pt x="816164" y="394350"/>
                </a:lnTo>
                <a:lnTo>
                  <a:pt x="816161" y="327841"/>
                </a:lnTo>
                <a:lnTo>
                  <a:pt x="736605" y="327841"/>
                </a:lnTo>
                <a:cubicBezTo>
                  <a:pt x="729208" y="327841"/>
                  <a:pt x="723217" y="321829"/>
                  <a:pt x="723217" y="314405"/>
                </a:cubicBezTo>
                <a:cubicBezTo>
                  <a:pt x="723217" y="306982"/>
                  <a:pt x="729208" y="300969"/>
                  <a:pt x="736605" y="300969"/>
                </a:cubicBezTo>
                <a:lnTo>
                  <a:pt x="816160" y="300969"/>
                </a:lnTo>
                <a:lnTo>
                  <a:pt x="816156" y="234461"/>
                </a:lnTo>
                <a:lnTo>
                  <a:pt x="784423" y="234461"/>
                </a:lnTo>
                <a:cubicBezTo>
                  <a:pt x="777027" y="234461"/>
                  <a:pt x="771035" y="228449"/>
                  <a:pt x="771035" y="221025"/>
                </a:cubicBezTo>
                <a:cubicBezTo>
                  <a:pt x="771035" y="213602"/>
                  <a:pt x="777026" y="207589"/>
                  <a:pt x="784423" y="207589"/>
                </a:cubicBezTo>
                <a:lnTo>
                  <a:pt x="816155" y="207589"/>
                </a:lnTo>
                <a:lnTo>
                  <a:pt x="816147" y="35296"/>
                </a:lnTo>
                <a:cubicBezTo>
                  <a:pt x="816147" y="30657"/>
                  <a:pt x="812301" y="26871"/>
                  <a:pt x="807567" y="26871"/>
                </a:cubicBezTo>
                <a:close/>
                <a:moveTo>
                  <a:pt x="609123" y="0"/>
                </a:moveTo>
                <a:lnTo>
                  <a:pt x="807604" y="0"/>
                </a:lnTo>
                <a:cubicBezTo>
                  <a:pt x="827094" y="0"/>
                  <a:pt x="842959" y="15848"/>
                  <a:pt x="842959" y="35296"/>
                </a:cubicBezTo>
                <a:lnTo>
                  <a:pt x="842959" y="843293"/>
                </a:lnTo>
                <a:cubicBezTo>
                  <a:pt x="842959" y="862853"/>
                  <a:pt x="827094" y="878775"/>
                  <a:pt x="807604" y="878775"/>
                </a:cubicBezTo>
                <a:lnTo>
                  <a:pt x="609123" y="878775"/>
                </a:lnTo>
                <a:lnTo>
                  <a:pt x="609032" y="878737"/>
                </a:lnTo>
                <a:lnTo>
                  <a:pt x="539378" y="878737"/>
                </a:lnTo>
                <a:lnTo>
                  <a:pt x="447224" y="878737"/>
                </a:lnTo>
                <a:lnTo>
                  <a:pt x="355060" y="878737"/>
                </a:lnTo>
                <a:lnTo>
                  <a:pt x="262944" y="878737"/>
                </a:lnTo>
                <a:lnTo>
                  <a:pt x="170789" y="878737"/>
                </a:lnTo>
                <a:lnTo>
                  <a:pt x="113242" y="878737"/>
                </a:lnTo>
                <a:lnTo>
                  <a:pt x="113237" y="878739"/>
                </a:lnTo>
                <a:lnTo>
                  <a:pt x="113237" y="878737"/>
                </a:lnTo>
                <a:lnTo>
                  <a:pt x="113209" y="878737"/>
                </a:lnTo>
                <a:lnTo>
                  <a:pt x="33172" y="878737"/>
                </a:lnTo>
                <a:cubicBezTo>
                  <a:pt x="14903" y="878737"/>
                  <a:pt x="0" y="863817"/>
                  <a:pt x="0" y="845482"/>
                </a:cubicBezTo>
                <a:lnTo>
                  <a:pt x="0" y="210222"/>
                </a:lnTo>
                <a:cubicBezTo>
                  <a:pt x="0" y="193631"/>
                  <a:pt x="12315" y="179788"/>
                  <a:pt x="28550" y="177561"/>
                </a:cubicBezTo>
                <a:cubicBezTo>
                  <a:pt x="29622" y="177263"/>
                  <a:pt x="30768" y="177115"/>
                  <a:pt x="31952" y="177115"/>
                </a:cubicBezTo>
                <a:lnTo>
                  <a:pt x="113274" y="177115"/>
                </a:lnTo>
                <a:lnTo>
                  <a:pt x="115609" y="178086"/>
                </a:lnTo>
                <a:lnTo>
                  <a:pt x="119527" y="177693"/>
                </a:lnTo>
                <a:cubicBezTo>
                  <a:pt x="125791" y="178932"/>
                  <a:pt x="131699" y="181994"/>
                  <a:pt x="136433" y="186726"/>
                </a:cubicBezTo>
                <a:lnTo>
                  <a:pt x="573954" y="625829"/>
                </a:lnTo>
                <a:lnTo>
                  <a:pt x="573954" y="35296"/>
                </a:lnTo>
                <a:cubicBezTo>
                  <a:pt x="573954" y="15810"/>
                  <a:pt x="589745" y="0"/>
                  <a:pt x="609123" y="0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E8A7D021-F129-EB61-7FB7-BBE9D4FCCA55}"/>
              </a:ext>
            </a:extLst>
          </p:cNvPr>
          <p:cNvSpPr/>
          <p:nvPr/>
        </p:nvSpPr>
        <p:spPr>
          <a:xfrm>
            <a:off x="6606579" y="1673315"/>
            <a:ext cx="320925" cy="302558"/>
          </a:xfrm>
          <a:custGeom>
            <a:avLst/>
            <a:gdLst>
              <a:gd name="connsiteX0" fmla="*/ 424910 w 855307"/>
              <a:gd name="connsiteY0" fmla="*/ 541168 h 806358"/>
              <a:gd name="connsiteX1" fmla="*/ 367560 w 855307"/>
              <a:gd name="connsiteY1" fmla="*/ 598031 h 806358"/>
              <a:gd name="connsiteX2" fmla="*/ 424910 w 855307"/>
              <a:gd name="connsiteY2" fmla="*/ 654894 h 806358"/>
              <a:gd name="connsiteX3" fmla="*/ 482231 w 855307"/>
              <a:gd name="connsiteY3" fmla="*/ 598031 h 806358"/>
              <a:gd name="connsiteX4" fmla="*/ 424910 w 855307"/>
              <a:gd name="connsiteY4" fmla="*/ 541168 h 806358"/>
              <a:gd name="connsiteX5" fmla="*/ 424900 w 855307"/>
              <a:gd name="connsiteY5" fmla="*/ 515883 h 806358"/>
              <a:gd name="connsiteX6" fmla="*/ 507720 w 855307"/>
              <a:gd name="connsiteY6" fmla="*/ 598031 h 806358"/>
              <a:gd name="connsiteX7" fmla="*/ 479193 w 855307"/>
              <a:gd name="connsiteY7" fmla="*/ 659920 h 806358"/>
              <a:gd name="connsiteX8" fmla="*/ 559564 w 855307"/>
              <a:gd name="connsiteY8" fmla="*/ 734963 h 806358"/>
              <a:gd name="connsiteX9" fmla="*/ 424910 w 855307"/>
              <a:gd name="connsiteY9" fmla="*/ 806358 h 806358"/>
              <a:gd name="connsiteX10" fmla="*/ 290207 w 855307"/>
              <a:gd name="connsiteY10" fmla="*/ 734963 h 806358"/>
              <a:gd name="connsiteX11" fmla="*/ 355539 w 855307"/>
              <a:gd name="connsiteY11" fmla="*/ 663464 h 806358"/>
              <a:gd name="connsiteX12" fmla="*/ 371360 w 855307"/>
              <a:gd name="connsiteY12" fmla="*/ 672034 h 806358"/>
              <a:gd name="connsiteX13" fmla="*/ 362711 w 855307"/>
              <a:gd name="connsiteY13" fmla="*/ 687719 h 806358"/>
              <a:gd name="connsiteX14" fmla="*/ 315696 w 855307"/>
              <a:gd name="connsiteY14" fmla="*/ 734963 h 806358"/>
              <a:gd name="connsiteX15" fmla="*/ 424900 w 855307"/>
              <a:gd name="connsiteY15" fmla="*/ 781054 h 806358"/>
              <a:gd name="connsiteX16" fmla="*/ 534057 w 855307"/>
              <a:gd name="connsiteY16" fmla="*/ 734963 h 806358"/>
              <a:gd name="connsiteX17" fmla="*/ 424900 w 855307"/>
              <a:gd name="connsiteY17" fmla="*/ 680179 h 806358"/>
              <a:gd name="connsiteX18" fmla="*/ 342061 w 855307"/>
              <a:gd name="connsiteY18" fmla="*/ 598031 h 806358"/>
              <a:gd name="connsiteX19" fmla="*/ 424900 w 855307"/>
              <a:gd name="connsiteY19" fmla="*/ 515883 h 806358"/>
              <a:gd name="connsiteX20" fmla="*/ 785764 w 855307"/>
              <a:gd name="connsiteY20" fmla="*/ 361612 h 806358"/>
              <a:gd name="connsiteX21" fmla="*/ 798518 w 855307"/>
              <a:gd name="connsiteY21" fmla="*/ 374254 h 806358"/>
              <a:gd name="connsiteX22" fmla="*/ 609295 w 855307"/>
              <a:gd name="connsiteY22" fmla="*/ 698887 h 806358"/>
              <a:gd name="connsiteX23" fmla="*/ 602922 w 855307"/>
              <a:gd name="connsiteY23" fmla="*/ 700588 h 806358"/>
              <a:gd name="connsiteX24" fmla="*/ 591883 w 855307"/>
              <a:gd name="connsiteY24" fmla="*/ 694266 h 806358"/>
              <a:gd name="connsiteX25" fmla="*/ 596522 w 855307"/>
              <a:gd name="connsiteY25" fmla="*/ 677004 h 806358"/>
              <a:gd name="connsiteX26" fmla="*/ 773020 w 855307"/>
              <a:gd name="connsiteY26" fmla="*/ 374254 h 806358"/>
              <a:gd name="connsiteX27" fmla="*/ 785764 w 855307"/>
              <a:gd name="connsiteY27" fmla="*/ 361612 h 806358"/>
              <a:gd name="connsiteX28" fmla="*/ 54844 w 855307"/>
              <a:gd name="connsiteY28" fmla="*/ 361603 h 806358"/>
              <a:gd name="connsiteX29" fmla="*/ 67589 w 855307"/>
              <a:gd name="connsiteY29" fmla="*/ 374246 h 806358"/>
              <a:gd name="connsiteX30" fmla="*/ 244087 w 855307"/>
              <a:gd name="connsiteY30" fmla="*/ 676994 h 806358"/>
              <a:gd name="connsiteX31" fmla="*/ 248735 w 855307"/>
              <a:gd name="connsiteY31" fmla="*/ 694257 h 806358"/>
              <a:gd name="connsiteX32" fmla="*/ 237696 w 855307"/>
              <a:gd name="connsiteY32" fmla="*/ 700588 h 806358"/>
              <a:gd name="connsiteX33" fmla="*/ 231324 w 855307"/>
              <a:gd name="connsiteY33" fmla="*/ 698887 h 806358"/>
              <a:gd name="connsiteX34" fmla="*/ 42100 w 855307"/>
              <a:gd name="connsiteY34" fmla="*/ 374246 h 806358"/>
              <a:gd name="connsiteX35" fmla="*/ 54844 w 855307"/>
              <a:gd name="connsiteY35" fmla="*/ 361603 h 806358"/>
              <a:gd name="connsiteX36" fmla="*/ 720614 w 855307"/>
              <a:gd name="connsiteY36" fmla="*/ 75918 h 806358"/>
              <a:gd name="connsiteX37" fmla="*/ 663292 w 855307"/>
              <a:gd name="connsiteY37" fmla="*/ 132781 h 806358"/>
              <a:gd name="connsiteX38" fmla="*/ 720614 w 855307"/>
              <a:gd name="connsiteY38" fmla="*/ 189644 h 806358"/>
              <a:gd name="connsiteX39" fmla="*/ 777935 w 855307"/>
              <a:gd name="connsiteY39" fmla="*/ 132781 h 806358"/>
              <a:gd name="connsiteX40" fmla="*/ 720614 w 855307"/>
              <a:gd name="connsiteY40" fmla="*/ 75918 h 806358"/>
              <a:gd name="connsiteX41" fmla="*/ 134684 w 855307"/>
              <a:gd name="connsiteY41" fmla="*/ 75918 h 806358"/>
              <a:gd name="connsiteX42" fmla="*/ 77362 w 855307"/>
              <a:gd name="connsiteY42" fmla="*/ 132781 h 806358"/>
              <a:gd name="connsiteX43" fmla="*/ 134684 w 855307"/>
              <a:gd name="connsiteY43" fmla="*/ 189644 h 806358"/>
              <a:gd name="connsiteX44" fmla="*/ 192005 w 855307"/>
              <a:gd name="connsiteY44" fmla="*/ 132781 h 806358"/>
              <a:gd name="connsiteX45" fmla="*/ 134684 w 855307"/>
              <a:gd name="connsiteY45" fmla="*/ 75918 h 806358"/>
              <a:gd name="connsiteX46" fmla="*/ 720614 w 855307"/>
              <a:gd name="connsiteY46" fmla="*/ 50633 h 806358"/>
              <a:gd name="connsiteX47" fmla="*/ 803424 w 855307"/>
              <a:gd name="connsiteY47" fmla="*/ 132781 h 806358"/>
              <a:gd name="connsiteX48" fmla="*/ 774897 w 855307"/>
              <a:gd name="connsiteY48" fmla="*/ 194671 h 806358"/>
              <a:gd name="connsiteX49" fmla="*/ 855307 w 855307"/>
              <a:gd name="connsiteY49" fmla="*/ 269713 h 806358"/>
              <a:gd name="connsiteX50" fmla="*/ 720624 w 855307"/>
              <a:gd name="connsiteY50" fmla="*/ 341051 h 806358"/>
              <a:gd name="connsiteX51" fmla="*/ 585940 w 855307"/>
              <a:gd name="connsiteY51" fmla="*/ 269713 h 806358"/>
              <a:gd name="connsiteX52" fmla="*/ 651253 w 855307"/>
              <a:gd name="connsiteY52" fmla="*/ 198195 h 806358"/>
              <a:gd name="connsiteX53" fmla="*/ 667064 w 855307"/>
              <a:gd name="connsiteY53" fmla="*/ 206793 h 806358"/>
              <a:gd name="connsiteX54" fmla="*/ 658406 w 855307"/>
              <a:gd name="connsiteY54" fmla="*/ 222478 h 806358"/>
              <a:gd name="connsiteX55" fmla="*/ 611429 w 855307"/>
              <a:gd name="connsiteY55" fmla="*/ 269722 h 806358"/>
              <a:gd name="connsiteX56" fmla="*/ 720614 w 855307"/>
              <a:gd name="connsiteY56" fmla="*/ 315766 h 806358"/>
              <a:gd name="connsiteX57" fmla="*/ 829799 w 855307"/>
              <a:gd name="connsiteY57" fmla="*/ 269722 h 806358"/>
              <a:gd name="connsiteX58" fmla="*/ 720614 w 855307"/>
              <a:gd name="connsiteY58" fmla="*/ 214938 h 806358"/>
              <a:gd name="connsiteX59" fmla="*/ 637804 w 855307"/>
              <a:gd name="connsiteY59" fmla="*/ 132781 h 806358"/>
              <a:gd name="connsiteX60" fmla="*/ 720614 w 855307"/>
              <a:gd name="connsiteY60" fmla="*/ 50633 h 806358"/>
              <a:gd name="connsiteX61" fmla="*/ 134674 w 855307"/>
              <a:gd name="connsiteY61" fmla="*/ 50633 h 806358"/>
              <a:gd name="connsiteX62" fmla="*/ 217494 w 855307"/>
              <a:gd name="connsiteY62" fmla="*/ 132781 h 806358"/>
              <a:gd name="connsiteX63" fmla="*/ 188966 w 855307"/>
              <a:gd name="connsiteY63" fmla="*/ 194680 h 806358"/>
              <a:gd name="connsiteX64" fmla="*/ 269367 w 855307"/>
              <a:gd name="connsiteY64" fmla="*/ 269703 h 806358"/>
              <a:gd name="connsiteX65" fmla="*/ 134684 w 855307"/>
              <a:gd name="connsiteY65" fmla="*/ 341042 h 806358"/>
              <a:gd name="connsiteX66" fmla="*/ 0 w 855307"/>
              <a:gd name="connsiteY66" fmla="*/ 269703 h 806358"/>
              <a:gd name="connsiteX67" fmla="*/ 65322 w 855307"/>
              <a:gd name="connsiteY67" fmla="*/ 198185 h 806358"/>
              <a:gd name="connsiteX68" fmla="*/ 81134 w 855307"/>
              <a:gd name="connsiteY68" fmla="*/ 206784 h 806358"/>
              <a:gd name="connsiteX69" fmla="*/ 72466 w 855307"/>
              <a:gd name="connsiteY69" fmla="*/ 222469 h 806358"/>
              <a:gd name="connsiteX70" fmla="*/ 25489 w 855307"/>
              <a:gd name="connsiteY70" fmla="*/ 269713 h 806358"/>
              <a:gd name="connsiteX71" fmla="*/ 134674 w 855307"/>
              <a:gd name="connsiteY71" fmla="*/ 315766 h 806358"/>
              <a:gd name="connsiteX72" fmla="*/ 243859 w 855307"/>
              <a:gd name="connsiteY72" fmla="*/ 269722 h 806358"/>
              <a:gd name="connsiteX73" fmla="*/ 134674 w 855307"/>
              <a:gd name="connsiteY73" fmla="*/ 214938 h 806358"/>
              <a:gd name="connsiteX74" fmla="*/ 51864 w 855307"/>
              <a:gd name="connsiteY74" fmla="*/ 132781 h 806358"/>
              <a:gd name="connsiteX75" fmla="*/ 134674 w 855307"/>
              <a:gd name="connsiteY75" fmla="*/ 50633 h 806358"/>
              <a:gd name="connsiteX76" fmla="*/ 425413 w 855307"/>
              <a:gd name="connsiteY76" fmla="*/ 40 h 806358"/>
              <a:gd name="connsiteX77" fmla="*/ 614038 w 855307"/>
              <a:gd name="connsiteY77" fmla="*/ 52420 h 806358"/>
              <a:gd name="connsiteX78" fmla="*/ 618429 w 855307"/>
              <a:gd name="connsiteY78" fmla="*/ 69768 h 806358"/>
              <a:gd name="connsiteX79" fmla="*/ 607485 w 855307"/>
              <a:gd name="connsiteY79" fmla="*/ 75919 h 806358"/>
              <a:gd name="connsiteX80" fmla="*/ 600941 w 855307"/>
              <a:gd name="connsiteY80" fmla="*/ 74133 h 806358"/>
              <a:gd name="connsiteX81" fmla="*/ 248516 w 855307"/>
              <a:gd name="connsiteY81" fmla="*/ 68785 h 806358"/>
              <a:gd name="connsiteX82" fmla="*/ 231161 w 855307"/>
              <a:gd name="connsiteY82" fmla="*/ 63919 h 806358"/>
              <a:gd name="connsiteX83" fmla="*/ 236067 w 855307"/>
              <a:gd name="connsiteY83" fmla="*/ 46703 h 806358"/>
              <a:gd name="connsiteX84" fmla="*/ 425413 w 855307"/>
              <a:gd name="connsiteY84" fmla="*/ 40 h 80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55307" h="806358">
                <a:moveTo>
                  <a:pt x="424910" y="541168"/>
                </a:moveTo>
                <a:cubicBezTo>
                  <a:pt x="393287" y="541168"/>
                  <a:pt x="367560" y="566689"/>
                  <a:pt x="367560" y="598031"/>
                </a:cubicBezTo>
                <a:cubicBezTo>
                  <a:pt x="367560" y="629373"/>
                  <a:pt x="393287" y="654894"/>
                  <a:pt x="424910" y="654894"/>
                </a:cubicBezTo>
                <a:cubicBezTo>
                  <a:pt x="456523" y="654894"/>
                  <a:pt x="482231" y="629382"/>
                  <a:pt x="482231" y="598031"/>
                </a:cubicBezTo>
                <a:cubicBezTo>
                  <a:pt x="482231" y="566680"/>
                  <a:pt x="456523" y="541168"/>
                  <a:pt x="424910" y="541168"/>
                </a:cubicBezTo>
                <a:close/>
                <a:moveTo>
                  <a:pt x="424900" y="515883"/>
                </a:moveTo>
                <a:cubicBezTo>
                  <a:pt x="470572" y="515883"/>
                  <a:pt x="507720" y="552733"/>
                  <a:pt x="507720" y="598031"/>
                </a:cubicBezTo>
                <a:cubicBezTo>
                  <a:pt x="507720" y="622721"/>
                  <a:pt x="496633" y="644850"/>
                  <a:pt x="479193" y="659920"/>
                </a:cubicBezTo>
                <a:cubicBezTo>
                  <a:pt x="530323" y="670380"/>
                  <a:pt x="559564" y="696790"/>
                  <a:pt x="559564" y="734963"/>
                </a:cubicBezTo>
                <a:cubicBezTo>
                  <a:pt x="559564" y="806358"/>
                  <a:pt x="461743" y="806358"/>
                  <a:pt x="424910" y="806358"/>
                </a:cubicBezTo>
                <a:cubicBezTo>
                  <a:pt x="388067" y="806358"/>
                  <a:pt x="290207" y="806358"/>
                  <a:pt x="290207" y="734963"/>
                </a:cubicBezTo>
                <a:cubicBezTo>
                  <a:pt x="290207" y="701098"/>
                  <a:pt x="313410" y="675719"/>
                  <a:pt x="355539" y="663464"/>
                </a:cubicBezTo>
                <a:cubicBezTo>
                  <a:pt x="362359" y="661565"/>
                  <a:pt x="369379" y="665335"/>
                  <a:pt x="371360" y="672034"/>
                </a:cubicBezTo>
                <a:cubicBezTo>
                  <a:pt x="373341" y="678724"/>
                  <a:pt x="369465" y="685763"/>
                  <a:pt x="362711" y="687719"/>
                </a:cubicBezTo>
                <a:cubicBezTo>
                  <a:pt x="331507" y="696809"/>
                  <a:pt x="315696" y="712692"/>
                  <a:pt x="315696" y="734963"/>
                </a:cubicBezTo>
                <a:cubicBezTo>
                  <a:pt x="315696" y="756440"/>
                  <a:pt x="328107" y="781054"/>
                  <a:pt x="424900" y="781054"/>
                </a:cubicBezTo>
                <a:cubicBezTo>
                  <a:pt x="521636" y="781054"/>
                  <a:pt x="534057" y="756431"/>
                  <a:pt x="534057" y="734963"/>
                </a:cubicBezTo>
                <a:cubicBezTo>
                  <a:pt x="534057" y="684128"/>
                  <a:pt x="450513" y="680179"/>
                  <a:pt x="424900" y="680179"/>
                </a:cubicBezTo>
                <a:cubicBezTo>
                  <a:pt x="379228" y="680179"/>
                  <a:pt x="342061" y="643328"/>
                  <a:pt x="342061" y="598031"/>
                </a:cubicBezTo>
                <a:cubicBezTo>
                  <a:pt x="342061" y="552733"/>
                  <a:pt x="379228" y="515883"/>
                  <a:pt x="424900" y="515883"/>
                </a:cubicBezTo>
                <a:close/>
                <a:moveTo>
                  <a:pt x="785764" y="361612"/>
                </a:moveTo>
                <a:cubicBezTo>
                  <a:pt x="792813" y="361612"/>
                  <a:pt x="798518" y="367281"/>
                  <a:pt x="798518" y="374254"/>
                </a:cubicBezTo>
                <a:cubicBezTo>
                  <a:pt x="798490" y="507492"/>
                  <a:pt x="725985" y="631904"/>
                  <a:pt x="609295" y="698887"/>
                </a:cubicBezTo>
                <a:cubicBezTo>
                  <a:pt x="607275" y="700040"/>
                  <a:pt x="605094" y="700588"/>
                  <a:pt x="602922" y="700588"/>
                </a:cubicBezTo>
                <a:cubicBezTo>
                  <a:pt x="598512" y="700588"/>
                  <a:pt x="594245" y="698320"/>
                  <a:pt x="591883" y="694266"/>
                </a:cubicBezTo>
                <a:cubicBezTo>
                  <a:pt x="588340" y="688238"/>
                  <a:pt x="590435" y="680509"/>
                  <a:pt x="596522" y="677004"/>
                </a:cubicBezTo>
                <a:cubicBezTo>
                  <a:pt x="705373" y="614509"/>
                  <a:pt x="772991" y="498487"/>
                  <a:pt x="773020" y="374254"/>
                </a:cubicBezTo>
                <a:cubicBezTo>
                  <a:pt x="773020" y="367262"/>
                  <a:pt x="778735" y="361612"/>
                  <a:pt x="785764" y="361612"/>
                </a:cubicBezTo>
                <a:close/>
                <a:moveTo>
                  <a:pt x="54844" y="361603"/>
                </a:moveTo>
                <a:cubicBezTo>
                  <a:pt x="61883" y="361603"/>
                  <a:pt x="67589" y="367263"/>
                  <a:pt x="67589" y="374246"/>
                </a:cubicBezTo>
                <a:cubicBezTo>
                  <a:pt x="67589" y="498478"/>
                  <a:pt x="135216" y="614481"/>
                  <a:pt x="244087" y="676994"/>
                </a:cubicBezTo>
                <a:cubicBezTo>
                  <a:pt x="250174" y="680500"/>
                  <a:pt x="252269" y="688229"/>
                  <a:pt x="248735" y="694257"/>
                </a:cubicBezTo>
                <a:cubicBezTo>
                  <a:pt x="246373" y="698311"/>
                  <a:pt x="242106" y="700588"/>
                  <a:pt x="237696" y="700588"/>
                </a:cubicBezTo>
                <a:cubicBezTo>
                  <a:pt x="235524" y="700588"/>
                  <a:pt x="233333" y="700040"/>
                  <a:pt x="231324" y="698887"/>
                </a:cubicBezTo>
                <a:cubicBezTo>
                  <a:pt x="114604" y="631867"/>
                  <a:pt x="42100" y="507483"/>
                  <a:pt x="42100" y="374246"/>
                </a:cubicBezTo>
                <a:cubicBezTo>
                  <a:pt x="42100" y="367253"/>
                  <a:pt x="47805" y="361603"/>
                  <a:pt x="54844" y="361603"/>
                </a:cubicBezTo>
                <a:close/>
                <a:moveTo>
                  <a:pt x="720614" y="75918"/>
                </a:moveTo>
                <a:cubicBezTo>
                  <a:pt x="689001" y="75918"/>
                  <a:pt x="663292" y="101430"/>
                  <a:pt x="663292" y="132781"/>
                </a:cubicBezTo>
                <a:cubicBezTo>
                  <a:pt x="663292" y="164141"/>
                  <a:pt x="689001" y="189644"/>
                  <a:pt x="720614" y="189644"/>
                </a:cubicBezTo>
                <a:cubicBezTo>
                  <a:pt x="752227" y="189644"/>
                  <a:pt x="777935" y="164141"/>
                  <a:pt x="777935" y="132781"/>
                </a:cubicBezTo>
                <a:cubicBezTo>
                  <a:pt x="777935" y="101420"/>
                  <a:pt x="752227" y="75918"/>
                  <a:pt x="720614" y="75918"/>
                </a:cubicBezTo>
                <a:close/>
                <a:moveTo>
                  <a:pt x="134684" y="75918"/>
                </a:moveTo>
                <a:cubicBezTo>
                  <a:pt x="103070" y="75918"/>
                  <a:pt x="77362" y="101430"/>
                  <a:pt x="77362" y="132781"/>
                </a:cubicBezTo>
                <a:cubicBezTo>
                  <a:pt x="77362" y="164141"/>
                  <a:pt x="103070" y="189644"/>
                  <a:pt x="134684" y="189644"/>
                </a:cubicBezTo>
                <a:cubicBezTo>
                  <a:pt x="166297" y="189644"/>
                  <a:pt x="192005" y="164141"/>
                  <a:pt x="192005" y="132781"/>
                </a:cubicBezTo>
                <a:cubicBezTo>
                  <a:pt x="192005" y="101420"/>
                  <a:pt x="166297" y="75918"/>
                  <a:pt x="134684" y="75918"/>
                </a:cubicBezTo>
                <a:close/>
                <a:moveTo>
                  <a:pt x="720614" y="50633"/>
                </a:moveTo>
                <a:cubicBezTo>
                  <a:pt x="766277" y="50633"/>
                  <a:pt x="803424" y="87483"/>
                  <a:pt x="803424" y="132781"/>
                </a:cubicBezTo>
                <a:cubicBezTo>
                  <a:pt x="803424" y="157471"/>
                  <a:pt x="792337" y="179600"/>
                  <a:pt x="774897" y="194671"/>
                </a:cubicBezTo>
                <a:cubicBezTo>
                  <a:pt x="826037" y="205130"/>
                  <a:pt x="855288" y="231540"/>
                  <a:pt x="855307" y="269713"/>
                </a:cubicBezTo>
                <a:cubicBezTo>
                  <a:pt x="855307" y="341051"/>
                  <a:pt x="757457" y="341051"/>
                  <a:pt x="720624" y="341051"/>
                </a:cubicBezTo>
                <a:cubicBezTo>
                  <a:pt x="683771" y="341051"/>
                  <a:pt x="585940" y="341051"/>
                  <a:pt x="585940" y="269713"/>
                </a:cubicBezTo>
                <a:cubicBezTo>
                  <a:pt x="585940" y="235801"/>
                  <a:pt x="609124" y="210393"/>
                  <a:pt x="651253" y="198195"/>
                </a:cubicBezTo>
                <a:cubicBezTo>
                  <a:pt x="658054" y="196211"/>
                  <a:pt x="665093" y="200085"/>
                  <a:pt x="667064" y="206793"/>
                </a:cubicBezTo>
                <a:cubicBezTo>
                  <a:pt x="669036" y="213502"/>
                  <a:pt x="665169" y="220513"/>
                  <a:pt x="658406" y="222478"/>
                </a:cubicBezTo>
                <a:cubicBezTo>
                  <a:pt x="627221" y="231511"/>
                  <a:pt x="611429" y="247404"/>
                  <a:pt x="611429" y="269722"/>
                </a:cubicBezTo>
                <a:cubicBezTo>
                  <a:pt x="611429" y="291162"/>
                  <a:pt x="623840" y="315766"/>
                  <a:pt x="720614" y="315766"/>
                </a:cubicBezTo>
                <a:cubicBezTo>
                  <a:pt x="817378" y="315766"/>
                  <a:pt x="829799" y="291162"/>
                  <a:pt x="829799" y="269722"/>
                </a:cubicBezTo>
                <a:cubicBezTo>
                  <a:pt x="829799" y="218888"/>
                  <a:pt x="746217" y="214938"/>
                  <a:pt x="720614" y="214938"/>
                </a:cubicBezTo>
                <a:cubicBezTo>
                  <a:pt x="674951" y="214938"/>
                  <a:pt x="637804" y="178078"/>
                  <a:pt x="637804" y="132781"/>
                </a:cubicBezTo>
                <a:cubicBezTo>
                  <a:pt x="637804" y="87483"/>
                  <a:pt x="674951" y="50633"/>
                  <a:pt x="720614" y="50633"/>
                </a:cubicBezTo>
                <a:close/>
                <a:moveTo>
                  <a:pt x="134674" y="50633"/>
                </a:moveTo>
                <a:cubicBezTo>
                  <a:pt x="180346" y="50633"/>
                  <a:pt x="217494" y="87483"/>
                  <a:pt x="217494" y="132781"/>
                </a:cubicBezTo>
                <a:cubicBezTo>
                  <a:pt x="217494" y="157471"/>
                  <a:pt x="206407" y="179600"/>
                  <a:pt x="188966" y="194680"/>
                </a:cubicBezTo>
                <a:cubicBezTo>
                  <a:pt x="240116" y="205130"/>
                  <a:pt x="269357" y="231540"/>
                  <a:pt x="269367" y="269703"/>
                </a:cubicBezTo>
                <a:cubicBezTo>
                  <a:pt x="269367" y="341042"/>
                  <a:pt x="171526" y="341042"/>
                  <a:pt x="134684" y="341042"/>
                </a:cubicBezTo>
                <a:cubicBezTo>
                  <a:pt x="97841" y="341042"/>
                  <a:pt x="0" y="341042"/>
                  <a:pt x="0" y="269703"/>
                </a:cubicBezTo>
                <a:cubicBezTo>
                  <a:pt x="0" y="235792"/>
                  <a:pt x="23193" y="210384"/>
                  <a:pt x="65322" y="198185"/>
                </a:cubicBezTo>
                <a:cubicBezTo>
                  <a:pt x="72057" y="196201"/>
                  <a:pt x="79143" y="200075"/>
                  <a:pt x="81134" y="206784"/>
                </a:cubicBezTo>
                <a:cubicBezTo>
                  <a:pt x="83096" y="213493"/>
                  <a:pt x="79229" y="220504"/>
                  <a:pt x="72466" y="222469"/>
                </a:cubicBezTo>
                <a:cubicBezTo>
                  <a:pt x="41291" y="231502"/>
                  <a:pt x="25489" y="247395"/>
                  <a:pt x="25489" y="269713"/>
                </a:cubicBezTo>
                <a:cubicBezTo>
                  <a:pt x="25489" y="291162"/>
                  <a:pt x="37900" y="315766"/>
                  <a:pt x="134674" y="315766"/>
                </a:cubicBezTo>
                <a:cubicBezTo>
                  <a:pt x="231448" y="315766"/>
                  <a:pt x="243859" y="291162"/>
                  <a:pt x="243859" y="269722"/>
                </a:cubicBezTo>
                <a:cubicBezTo>
                  <a:pt x="243859" y="218888"/>
                  <a:pt x="160287" y="214938"/>
                  <a:pt x="134674" y="214938"/>
                </a:cubicBezTo>
                <a:cubicBezTo>
                  <a:pt x="89011" y="214938"/>
                  <a:pt x="51864" y="178078"/>
                  <a:pt x="51864" y="132781"/>
                </a:cubicBezTo>
                <a:cubicBezTo>
                  <a:pt x="51864" y="87483"/>
                  <a:pt x="89011" y="50633"/>
                  <a:pt x="134674" y="50633"/>
                </a:cubicBezTo>
                <a:close/>
                <a:moveTo>
                  <a:pt x="425413" y="40"/>
                </a:moveTo>
                <a:cubicBezTo>
                  <a:pt x="491168" y="980"/>
                  <a:pt x="556802" y="18428"/>
                  <a:pt x="614038" y="52420"/>
                </a:cubicBezTo>
                <a:cubicBezTo>
                  <a:pt x="620077" y="56010"/>
                  <a:pt x="622048" y="63786"/>
                  <a:pt x="618429" y="69768"/>
                </a:cubicBezTo>
                <a:cubicBezTo>
                  <a:pt x="616038" y="73736"/>
                  <a:pt x="611809" y="75919"/>
                  <a:pt x="607485" y="75919"/>
                </a:cubicBezTo>
                <a:cubicBezTo>
                  <a:pt x="605256" y="75919"/>
                  <a:pt x="602998" y="75333"/>
                  <a:pt x="600941" y="74133"/>
                </a:cubicBezTo>
                <a:cubicBezTo>
                  <a:pt x="494156" y="10694"/>
                  <a:pt x="356101" y="9021"/>
                  <a:pt x="248516" y="68785"/>
                </a:cubicBezTo>
                <a:cubicBezTo>
                  <a:pt x="242353" y="72196"/>
                  <a:pt x="234609" y="70004"/>
                  <a:pt x="231161" y="63919"/>
                </a:cubicBezTo>
                <a:cubicBezTo>
                  <a:pt x="227723" y="57815"/>
                  <a:pt x="229914" y="50124"/>
                  <a:pt x="236067" y="46703"/>
                </a:cubicBezTo>
                <a:cubicBezTo>
                  <a:pt x="293784" y="14667"/>
                  <a:pt x="359658" y="-900"/>
                  <a:pt x="425413" y="4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Rectangle 1">
            <a:extLst>
              <a:ext uri="{FF2B5EF4-FFF2-40B4-BE49-F238E27FC236}">
                <a16:creationId xmlns:a16="http://schemas.microsoft.com/office/drawing/2014/main" id="{5F7B08E9-15AA-E33C-6EBF-23BBB9555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535244"/>
            <a:ext cx="524576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Dr. Gabriel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Toichoa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   |    Founder &amp; Lead Teacher    |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Info@acceleomatematica.com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368AAE1-FF72-263D-4CF1-51AC20952B43}"/>
              </a:ext>
            </a:extLst>
          </p:cNvPr>
          <p:cNvCxnSpPr>
            <a:cxnSpLocks/>
          </p:cNvCxnSpPr>
          <p:nvPr/>
        </p:nvCxnSpPr>
        <p:spPr>
          <a:xfrm>
            <a:off x="609600" y="6477803"/>
            <a:ext cx="5123934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012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A0638-C11C-A5DA-115C-CE6696369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F20E0D-B9BD-FD91-45C9-4C66C1E10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What Makes </a:t>
            </a:r>
            <a:r>
              <a:rPr lang="en-US" dirty="0" err="1"/>
              <a:t>Acceleo</a:t>
            </a:r>
            <a:r>
              <a:rPr lang="en-US" dirty="0"/>
              <a:t> </a:t>
            </a:r>
            <a:r>
              <a:rPr lang="en-US" dirty="0" err="1"/>
              <a:t>Matemática</a:t>
            </a:r>
            <a:r>
              <a:rPr lang="en-US" dirty="0"/>
              <a:t> Unique?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A7A1E4-9BC8-7E6B-209E-C7CA24B16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6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4601-00FA-E352-5BC6-02766B94E760}"/>
              </a:ext>
            </a:extLst>
          </p:cNvPr>
          <p:cNvSpPr/>
          <p:nvPr/>
        </p:nvSpPr>
        <p:spPr>
          <a:xfrm rot="10800000" flipH="1" flipV="1">
            <a:off x="609599" y="1371600"/>
            <a:ext cx="5389459" cy="1426072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68C6470-0C2F-7643-C7C7-00C11D1B18A4}"/>
              </a:ext>
            </a:extLst>
          </p:cNvPr>
          <p:cNvSpPr/>
          <p:nvPr/>
        </p:nvSpPr>
        <p:spPr>
          <a:xfrm rot="10800000" flipH="1" flipV="1">
            <a:off x="609599" y="3036758"/>
            <a:ext cx="5389459" cy="1426072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9DF7262-4498-660E-FB8E-F7C6C337B9B9}"/>
              </a:ext>
            </a:extLst>
          </p:cNvPr>
          <p:cNvSpPr/>
          <p:nvPr/>
        </p:nvSpPr>
        <p:spPr>
          <a:xfrm rot="10800000" flipH="1" flipV="1">
            <a:off x="609599" y="4701915"/>
            <a:ext cx="5389459" cy="1426072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707F7AC1-FE9F-AB04-3AE0-FA950B738230}"/>
              </a:ext>
            </a:extLst>
          </p:cNvPr>
          <p:cNvSpPr/>
          <p:nvPr/>
        </p:nvSpPr>
        <p:spPr>
          <a:xfrm rot="10800000" flipH="1" flipV="1">
            <a:off x="6192941" y="1371600"/>
            <a:ext cx="5389459" cy="1426072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0009C870-EFCB-105C-EEA8-ACFDAFAD0E19}"/>
              </a:ext>
            </a:extLst>
          </p:cNvPr>
          <p:cNvSpPr/>
          <p:nvPr/>
        </p:nvSpPr>
        <p:spPr>
          <a:xfrm rot="10800000" flipH="1" flipV="1">
            <a:off x="6192941" y="3036758"/>
            <a:ext cx="5389459" cy="1426072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4320C1D9-677A-0BB1-E686-2E7DC5FFA5BF}"/>
              </a:ext>
            </a:extLst>
          </p:cNvPr>
          <p:cNvSpPr/>
          <p:nvPr/>
        </p:nvSpPr>
        <p:spPr>
          <a:xfrm rot="10800000" flipH="1" flipV="1">
            <a:off x="6192941" y="4701915"/>
            <a:ext cx="5389459" cy="1426072"/>
          </a:xfrm>
          <a:prstGeom prst="roundRect">
            <a:avLst>
              <a:gd name="adj" fmla="val 11526"/>
            </a:avLst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EBC0B05-157E-9AEF-7D19-ABB2D4858585}"/>
              </a:ext>
            </a:extLst>
          </p:cNvPr>
          <p:cNvSpPr/>
          <p:nvPr/>
        </p:nvSpPr>
        <p:spPr>
          <a:xfrm rot="10800000" flipH="1" flipV="1">
            <a:off x="609600" y="1371600"/>
            <a:ext cx="1807029" cy="14260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731520" rtlCol="0" anchor="t"/>
          <a:lstStyle/>
          <a:p>
            <a:r>
              <a:rPr lang="en-US" sz="14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Innovative </a:t>
            </a:r>
            <a:br>
              <a:rPr lang="en-US" sz="14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4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Lesson Design</a:t>
            </a:r>
            <a:r>
              <a:rPr lang="en-US" sz="1400" dirty="0">
                <a:solidFill>
                  <a:schemeClr val="accent1"/>
                </a:solidFill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en-US" sz="1400" dirty="0">
              <a:solidFill>
                <a:schemeClr val="accent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F3BAF5-6CE0-DFD6-5BA9-6E831CE765CC}"/>
              </a:ext>
            </a:extLst>
          </p:cNvPr>
          <p:cNvSpPr txBox="1"/>
          <p:nvPr/>
        </p:nvSpPr>
        <p:spPr>
          <a:xfrm>
            <a:off x="2606961" y="1440808"/>
            <a:ext cx="3184018" cy="128764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11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Our lessons are designed for 1 ½-hour sessions, each covering a new math concept that can be taught in 20 minutes, allowing students ample time to practice the newly introduced math skills daily.</a:t>
            </a:r>
            <a:r>
              <a:rPr lang="en-US" sz="1100" dirty="0"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en-US" sz="11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4F7C54D-F200-85B6-92CC-7309DA784061}"/>
              </a:ext>
            </a:extLst>
          </p:cNvPr>
          <p:cNvSpPr/>
          <p:nvPr/>
        </p:nvSpPr>
        <p:spPr>
          <a:xfrm rot="10800000" flipH="1" flipV="1">
            <a:off x="609600" y="3036758"/>
            <a:ext cx="1807029" cy="14260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731520" rtlCol="0" anchor="t"/>
          <a:lstStyle/>
          <a:p>
            <a:r>
              <a:rPr lang="en-US" sz="14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Comprehensive Math Teaching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FB82A-52C5-6950-A2A3-A19ED594011E}"/>
              </a:ext>
            </a:extLst>
          </p:cNvPr>
          <p:cNvSpPr txBox="1"/>
          <p:nvPr/>
        </p:nvSpPr>
        <p:spPr>
          <a:xfrm>
            <a:off x="2604089" y="3105966"/>
            <a:ext cx="2714564" cy="128764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11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Comprehensive online math curriculum teaching service for independently schooled students in grades 6 through 12 worldwide. </a:t>
            </a:r>
            <a:endParaRPr lang="en-US" sz="11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CBE34B9-E59A-AEAB-1CA3-65DBD68E6D9D}"/>
              </a:ext>
            </a:extLst>
          </p:cNvPr>
          <p:cNvSpPr/>
          <p:nvPr/>
        </p:nvSpPr>
        <p:spPr>
          <a:xfrm rot="10800000" flipH="1" flipV="1">
            <a:off x="609600" y="4701915"/>
            <a:ext cx="1807029" cy="14260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731520" rtlCol="0" anchor="t"/>
          <a:lstStyle/>
          <a:p>
            <a:r>
              <a:rPr lang="en-US" sz="14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Effective Curricula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AD9DB3-1A4D-7FA1-EFCD-E878C997166C}"/>
              </a:ext>
            </a:extLst>
          </p:cNvPr>
          <p:cNvSpPr txBox="1"/>
          <p:nvPr/>
        </p:nvSpPr>
        <p:spPr>
          <a:xfrm>
            <a:off x="2604088" y="4771123"/>
            <a:ext cx="3429029" cy="128764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11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Time-tested and proven pedagogical methodology with three pillars: (1) new math concepts built on previously taught ones; (2) daily review of earlier math concepts to increase understanding; and (3) frequent, cumulative assessments to ensure students master each math skill as new ones are added.</a:t>
            </a:r>
            <a:r>
              <a:rPr lang="en-US" sz="1100" dirty="0"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en-US" sz="11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EDE60CC7-30F2-4302-9D58-29C4B5829246}"/>
              </a:ext>
            </a:extLst>
          </p:cNvPr>
          <p:cNvSpPr/>
          <p:nvPr/>
        </p:nvSpPr>
        <p:spPr>
          <a:xfrm rot="10800000" flipH="1" flipV="1">
            <a:off x="6192942" y="1371600"/>
            <a:ext cx="1685275" cy="14260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731520" rtlCol="0" anchor="t"/>
          <a:lstStyle/>
          <a:p>
            <a:r>
              <a:rPr lang="en-US" sz="14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Engagement and Mastery 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8B92BBC-15CD-7C72-3CF9-F023EFB15E50}"/>
              </a:ext>
            </a:extLst>
          </p:cNvPr>
          <p:cNvSpPr txBox="1"/>
          <p:nvPr/>
        </p:nvSpPr>
        <p:spPr>
          <a:xfrm>
            <a:off x="8128301" y="1440808"/>
            <a:ext cx="3184018" cy="128764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11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Our lessons are designed for 1 ½-hour sessions, each covering a new math concept that can be taught in 20 minutes, allowing students ample time to practice the newly introduced math skills daily.</a:t>
            </a:r>
            <a:r>
              <a:rPr lang="en-US" sz="1100" dirty="0"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en-US" sz="11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4D2107E4-867C-E86F-5A18-F9FB01FA25A9}"/>
              </a:ext>
            </a:extLst>
          </p:cNvPr>
          <p:cNvSpPr/>
          <p:nvPr/>
        </p:nvSpPr>
        <p:spPr>
          <a:xfrm rot="10800000" flipH="1" flipV="1">
            <a:off x="6192942" y="3036758"/>
            <a:ext cx="1685275" cy="14260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731520" rtlCol="0" anchor="t"/>
          <a:lstStyle/>
          <a:p>
            <a:r>
              <a:rPr lang="en-US" sz="14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Frequent Assessments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B24BB89-60A3-9FDA-A824-3037273B766B}"/>
              </a:ext>
            </a:extLst>
          </p:cNvPr>
          <p:cNvSpPr txBox="1"/>
          <p:nvPr/>
        </p:nvSpPr>
        <p:spPr>
          <a:xfrm>
            <a:off x="8125429" y="3105966"/>
            <a:ext cx="2707878" cy="128764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11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Comprehensive online math curriculum teaching service for independently schooled students in grades 6 through 12 worldwide. </a:t>
            </a:r>
            <a:endParaRPr lang="en-US" sz="1100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EF37E89A-9E36-0DC6-8884-8E760A2668DC}"/>
              </a:ext>
            </a:extLst>
          </p:cNvPr>
          <p:cNvSpPr/>
          <p:nvPr/>
        </p:nvSpPr>
        <p:spPr>
          <a:xfrm rot="10800000" flipH="1" flipV="1">
            <a:off x="6192942" y="4701915"/>
            <a:ext cx="1685275" cy="142607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731520" rtlCol="0" anchor="t"/>
          <a:lstStyle/>
          <a:p>
            <a:r>
              <a:rPr lang="en-US" sz="14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Synchronous Class Sessions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EA74C86-F1B5-163C-A31F-E17C488FA7E7}"/>
              </a:ext>
            </a:extLst>
          </p:cNvPr>
          <p:cNvSpPr txBox="1"/>
          <p:nvPr/>
        </p:nvSpPr>
        <p:spPr>
          <a:xfrm>
            <a:off x="8125428" y="4771123"/>
            <a:ext cx="3429029" cy="1287649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/>
          <a:p>
            <a:r>
              <a:rPr lang="en-US" sz="1100" kern="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Time-tested and proven pedagogical methodology with three pillars: (1) new math concepts built on previously taught ones; (2) daily review of earlier math concepts to increase understanding; and (3) frequent, cumulative assessments to ensure students master each math skill as new ones are added.</a:t>
            </a:r>
            <a:r>
              <a:rPr lang="en-US" sz="1100" dirty="0">
                <a:effectLst/>
                <a:latin typeface="Poppins" pitchFamily="2" charset="77"/>
                <a:cs typeface="Poppins" pitchFamily="2" charset="77"/>
              </a:rPr>
              <a:t> </a:t>
            </a:r>
            <a:endParaRPr lang="en-US" sz="1100" dirty="0"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20FF0A3-B7F4-48EF-53D5-267042159476}"/>
              </a:ext>
            </a:extLst>
          </p:cNvPr>
          <p:cNvCxnSpPr>
            <a:cxnSpLocks/>
          </p:cNvCxnSpPr>
          <p:nvPr/>
        </p:nvCxnSpPr>
        <p:spPr>
          <a:xfrm>
            <a:off x="2451799" y="1569364"/>
            <a:ext cx="0" cy="1030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660750D5-D9B2-A41D-6ED1-F7523832787D}"/>
              </a:ext>
            </a:extLst>
          </p:cNvPr>
          <p:cNvCxnSpPr>
            <a:cxnSpLocks/>
          </p:cNvCxnSpPr>
          <p:nvPr/>
        </p:nvCxnSpPr>
        <p:spPr>
          <a:xfrm>
            <a:off x="2451799" y="3234522"/>
            <a:ext cx="0" cy="1030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13DB39F-2D05-3B53-06B2-EEA5B2C0BA7A}"/>
              </a:ext>
            </a:extLst>
          </p:cNvPr>
          <p:cNvCxnSpPr>
            <a:cxnSpLocks/>
          </p:cNvCxnSpPr>
          <p:nvPr/>
        </p:nvCxnSpPr>
        <p:spPr>
          <a:xfrm>
            <a:off x="2451799" y="4899679"/>
            <a:ext cx="0" cy="1030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D50197DF-B790-FB8B-6119-2BE617521EBD}"/>
              </a:ext>
            </a:extLst>
          </p:cNvPr>
          <p:cNvCxnSpPr>
            <a:cxnSpLocks/>
          </p:cNvCxnSpPr>
          <p:nvPr/>
        </p:nvCxnSpPr>
        <p:spPr>
          <a:xfrm>
            <a:off x="7955783" y="1569364"/>
            <a:ext cx="0" cy="1030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6EA19C67-2595-699B-A189-F6D118CDBCA6}"/>
              </a:ext>
            </a:extLst>
          </p:cNvPr>
          <p:cNvCxnSpPr>
            <a:cxnSpLocks/>
          </p:cNvCxnSpPr>
          <p:nvPr/>
        </p:nvCxnSpPr>
        <p:spPr>
          <a:xfrm>
            <a:off x="7955783" y="3234522"/>
            <a:ext cx="0" cy="1030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64FE02F0-E586-B730-7FF0-B1B1DD75988D}"/>
              </a:ext>
            </a:extLst>
          </p:cNvPr>
          <p:cNvCxnSpPr>
            <a:cxnSpLocks/>
          </p:cNvCxnSpPr>
          <p:nvPr/>
        </p:nvCxnSpPr>
        <p:spPr>
          <a:xfrm>
            <a:off x="7955783" y="4899679"/>
            <a:ext cx="0" cy="10305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F9547127-7F7E-F977-B84F-0F6467DDBE1A}"/>
              </a:ext>
            </a:extLst>
          </p:cNvPr>
          <p:cNvSpPr/>
          <p:nvPr/>
        </p:nvSpPr>
        <p:spPr>
          <a:xfrm>
            <a:off x="776327" y="1542525"/>
            <a:ext cx="479059" cy="48433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1518A8B-AC12-2EF5-7612-881C7E4ACB30}"/>
              </a:ext>
            </a:extLst>
          </p:cNvPr>
          <p:cNvSpPr/>
          <p:nvPr/>
        </p:nvSpPr>
        <p:spPr>
          <a:xfrm>
            <a:off x="6367230" y="1542525"/>
            <a:ext cx="479059" cy="48433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90BA54-8283-6CD2-9548-C5464C2E0200}"/>
              </a:ext>
            </a:extLst>
          </p:cNvPr>
          <p:cNvSpPr/>
          <p:nvPr/>
        </p:nvSpPr>
        <p:spPr>
          <a:xfrm>
            <a:off x="776327" y="3237686"/>
            <a:ext cx="479059" cy="48433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61FA6DB-5257-6C9C-34DC-062800FED238}"/>
              </a:ext>
            </a:extLst>
          </p:cNvPr>
          <p:cNvSpPr/>
          <p:nvPr/>
        </p:nvSpPr>
        <p:spPr>
          <a:xfrm>
            <a:off x="6367230" y="3237686"/>
            <a:ext cx="479059" cy="48433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7991EE7-99E1-0501-BCC2-0F6E8CB8D0CF}"/>
              </a:ext>
            </a:extLst>
          </p:cNvPr>
          <p:cNvSpPr/>
          <p:nvPr/>
        </p:nvSpPr>
        <p:spPr>
          <a:xfrm>
            <a:off x="776327" y="4875569"/>
            <a:ext cx="479059" cy="48433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886CBB3-688F-9BD9-6EBD-79A3112822CB}"/>
              </a:ext>
            </a:extLst>
          </p:cNvPr>
          <p:cNvSpPr/>
          <p:nvPr/>
        </p:nvSpPr>
        <p:spPr>
          <a:xfrm>
            <a:off x="6367230" y="4875569"/>
            <a:ext cx="479059" cy="48433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5FF9948-8A86-4C73-5FAF-D01661A6F252}"/>
              </a:ext>
            </a:extLst>
          </p:cNvPr>
          <p:cNvSpPr/>
          <p:nvPr/>
        </p:nvSpPr>
        <p:spPr>
          <a:xfrm>
            <a:off x="869854" y="3361565"/>
            <a:ext cx="292005" cy="236577"/>
          </a:xfrm>
          <a:custGeom>
            <a:avLst/>
            <a:gdLst>
              <a:gd name="connsiteX0" fmla="*/ 757385 w 757384"/>
              <a:gd name="connsiteY0" fmla="*/ 33033 h 613621"/>
              <a:gd name="connsiteX1" fmla="*/ 757385 w 757384"/>
              <a:gd name="connsiteY1" fmla="*/ 460790 h 613621"/>
              <a:gd name="connsiteX2" fmla="*/ 724471 w 757384"/>
              <a:gd name="connsiteY2" fmla="*/ 493822 h 613621"/>
              <a:gd name="connsiteX3" fmla="*/ 634161 w 757384"/>
              <a:gd name="connsiteY3" fmla="*/ 493822 h 613621"/>
              <a:gd name="connsiteX4" fmla="*/ 625101 w 757384"/>
              <a:gd name="connsiteY4" fmla="*/ 484730 h 613621"/>
              <a:gd name="connsiteX5" fmla="*/ 634161 w 757384"/>
              <a:gd name="connsiteY5" fmla="*/ 475636 h 613621"/>
              <a:gd name="connsiteX6" fmla="*/ 724471 w 757384"/>
              <a:gd name="connsiteY6" fmla="*/ 475636 h 613621"/>
              <a:gd name="connsiteX7" fmla="*/ 739263 w 757384"/>
              <a:gd name="connsiteY7" fmla="*/ 460790 h 613621"/>
              <a:gd name="connsiteX8" fmla="*/ 739300 w 757384"/>
              <a:gd name="connsiteY8" fmla="*/ 33033 h 613621"/>
              <a:gd name="connsiteX9" fmla="*/ 724508 w 757384"/>
              <a:gd name="connsiteY9" fmla="*/ 18187 h 613621"/>
              <a:gd name="connsiteX10" fmla="*/ 32914 w 757384"/>
              <a:gd name="connsiteY10" fmla="*/ 18187 h 613621"/>
              <a:gd name="connsiteX11" fmla="*/ 18121 w 757384"/>
              <a:gd name="connsiteY11" fmla="*/ 33033 h 613621"/>
              <a:gd name="connsiteX12" fmla="*/ 18121 w 757384"/>
              <a:gd name="connsiteY12" fmla="*/ 460790 h 613621"/>
              <a:gd name="connsiteX13" fmla="*/ 32914 w 757384"/>
              <a:gd name="connsiteY13" fmla="*/ 475636 h 613621"/>
              <a:gd name="connsiteX14" fmla="*/ 495182 w 757384"/>
              <a:gd name="connsiteY14" fmla="*/ 475636 h 613621"/>
              <a:gd name="connsiteX15" fmla="*/ 504242 w 757384"/>
              <a:gd name="connsiteY15" fmla="*/ 484730 h 613621"/>
              <a:gd name="connsiteX16" fmla="*/ 495182 w 757384"/>
              <a:gd name="connsiteY16" fmla="*/ 493822 h 613621"/>
              <a:gd name="connsiteX17" fmla="*/ 32914 w 757384"/>
              <a:gd name="connsiteY17" fmla="*/ 493822 h 613621"/>
              <a:gd name="connsiteX18" fmla="*/ 0 w 757384"/>
              <a:gd name="connsiteY18" fmla="*/ 460790 h 613621"/>
              <a:gd name="connsiteX19" fmla="*/ 0 w 757384"/>
              <a:gd name="connsiteY19" fmla="*/ 33033 h 613621"/>
              <a:gd name="connsiteX20" fmla="*/ 32914 w 757384"/>
              <a:gd name="connsiteY20" fmla="*/ 0 h 613621"/>
              <a:gd name="connsiteX21" fmla="*/ 724470 w 757384"/>
              <a:gd name="connsiteY21" fmla="*/ 0 h 613621"/>
              <a:gd name="connsiteX22" fmla="*/ 757384 w 757384"/>
              <a:gd name="connsiteY22" fmla="*/ 33033 h 613621"/>
              <a:gd name="connsiteX23" fmla="*/ 706091 w 757384"/>
              <a:gd name="connsiteY23" fmla="*/ 442338 h 613621"/>
              <a:gd name="connsiteX24" fmla="*/ 706091 w 757384"/>
              <a:gd name="connsiteY24" fmla="*/ 51475 h 613621"/>
              <a:gd name="connsiteX25" fmla="*/ 51296 w 757384"/>
              <a:gd name="connsiteY25" fmla="*/ 51475 h 613621"/>
              <a:gd name="connsiteX26" fmla="*/ 51296 w 757384"/>
              <a:gd name="connsiteY26" fmla="*/ 442338 h 613621"/>
              <a:gd name="connsiteX27" fmla="*/ 98411 w 757384"/>
              <a:gd name="connsiteY27" fmla="*/ 442338 h 613621"/>
              <a:gd name="connsiteX28" fmla="*/ 98411 w 757384"/>
              <a:gd name="connsiteY28" fmla="*/ 416505 h 613621"/>
              <a:gd name="connsiteX29" fmla="*/ 142271 w 757384"/>
              <a:gd name="connsiteY29" fmla="*/ 372487 h 613621"/>
              <a:gd name="connsiteX30" fmla="*/ 222078 w 757384"/>
              <a:gd name="connsiteY30" fmla="*/ 372487 h 613621"/>
              <a:gd name="connsiteX31" fmla="*/ 265938 w 757384"/>
              <a:gd name="connsiteY31" fmla="*/ 416505 h 613621"/>
              <a:gd name="connsiteX32" fmla="*/ 265938 w 757384"/>
              <a:gd name="connsiteY32" fmla="*/ 442338 h 613621"/>
              <a:gd name="connsiteX33" fmla="*/ 476101 w 757384"/>
              <a:gd name="connsiteY33" fmla="*/ 442338 h 613621"/>
              <a:gd name="connsiteX34" fmla="*/ 485162 w 757384"/>
              <a:gd name="connsiteY34" fmla="*/ 451431 h 613621"/>
              <a:gd name="connsiteX35" fmla="*/ 476101 w 757384"/>
              <a:gd name="connsiteY35" fmla="*/ 460524 h 613621"/>
              <a:gd name="connsiteX36" fmla="*/ 42235 w 757384"/>
              <a:gd name="connsiteY36" fmla="*/ 460524 h 613621"/>
              <a:gd name="connsiteX37" fmla="*/ 33175 w 757384"/>
              <a:gd name="connsiteY37" fmla="*/ 451431 h 613621"/>
              <a:gd name="connsiteX38" fmla="*/ 33212 w 757384"/>
              <a:gd name="connsiteY38" fmla="*/ 42382 h 613621"/>
              <a:gd name="connsiteX39" fmla="*/ 42272 w 757384"/>
              <a:gd name="connsiteY39" fmla="*/ 33289 h 613621"/>
              <a:gd name="connsiteX40" fmla="*/ 715149 w 757384"/>
              <a:gd name="connsiteY40" fmla="*/ 33289 h 613621"/>
              <a:gd name="connsiteX41" fmla="*/ 724209 w 757384"/>
              <a:gd name="connsiteY41" fmla="*/ 42382 h 613621"/>
              <a:gd name="connsiteX42" fmla="*/ 724209 w 757384"/>
              <a:gd name="connsiteY42" fmla="*/ 451431 h 613621"/>
              <a:gd name="connsiteX43" fmla="*/ 715149 w 757384"/>
              <a:gd name="connsiteY43" fmla="*/ 460524 h 613621"/>
              <a:gd name="connsiteX44" fmla="*/ 615004 w 757384"/>
              <a:gd name="connsiteY44" fmla="*/ 460524 h 613621"/>
              <a:gd name="connsiteX45" fmla="*/ 605944 w 757384"/>
              <a:gd name="connsiteY45" fmla="*/ 451431 h 613621"/>
              <a:gd name="connsiteX46" fmla="*/ 615004 w 757384"/>
              <a:gd name="connsiteY46" fmla="*/ 442338 h 613621"/>
              <a:gd name="connsiteX47" fmla="*/ 118192 w 757384"/>
              <a:gd name="connsiteY47" fmla="*/ 407412 h 613621"/>
              <a:gd name="connsiteX48" fmla="*/ 246114 w 757384"/>
              <a:gd name="connsiteY48" fmla="*/ 407412 h 613621"/>
              <a:gd name="connsiteX49" fmla="*/ 222076 w 757384"/>
              <a:gd name="connsiteY49" fmla="*/ 390673 h 613621"/>
              <a:gd name="connsiteX50" fmla="*/ 142269 w 757384"/>
              <a:gd name="connsiteY50" fmla="*/ 390673 h 613621"/>
              <a:gd name="connsiteX51" fmla="*/ 118231 w 757384"/>
              <a:gd name="connsiteY51" fmla="*/ 407412 h 613621"/>
              <a:gd name="connsiteX52" fmla="*/ 116528 w 757384"/>
              <a:gd name="connsiteY52" fmla="*/ 442338 h 613621"/>
              <a:gd name="connsiteX53" fmla="*/ 247773 w 757384"/>
              <a:gd name="connsiteY53" fmla="*/ 442338 h 613621"/>
              <a:gd name="connsiteX54" fmla="*/ 247773 w 757384"/>
              <a:gd name="connsiteY54" fmla="*/ 425599 h 613621"/>
              <a:gd name="connsiteX55" fmla="*/ 116528 w 757384"/>
              <a:gd name="connsiteY55" fmla="*/ 425599 h 613621"/>
              <a:gd name="connsiteX56" fmla="*/ 656901 w 757384"/>
              <a:gd name="connsiteY56" fmla="*/ 582000 h 613621"/>
              <a:gd name="connsiteX57" fmla="*/ 655902 w 757384"/>
              <a:gd name="connsiteY57" fmla="*/ 583188 h 613621"/>
              <a:gd name="connsiteX58" fmla="*/ 655681 w 757384"/>
              <a:gd name="connsiteY58" fmla="*/ 583447 h 613621"/>
              <a:gd name="connsiteX59" fmla="*/ 654645 w 757384"/>
              <a:gd name="connsiteY59" fmla="*/ 584449 h 613621"/>
              <a:gd name="connsiteX60" fmla="*/ 654313 w 757384"/>
              <a:gd name="connsiteY60" fmla="*/ 584747 h 613621"/>
              <a:gd name="connsiteX61" fmla="*/ 653240 w 757384"/>
              <a:gd name="connsiteY61" fmla="*/ 585600 h 613621"/>
              <a:gd name="connsiteX62" fmla="*/ 652796 w 757384"/>
              <a:gd name="connsiteY62" fmla="*/ 585935 h 613621"/>
              <a:gd name="connsiteX63" fmla="*/ 651502 w 757384"/>
              <a:gd name="connsiteY63" fmla="*/ 586788 h 613621"/>
              <a:gd name="connsiteX64" fmla="*/ 651169 w 757384"/>
              <a:gd name="connsiteY64" fmla="*/ 587010 h 613621"/>
              <a:gd name="connsiteX65" fmla="*/ 609676 w 757384"/>
              <a:gd name="connsiteY65" fmla="*/ 611060 h 613621"/>
              <a:gd name="connsiteX66" fmla="*/ 607383 w 757384"/>
              <a:gd name="connsiteY66" fmla="*/ 612174 h 613621"/>
              <a:gd name="connsiteX67" fmla="*/ 606976 w 757384"/>
              <a:gd name="connsiteY67" fmla="*/ 612323 h 613621"/>
              <a:gd name="connsiteX68" fmla="*/ 604980 w 757384"/>
              <a:gd name="connsiteY68" fmla="*/ 612991 h 613621"/>
              <a:gd name="connsiteX69" fmla="*/ 604942 w 757384"/>
              <a:gd name="connsiteY69" fmla="*/ 612991 h 613621"/>
              <a:gd name="connsiteX70" fmla="*/ 600134 w 757384"/>
              <a:gd name="connsiteY70" fmla="*/ 613622 h 613621"/>
              <a:gd name="connsiteX71" fmla="*/ 597879 w 757384"/>
              <a:gd name="connsiteY71" fmla="*/ 613474 h 613621"/>
              <a:gd name="connsiteX72" fmla="*/ 597657 w 757384"/>
              <a:gd name="connsiteY72" fmla="*/ 613436 h 613621"/>
              <a:gd name="connsiteX73" fmla="*/ 597213 w 757384"/>
              <a:gd name="connsiteY73" fmla="*/ 613362 h 613621"/>
              <a:gd name="connsiteX74" fmla="*/ 595179 w 757384"/>
              <a:gd name="connsiteY74" fmla="*/ 612954 h 613621"/>
              <a:gd name="connsiteX75" fmla="*/ 595142 w 757384"/>
              <a:gd name="connsiteY75" fmla="*/ 612954 h 613621"/>
              <a:gd name="connsiteX76" fmla="*/ 593072 w 757384"/>
              <a:gd name="connsiteY76" fmla="*/ 612248 h 613621"/>
              <a:gd name="connsiteX77" fmla="*/ 592517 w 757384"/>
              <a:gd name="connsiteY77" fmla="*/ 611989 h 613621"/>
              <a:gd name="connsiteX78" fmla="*/ 590963 w 757384"/>
              <a:gd name="connsiteY78" fmla="*/ 611246 h 613621"/>
              <a:gd name="connsiteX79" fmla="*/ 590445 w 757384"/>
              <a:gd name="connsiteY79" fmla="*/ 610949 h 613621"/>
              <a:gd name="connsiteX80" fmla="*/ 588707 w 757384"/>
              <a:gd name="connsiteY80" fmla="*/ 609799 h 613621"/>
              <a:gd name="connsiteX81" fmla="*/ 588559 w 757384"/>
              <a:gd name="connsiteY81" fmla="*/ 609687 h 613621"/>
              <a:gd name="connsiteX82" fmla="*/ 586784 w 757384"/>
              <a:gd name="connsiteY82" fmla="*/ 608166 h 613621"/>
              <a:gd name="connsiteX83" fmla="*/ 586451 w 757384"/>
              <a:gd name="connsiteY83" fmla="*/ 607795 h 613621"/>
              <a:gd name="connsiteX84" fmla="*/ 585231 w 757384"/>
              <a:gd name="connsiteY84" fmla="*/ 606422 h 613621"/>
              <a:gd name="connsiteX85" fmla="*/ 584825 w 757384"/>
              <a:gd name="connsiteY85" fmla="*/ 605902 h 613621"/>
              <a:gd name="connsiteX86" fmla="*/ 583529 w 757384"/>
              <a:gd name="connsiteY86" fmla="*/ 603972 h 613621"/>
              <a:gd name="connsiteX87" fmla="*/ 583493 w 757384"/>
              <a:gd name="connsiteY87" fmla="*/ 603934 h 613621"/>
              <a:gd name="connsiteX88" fmla="*/ 567332 w 757384"/>
              <a:gd name="connsiteY88" fmla="*/ 575876 h 613621"/>
              <a:gd name="connsiteX89" fmla="*/ 567295 w 757384"/>
              <a:gd name="connsiteY89" fmla="*/ 575838 h 613621"/>
              <a:gd name="connsiteX90" fmla="*/ 453281 w 757384"/>
              <a:gd name="connsiteY90" fmla="*/ 377647 h 613621"/>
              <a:gd name="connsiteX91" fmla="*/ 445404 w 757384"/>
              <a:gd name="connsiteY91" fmla="*/ 331031 h 613621"/>
              <a:gd name="connsiteX92" fmla="*/ 445071 w 757384"/>
              <a:gd name="connsiteY92" fmla="*/ 302192 h 613621"/>
              <a:gd name="connsiteX93" fmla="*/ 451728 w 757384"/>
              <a:gd name="connsiteY93" fmla="*/ 288496 h 613621"/>
              <a:gd name="connsiteX94" fmla="*/ 466891 w 757384"/>
              <a:gd name="connsiteY94" fmla="*/ 289573 h 613621"/>
              <a:gd name="connsiteX95" fmla="*/ 491853 w 757384"/>
              <a:gd name="connsiteY95" fmla="*/ 304456 h 613621"/>
              <a:gd name="connsiteX96" fmla="*/ 527947 w 757384"/>
              <a:gd name="connsiteY96" fmla="*/ 334407 h 613621"/>
              <a:gd name="connsiteX97" fmla="*/ 658122 w 757384"/>
              <a:gd name="connsiteY97" fmla="*/ 560695 h 613621"/>
              <a:gd name="connsiteX98" fmla="*/ 659009 w 757384"/>
              <a:gd name="connsiteY98" fmla="*/ 562439 h 613621"/>
              <a:gd name="connsiteX99" fmla="*/ 659194 w 757384"/>
              <a:gd name="connsiteY99" fmla="*/ 562922 h 613621"/>
              <a:gd name="connsiteX100" fmla="*/ 659712 w 757384"/>
              <a:gd name="connsiteY100" fmla="*/ 564221 h 613621"/>
              <a:gd name="connsiteX101" fmla="*/ 659860 w 757384"/>
              <a:gd name="connsiteY101" fmla="*/ 564666 h 613621"/>
              <a:gd name="connsiteX102" fmla="*/ 660230 w 757384"/>
              <a:gd name="connsiteY102" fmla="*/ 566039 h 613621"/>
              <a:gd name="connsiteX103" fmla="*/ 660303 w 757384"/>
              <a:gd name="connsiteY103" fmla="*/ 566448 h 613621"/>
              <a:gd name="connsiteX104" fmla="*/ 660563 w 757384"/>
              <a:gd name="connsiteY104" fmla="*/ 567895 h 613621"/>
              <a:gd name="connsiteX105" fmla="*/ 660600 w 757384"/>
              <a:gd name="connsiteY105" fmla="*/ 568341 h 613621"/>
              <a:gd name="connsiteX106" fmla="*/ 660710 w 757384"/>
              <a:gd name="connsiteY106" fmla="*/ 569751 h 613621"/>
              <a:gd name="connsiteX107" fmla="*/ 660710 w 757384"/>
              <a:gd name="connsiteY107" fmla="*/ 570420 h 613621"/>
              <a:gd name="connsiteX108" fmla="*/ 660674 w 757384"/>
              <a:gd name="connsiteY108" fmla="*/ 571607 h 613621"/>
              <a:gd name="connsiteX109" fmla="*/ 660489 w 757384"/>
              <a:gd name="connsiteY109" fmla="*/ 573054 h 613621"/>
              <a:gd name="connsiteX110" fmla="*/ 660452 w 757384"/>
              <a:gd name="connsiteY110" fmla="*/ 573426 h 613621"/>
              <a:gd name="connsiteX111" fmla="*/ 659490 w 757384"/>
              <a:gd name="connsiteY111" fmla="*/ 577100 h 613621"/>
              <a:gd name="connsiteX112" fmla="*/ 659306 w 757384"/>
              <a:gd name="connsiteY112" fmla="*/ 577546 h 613621"/>
              <a:gd name="connsiteX113" fmla="*/ 658788 w 757384"/>
              <a:gd name="connsiteY113" fmla="*/ 578770 h 613621"/>
              <a:gd name="connsiteX114" fmla="*/ 658159 w 757384"/>
              <a:gd name="connsiteY114" fmla="*/ 579884 h 613621"/>
              <a:gd name="connsiteX115" fmla="*/ 657900 w 757384"/>
              <a:gd name="connsiteY115" fmla="*/ 580366 h 613621"/>
              <a:gd name="connsiteX116" fmla="*/ 657050 w 757384"/>
              <a:gd name="connsiteY116" fmla="*/ 581628 h 613621"/>
              <a:gd name="connsiteX117" fmla="*/ 656864 w 757384"/>
              <a:gd name="connsiteY117" fmla="*/ 581888 h 613621"/>
              <a:gd name="connsiteX118" fmla="*/ 642626 w 757384"/>
              <a:gd name="connsiteY118" fmla="*/ 570606 h 613621"/>
              <a:gd name="connsiteX119" fmla="*/ 642663 w 757384"/>
              <a:gd name="connsiteY119" fmla="*/ 570271 h 613621"/>
              <a:gd name="connsiteX120" fmla="*/ 642552 w 757384"/>
              <a:gd name="connsiteY120" fmla="*/ 569864 h 613621"/>
              <a:gd name="connsiteX121" fmla="*/ 630940 w 757384"/>
              <a:gd name="connsiteY121" fmla="*/ 549673 h 613621"/>
              <a:gd name="connsiteX122" fmla="*/ 587671 w 757384"/>
              <a:gd name="connsiteY122" fmla="*/ 574763 h 613621"/>
              <a:gd name="connsiteX123" fmla="*/ 599284 w 757384"/>
              <a:gd name="connsiteY123" fmla="*/ 594953 h 613621"/>
              <a:gd name="connsiteX124" fmla="*/ 599580 w 757384"/>
              <a:gd name="connsiteY124" fmla="*/ 595250 h 613621"/>
              <a:gd name="connsiteX125" fmla="*/ 599876 w 757384"/>
              <a:gd name="connsiteY125" fmla="*/ 595398 h 613621"/>
              <a:gd name="connsiteX126" fmla="*/ 599913 w 757384"/>
              <a:gd name="connsiteY126" fmla="*/ 595436 h 613621"/>
              <a:gd name="connsiteX127" fmla="*/ 599986 w 757384"/>
              <a:gd name="connsiteY127" fmla="*/ 595436 h 613621"/>
              <a:gd name="connsiteX128" fmla="*/ 600283 w 757384"/>
              <a:gd name="connsiteY128" fmla="*/ 595473 h 613621"/>
              <a:gd name="connsiteX129" fmla="*/ 600689 w 757384"/>
              <a:gd name="connsiteY129" fmla="*/ 595361 h 613621"/>
              <a:gd name="connsiteX130" fmla="*/ 615889 w 757384"/>
              <a:gd name="connsiteY130" fmla="*/ 586565 h 613621"/>
              <a:gd name="connsiteX131" fmla="*/ 642182 w 757384"/>
              <a:gd name="connsiteY131" fmla="*/ 571311 h 613621"/>
              <a:gd name="connsiteX132" fmla="*/ 642478 w 757384"/>
              <a:gd name="connsiteY132" fmla="*/ 571013 h 613621"/>
              <a:gd name="connsiteX133" fmla="*/ 642626 w 757384"/>
              <a:gd name="connsiteY133" fmla="*/ 570754 h 613621"/>
              <a:gd name="connsiteX134" fmla="*/ 642663 w 757384"/>
              <a:gd name="connsiteY134" fmla="*/ 570680 h 613621"/>
              <a:gd name="connsiteX135" fmla="*/ 642663 w 757384"/>
              <a:gd name="connsiteY135" fmla="*/ 570642 h 613621"/>
              <a:gd name="connsiteX136" fmla="*/ 469072 w 757384"/>
              <a:gd name="connsiteY136" fmla="*/ 368661 h 613621"/>
              <a:gd name="connsiteX137" fmla="*/ 578570 w 757384"/>
              <a:gd name="connsiteY137" fmla="*/ 558986 h 613621"/>
              <a:gd name="connsiteX138" fmla="*/ 621839 w 757384"/>
              <a:gd name="connsiteY138" fmla="*/ 533896 h 613621"/>
              <a:gd name="connsiteX139" fmla="*/ 512340 w 757384"/>
              <a:gd name="connsiteY139" fmla="*/ 343572 h 613621"/>
              <a:gd name="connsiteX140" fmla="*/ 483902 w 757384"/>
              <a:gd name="connsiteY140" fmla="*/ 320820 h 613621"/>
              <a:gd name="connsiteX141" fmla="*/ 464042 w 757384"/>
              <a:gd name="connsiteY141" fmla="*/ 309872 h 613621"/>
              <a:gd name="connsiteX142" fmla="*/ 463561 w 757384"/>
              <a:gd name="connsiteY142" fmla="*/ 332290 h 613621"/>
              <a:gd name="connsiteX143" fmla="*/ 469035 w 757384"/>
              <a:gd name="connsiteY143" fmla="*/ 368662 h 613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757384" h="613621">
                <a:moveTo>
                  <a:pt x="757385" y="33033"/>
                </a:moveTo>
                <a:lnTo>
                  <a:pt x="757385" y="460790"/>
                </a:lnTo>
                <a:cubicBezTo>
                  <a:pt x="757385" y="479013"/>
                  <a:pt x="742629" y="493822"/>
                  <a:pt x="724471" y="493822"/>
                </a:cubicBezTo>
                <a:lnTo>
                  <a:pt x="634161" y="493822"/>
                </a:lnTo>
                <a:cubicBezTo>
                  <a:pt x="629169" y="493822"/>
                  <a:pt x="625101" y="489740"/>
                  <a:pt x="625101" y="484730"/>
                </a:cubicBezTo>
                <a:cubicBezTo>
                  <a:pt x="625101" y="479718"/>
                  <a:pt x="629169" y="475636"/>
                  <a:pt x="634161" y="475636"/>
                </a:cubicBezTo>
                <a:lnTo>
                  <a:pt x="724471" y="475636"/>
                </a:lnTo>
                <a:cubicBezTo>
                  <a:pt x="732644" y="475636"/>
                  <a:pt x="739263" y="468955"/>
                  <a:pt x="739263" y="460790"/>
                </a:cubicBezTo>
                <a:lnTo>
                  <a:pt x="739300" y="33033"/>
                </a:lnTo>
                <a:cubicBezTo>
                  <a:pt x="739300" y="24831"/>
                  <a:pt x="732644" y="18187"/>
                  <a:pt x="724508" y="18187"/>
                </a:cubicBezTo>
                <a:lnTo>
                  <a:pt x="32914" y="18187"/>
                </a:lnTo>
                <a:cubicBezTo>
                  <a:pt x="24741" y="18187"/>
                  <a:pt x="18121" y="24868"/>
                  <a:pt x="18121" y="33033"/>
                </a:cubicBezTo>
                <a:lnTo>
                  <a:pt x="18121" y="460790"/>
                </a:lnTo>
                <a:cubicBezTo>
                  <a:pt x="18121" y="468992"/>
                  <a:pt x="24778" y="475636"/>
                  <a:pt x="32914" y="475636"/>
                </a:cubicBezTo>
                <a:lnTo>
                  <a:pt x="495182" y="475636"/>
                </a:lnTo>
                <a:cubicBezTo>
                  <a:pt x="500174" y="475636"/>
                  <a:pt x="504242" y="479718"/>
                  <a:pt x="504242" y="484730"/>
                </a:cubicBezTo>
                <a:cubicBezTo>
                  <a:pt x="504242" y="489740"/>
                  <a:pt x="500174" y="493822"/>
                  <a:pt x="495182" y="493822"/>
                </a:cubicBezTo>
                <a:lnTo>
                  <a:pt x="32914" y="493822"/>
                </a:lnTo>
                <a:cubicBezTo>
                  <a:pt x="14756" y="493822"/>
                  <a:pt x="0" y="479013"/>
                  <a:pt x="0" y="460790"/>
                </a:cubicBezTo>
                <a:lnTo>
                  <a:pt x="0" y="33033"/>
                </a:lnTo>
                <a:cubicBezTo>
                  <a:pt x="0" y="14809"/>
                  <a:pt x="14756" y="0"/>
                  <a:pt x="32914" y="0"/>
                </a:cubicBezTo>
                <a:lnTo>
                  <a:pt x="724470" y="0"/>
                </a:lnTo>
                <a:cubicBezTo>
                  <a:pt x="742628" y="0"/>
                  <a:pt x="757384" y="14809"/>
                  <a:pt x="757384" y="33033"/>
                </a:cubicBezTo>
                <a:close/>
                <a:moveTo>
                  <a:pt x="706091" y="442338"/>
                </a:moveTo>
                <a:lnTo>
                  <a:pt x="706091" y="51475"/>
                </a:lnTo>
                <a:lnTo>
                  <a:pt x="51296" y="51475"/>
                </a:lnTo>
                <a:lnTo>
                  <a:pt x="51296" y="442338"/>
                </a:lnTo>
                <a:lnTo>
                  <a:pt x="98411" y="442338"/>
                </a:lnTo>
                <a:lnTo>
                  <a:pt x="98411" y="416505"/>
                </a:lnTo>
                <a:cubicBezTo>
                  <a:pt x="98411" y="392232"/>
                  <a:pt x="118085" y="372487"/>
                  <a:pt x="142271" y="372487"/>
                </a:cubicBezTo>
                <a:lnTo>
                  <a:pt x="222078" y="372487"/>
                </a:lnTo>
                <a:cubicBezTo>
                  <a:pt x="246264" y="372487"/>
                  <a:pt x="265938" y="392232"/>
                  <a:pt x="265938" y="416505"/>
                </a:cubicBezTo>
                <a:lnTo>
                  <a:pt x="265938" y="442338"/>
                </a:lnTo>
                <a:lnTo>
                  <a:pt x="476101" y="442338"/>
                </a:lnTo>
                <a:cubicBezTo>
                  <a:pt x="481094" y="442338"/>
                  <a:pt x="485162" y="446421"/>
                  <a:pt x="485162" y="451431"/>
                </a:cubicBezTo>
                <a:cubicBezTo>
                  <a:pt x="485162" y="456442"/>
                  <a:pt x="481094" y="460524"/>
                  <a:pt x="476101" y="460524"/>
                </a:cubicBezTo>
                <a:lnTo>
                  <a:pt x="42235" y="460524"/>
                </a:lnTo>
                <a:cubicBezTo>
                  <a:pt x="37243" y="460524"/>
                  <a:pt x="33175" y="456442"/>
                  <a:pt x="33175" y="451431"/>
                </a:cubicBezTo>
                <a:lnTo>
                  <a:pt x="33212" y="42382"/>
                </a:lnTo>
                <a:cubicBezTo>
                  <a:pt x="33212" y="37372"/>
                  <a:pt x="37280" y="33289"/>
                  <a:pt x="42272" y="33289"/>
                </a:cubicBezTo>
                <a:lnTo>
                  <a:pt x="715149" y="33289"/>
                </a:lnTo>
                <a:cubicBezTo>
                  <a:pt x="720141" y="33289"/>
                  <a:pt x="724209" y="37372"/>
                  <a:pt x="724209" y="42382"/>
                </a:cubicBezTo>
                <a:lnTo>
                  <a:pt x="724209" y="451431"/>
                </a:lnTo>
                <a:cubicBezTo>
                  <a:pt x="724209" y="456442"/>
                  <a:pt x="720141" y="460524"/>
                  <a:pt x="715149" y="460524"/>
                </a:cubicBezTo>
                <a:lnTo>
                  <a:pt x="615004" y="460524"/>
                </a:lnTo>
                <a:cubicBezTo>
                  <a:pt x="610012" y="460524"/>
                  <a:pt x="605944" y="456442"/>
                  <a:pt x="605944" y="451431"/>
                </a:cubicBezTo>
                <a:cubicBezTo>
                  <a:pt x="605944" y="446421"/>
                  <a:pt x="610012" y="442338"/>
                  <a:pt x="615004" y="442338"/>
                </a:cubicBezTo>
                <a:close/>
                <a:moveTo>
                  <a:pt x="118192" y="407412"/>
                </a:moveTo>
                <a:lnTo>
                  <a:pt x="246114" y="407412"/>
                </a:lnTo>
                <a:cubicBezTo>
                  <a:pt x="242453" y="397651"/>
                  <a:pt x="233060" y="390673"/>
                  <a:pt x="222076" y="390673"/>
                </a:cubicBezTo>
                <a:lnTo>
                  <a:pt x="142269" y="390673"/>
                </a:lnTo>
                <a:cubicBezTo>
                  <a:pt x="131285" y="390673"/>
                  <a:pt x="121893" y="397651"/>
                  <a:pt x="118231" y="407412"/>
                </a:cubicBezTo>
                <a:close/>
                <a:moveTo>
                  <a:pt x="116528" y="442338"/>
                </a:moveTo>
                <a:lnTo>
                  <a:pt x="247773" y="442338"/>
                </a:lnTo>
                <a:lnTo>
                  <a:pt x="247773" y="425599"/>
                </a:lnTo>
                <a:lnTo>
                  <a:pt x="116528" y="425599"/>
                </a:lnTo>
                <a:close/>
                <a:moveTo>
                  <a:pt x="656901" y="582000"/>
                </a:moveTo>
                <a:cubicBezTo>
                  <a:pt x="656606" y="582409"/>
                  <a:pt x="656272" y="582816"/>
                  <a:pt x="655902" y="583188"/>
                </a:cubicBezTo>
                <a:cubicBezTo>
                  <a:pt x="655828" y="583262"/>
                  <a:pt x="655754" y="583373"/>
                  <a:pt x="655681" y="583447"/>
                </a:cubicBezTo>
                <a:cubicBezTo>
                  <a:pt x="655348" y="583781"/>
                  <a:pt x="655015" y="584116"/>
                  <a:pt x="654645" y="584449"/>
                </a:cubicBezTo>
                <a:cubicBezTo>
                  <a:pt x="654534" y="584561"/>
                  <a:pt x="654423" y="584672"/>
                  <a:pt x="654313" y="584747"/>
                </a:cubicBezTo>
                <a:cubicBezTo>
                  <a:pt x="653979" y="585043"/>
                  <a:pt x="653610" y="585341"/>
                  <a:pt x="653240" y="585600"/>
                </a:cubicBezTo>
                <a:cubicBezTo>
                  <a:pt x="653092" y="585711"/>
                  <a:pt x="652944" y="585822"/>
                  <a:pt x="652796" y="585935"/>
                </a:cubicBezTo>
                <a:cubicBezTo>
                  <a:pt x="652390" y="586231"/>
                  <a:pt x="651946" y="586491"/>
                  <a:pt x="651502" y="586788"/>
                </a:cubicBezTo>
                <a:cubicBezTo>
                  <a:pt x="651391" y="586862"/>
                  <a:pt x="651280" y="586936"/>
                  <a:pt x="651169" y="587010"/>
                </a:cubicBezTo>
                <a:lnTo>
                  <a:pt x="609676" y="611060"/>
                </a:lnTo>
                <a:cubicBezTo>
                  <a:pt x="608936" y="611506"/>
                  <a:pt x="608160" y="611877"/>
                  <a:pt x="607383" y="612174"/>
                </a:cubicBezTo>
                <a:cubicBezTo>
                  <a:pt x="607235" y="612248"/>
                  <a:pt x="607124" y="612248"/>
                  <a:pt x="606976" y="612323"/>
                </a:cubicBezTo>
                <a:cubicBezTo>
                  <a:pt x="606311" y="612582"/>
                  <a:pt x="605645" y="612805"/>
                  <a:pt x="604980" y="612991"/>
                </a:cubicBezTo>
                <a:lnTo>
                  <a:pt x="604942" y="612991"/>
                </a:lnTo>
                <a:cubicBezTo>
                  <a:pt x="603389" y="613399"/>
                  <a:pt x="601762" y="613622"/>
                  <a:pt x="600134" y="613622"/>
                </a:cubicBezTo>
                <a:cubicBezTo>
                  <a:pt x="599395" y="613622"/>
                  <a:pt x="598618" y="613548"/>
                  <a:pt x="597879" y="613474"/>
                </a:cubicBezTo>
                <a:cubicBezTo>
                  <a:pt x="597804" y="613474"/>
                  <a:pt x="597730" y="613474"/>
                  <a:pt x="597657" y="613436"/>
                </a:cubicBezTo>
                <a:cubicBezTo>
                  <a:pt x="597509" y="613399"/>
                  <a:pt x="597361" y="613362"/>
                  <a:pt x="597213" y="613362"/>
                </a:cubicBezTo>
                <a:cubicBezTo>
                  <a:pt x="596510" y="613250"/>
                  <a:pt x="595844" y="613139"/>
                  <a:pt x="595179" y="612954"/>
                </a:cubicBezTo>
                <a:lnTo>
                  <a:pt x="595142" y="612954"/>
                </a:lnTo>
                <a:cubicBezTo>
                  <a:pt x="594440" y="612768"/>
                  <a:pt x="593737" y="612508"/>
                  <a:pt x="593072" y="612248"/>
                </a:cubicBezTo>
                <a:cubicBezTo>
                  <a:pt x="592886" y="612174"/>
                  <a:pt x="592701" y="612100"/>
                  <a:pt x="592517" y="611989"/>
                </a:cubicBezTo>
                <a:cubicBezTo>
                  <a:pt x="591999" y="611766"/>
                  <a:pt x="591481" y="611506"/>
                  <a:pt x="590963" y="611246"/>
                </a:cubicBezTo>
                <a:cubicBezTo>
                  <a:pt x="590779" y="611135"/>
                  <a:pt x="590630" y="611060"/>
                  <a:pt x="590445" y="610949"/>
                </a:cubicBezTo>
                <a:cubicBezTo>
                  <a:pt x="589854" y="610616"/>
                  <a:pt x="589262" y="610244"/>
                  <a:pt x="588707" y="609799"/>
                </a:cubicBezTo>
                <a:cubicBezTo>
                  <a:pt x="588670" y="609761"/>
                  <a:pt x="588596" y="609724"/>
                  <a:pt x="588559" y="609687"/>
                </a:cubicBezTo>
                <a:cubicBezTo>
                  <a:pt x="587931" y="609205"/>
                  <a:pt x="587339" y="608723"/>
                  <a:pt x="586784" y="608166"/>
                </a:cubicBezTo>
                <a:cubicBezTo>
                  <a:pt x="586674" y="608054"/>
                  <a:pt x="586563" y="607943"/>
                  <a:pt x="586451" y="607795"/>
                </a:cubicBezTo>
                <a:cubicBezTo>
                  <a:pt x="586008" y="607349"/>
                  <a:pt x="585601" y="606903"/>
                  <a:pt x="585231" y="606422"/>
                </a:cubicBezTo>
                <a:cubicBezTo>
                  <a:pt x="585083" y="606235"/>
                  <a:pt x="584972" y="606087"/>
                  <a:pt x="584825" y="605902"/>
                </a:cubicBezTo>
                <a:cubicBezTo>
                  <a:pt x="584344" y="605308"/>
                  <a:pt x="583937" y="604640"/>
                  <a:pt x="583529" y="603972"/>
                </a:cubicBezTo>
                <a:lnTo>
                  <a:pt x="583493" y="603934"/>
                </a:lnTo>
                <a:lnTo>
                  <a:pt x="567332" y="575876"/>
                </a:lnTo>
                <a:cubicBezTo>
                  <a:pt x="567332" y="575876"/>
                  <a:pt x="567332" y="575838"/>
                  <a:pt x="567295" y="575838"/>
                </a:cubicBezTo>
                <a:lnTo>
                  <a:pt x="453281" y="377647"/>
                </a:lnTo>
                <a:cubicBezTo>
                  <a:pt x="443518" y="360685"/>
                  <a:pt x="444442" y="346247"/>
                  <a:pt x="445404" y="331031"/>
                </a:cubicBezTo>
                <a:cubicBezTo>
                  <a:pt x="445959" y="322123"/>
                  <a:pt x="446550" y="312956"/>
                  <a:pt x="445071" y="302192"/>
                </a:cubicBezTo>
                <a:cubicBezTo>
                  <a:pt x="444294" y="296662"/>
                  <a:pt x="446921" y="291280"/>
                  <a:pt x="451728" y="288496"/>
                </a:cubicBezTo>
                <a:cubicBezTo>
                  <a:pt x="456572" y="285713"/>
                  <a:pt x="462489" y="286121"/>
                  <a:pt x="466891" y="289573"/>
                </a:cubicBezTo>
                <a:cubicBezTo>
                  <a:pt x="475544" y="296365"/>
                  <a:pt x="483829" y="300484"/>
                  <a:pt x="491853" y="304456"/>
                </a:cubicBezTo>
                <a:cubicBezTo>
                  <a:pt x="505425" y="311212"/>
                  <a:pt x="518221" y="317558"/>
                  <a:pt x="527947" y="334407"/>
                </a:cubicBezTo>
                <a:lnTo>
                  <a:pt x="658122" y="560695"/>
                </a:lnTo>
                <a:cubicBezTo>
                  <a:pt x="658454" y="561252"/>
                  <a:pt x="658751" y="561845"/>
                  <a:pt x="659009" y="562439"/>
                </a:cubicBezTo>
                <a:cubicBezTo>
                  <a:pt x="659083" y="562588"/>
                  <a:pt x="659120" y="562774"/>
                  <a:pt x="659194" y="562922"/>
                </a:cubicBezTo>
                <a:cubicBezTo>
                  <a:pt x="659379" y="563368"/>
                  <a:pt x="659564" y="563775"/>
                  <a:pt x="659712" y="564221"/>
                </a:cubicBezTo>
                <a:cubicBezTo>
                  <a:pt x="659749" y="564369"/>
                  <a:pt x="659786" y="564518"/>
                  <a:pt x="659860" y="564666"/>
                </a:cubicBezTo>
                <a:cubicBezTo>
                  <a:pt x="660008" y="565112"/>
                  <a:pt x="660119" y="565594"/>
                  <a:pt x="660230" y="566039"/>
                </a:cubicBezTo>
                <a:cubicBezTo>
                  <a:pt x="660266" y="566188"/>
                  <a:pt x="660266" y="566300"/>
                  <a:pt x="660303" y="566448"/>
                </a:cubicBezTo>
                <a:cubicBezTo>
                  <a:pt x="660414" y="566931"/>
                  <a:pt x="660489" y="567413"/>
                  <a:pt x="660563" y="567895"/>
                </a:cubicBezTo>
                <a:cubicBezTo>
                  <a:pt x="660600" y="568044"/>
                  <a:pt x="660600" y="568192"/>
                  <a:pt x="660600" y="568341"/>
                </a:cubicBezTo>
                <a:cubicBezTo>
                  <a:pt x="660637" y="568823"/>
                  <a:pt x="660710" y="569306"/>
                  <a:pt x="660710" y="569751"/>
                </a:cubicBezTo>
                <a:lnTo>
                  <a:pt x="660710" y="570420"/>
                </a:lnTo>
                <a:cubicBezTo>
                  <a:pt x="660710" y="570790"/>
                  <a:pt x="660710" y="571199"/>
                  <a:pt x="660674" y="571607"/>
                </a:cubicBezTo>
                <a:cubicBezTo>
                  <a:pt x="660637" y="572089"/>
                  <a:pt x="660563" y="572572"/>
                  <a:pt x="660489" y="573054"/>
                </a:cubicBezTo>
                <a:cubicBezTo>
                  <a:pt x="660452" y="573165"/>
                  <a:pt x="660452" y="573314"/>
                  <a:pt x="660452" y="573426"/>
                </a:cubicBezTo>
                <a:cubicBezTo>
                  <a:pt x="660230" y="574688"/>
                  <a:pt x="659934" y="575912"/>
                  <a:pt x="659490" y="577100"/>
                </a:cubicBezTo>
                <a:cubicBezTo>
                  <a:pt x="659416" y="577248"/>
                  <a:pt x="659342" y="577397"/>
                  <a:pt x="659306" y="577546"/>
                </a:cubicBezTo>
                <a:cubicBezTo>
                  <a:pt x="659120" y="577953"/>
                  <a:pt x="658972" y="578362"/>
                  <a:pt x="658788" y="578770"/>
                </a:cubicBezTo>
                <a:cubicBezTo>
                  <a:pt x="658602" y="579141"/>
                  <a:pt x="658381" y="579513"/>
                  <a:pt x="658159" y="579884"/>
                </a:cubicBezTo>
                <a:cubicBezTo>
                  <a:pt x="658047" y="580032"/>
                  <a:pt x="657973" y="580217"/>
                  <a:pt x="657900" y="580366"/>
                </a:cubicBezTo>
                <a:cubicBezTo>
                  <a:pt x="657641" y="580811"/>
                  <a:pt x="657345" y="581220"/>
                  <a:pt x="657050" y="581628"/>
                </a:cubicBezTo>
                <a:cubicBezTo>
                  <a:pt x="656976" y="581740"/>
                  <a:pt x="656939" y="581814"/>
                  <a:pt x="656864" y="581888"/>
                </a:cubicBezTo>
                <a:close/>
                <a:moveTo>
                  <a:pt x="642626" y="570606"/>
                </a:moveTo>
                <a:cubicBezTo>
                  <a:pt x="642663" y="570495"/>
                  <a:pt x="642663" y="570384"/>
                  <a:pt x="642663" y="570271"/>
                </a:cubicBezTo>
                <a:cubicBezTo>
                  <a:pt x="642663" y="570160"/>
                  <a:pt x="642626" y="570012"/>
                  <a:pt x="642552" y="569864"/>
                </a:cubicBezTo>
                <a:lnTo>
                  <a:pt x="630940" y="549673"/>
                </a:lnTo>
                <a:lnTo>
                  <a:pt x="587671" y="574763"/>
                </a:lnTo>
                <a:lnTo>
                  <a:pt x="599284" y="594953"/>
                </a:lnTo>
                <a:cubicBezTo>
                  <a:pt x="599358" y="595102"/>
                  <a:pt x="599469" y="595176"/>
                  <a:pt x="599580" y="595250"/>
                </a:cubicBezTo>
                <a:cubicBezTo>
                  <a:pt x="599654" y="595324"/>
                  <a:pt x="599765" y="595361"/>
                  <a:pt x="599876" y="595398"/>
                </a:cubicBezTo>
                <a:cubicBezTo>
                  <a:pt x="599913" y="595398"/>
                  <a:pt x="599913" y="595436"/>
                  <a:pt x="599913" y="595436"/>
                </a:cubicBezTo>
                <a:lnTo>
                  <a:pt x="599986" y="595436"/>
                </a:lnTo>
                <a:cubicBezTo>
                  <a:pt x="600097" y="595473"/>
                  <a:pt x="600172" y="595473"/>
                  <a:pt x="600283" y="595473"/>
                </a:cubicBezTo>
                <a:cubicBezTo>
                  <a:pt x="600430" y="595473"/>
                  <a:pt x="600541" y="595436"/>
                  <a:pt x="600689" y="595361"/>
                </a:cubicBezTo>
                <a:lnTo>
                  <a:pt x="615889" y="586565"/>
                </a:lnTo>
                <a:lnTo>
                  <a:pt x="642182" y="571311"/>
                </a:lnTo>
                <a:cubicBezTo>
                  <a:pt x="642331" y="571236"/>
                  <a:pt x="642405" y="571125"/>
                  <a:pt x="642478" y="571013"/>
                </a:cubicBezTo>
                <a:cubicBezTo>
                  <a:pt x="642552" y="570939"/>
                  <a:pt x="642589" y="570828"/>
                  <a:pt x="642626" y="570754"/>
                </a:cubicBezTo>
                <a:cubicBezTo>
                  <a:pt x="642626" y="570717"/>
                  <a:pt x="642663" y="570717"/>
                  <a:pt x="642663" y="570680"/>
                </a:cubicBezTo>
                <a:lnTo>
                  <a:pt x="642663" y="570642"/>
                </a:lnTo>
                <a:close/>
                <a:moveTo>
                  <a:pt x="469072" y="368661"/>
                </a:moveTo>
                <a:lnTo>
                  <a:pt x="578570" y="558986"/>
                </a:lnTo>
                <a:lnTo>
                  <a:pt x="621839" y="533896"/>
                </a:lnTo>
                <a:lnTo>
                  <a:pt x="512340" y="343572"/>
                </a:lnTo>
                <a:cubicBezTo>
                  <a:pt x="505388" y="331473"/>
                  <a:pt x="496364" y="326981"/>
                  <a:pt x="483902" y="320820"/>
                </a:cubicBezTo>
                <a:cubicBezTo>
                  <a:pt x="477800" y="317777"/>
                  <a:pt x="471106" y="314473"/>
                  <a:pt x="464042" y="309872"/>
                </a:cubicBezTo>
                <a:cubicBezTo>
                  <a:pt x="464486" y="318186"/>
                  <a:pt x="464005" y="325571"/>
                  <a:pt x="463561" y="332290"/>
                </a:cubicBezTo>
                <a:cubicBezTo>
                  <a:pt x="462674" y="346320"/>
                  <a:pt x="462009" y="356452"/>
                  <a:pt x="469035" y="368662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E6F38F8D-A800-8C87-D8B6-EBE7729CD784}"/>
              </a:ext>
            </a:extLst>
          </p:cNvPr>
          <p:cNvSpPr/>
          <p:nvPr/>
        </p:nvSpPr>
        <p:spPr>
          <a:xfrm>
            <a:off x="872551" y="1676836"/>
            <a:ext cx="298751" cy="233355"/>
          </a:xfrm>
          <a:custGeom>
            <a:avLst/>
            <a:gdLst>
              <a:gd name="connsiteX0" fmla="*/ 604593 w 830839"/>
              <a:gd name="connsiteY0" fmla="*/ 366029 h 648971"/>
              <a:gd name="connsiteX1" fmla="*/ 564209 w 830839"/>
              <a:gd name="connsiteY1" fmla="*/ 378537 h 648971"/>
              <a:gd name="connsiteX2" fmla="*/ 561362 w 830839"/>
              <a:gd name="connsiteY2" fmla="*/ 351777 h 648971"/>
              <a:gd name="connsiteX3" fmla="*/ 537656 w 830839"/>
              <a:gd name="connsiteY3" fmla="*/ 324757 h 648971"/>
              <a:gd name="connsiteX4" fmla="*/ 450491 w 830839"/>
              <a:gd name="connsiteY4" fmla="*/ 369184 h 648971"/>
              <a:gd name="connsiteX5" fmla="*/ 451342 w 830839"/>
              <a:gd name="connsiteY5" fmla="*/ 386999 h 648971"/>
              <a:gd name="connsiteX6" fmla="*/ 469130 w 830839"/>
              <a:gd name="connsiteY6" fmla="*/ 386146 h 648971"/>
              <a:gd name="connsiteX7" fmla="*/ 531370 w 830839"/>
              <a:gd name="connsiteY7" fmla="*/ 349179 h 648971"/>
              <a:gd name="connsiteX8" fmla="*/ 538989 w 830839"/>
              <a:gd name="connsiteY8" fmla="*/ 384105 h 648971"/>
              <a:gd name="connsiteX9" fmla="*/ 576377 w 830839"/>
              <a:gd name="connsiteY9" fmla="*/ 402699 h 648971"/>
              <a:gd name="connsiteX10" fmla="*/ 600895 w 830839"/>
              <a:gd name="connsiteY10" fmla="*/ 390971 h 648971"/>
              <a:gd name="connsiteX11" fmla="*/ 615207 w 830839"/>
              <a:gd name="connsiteY11" fmla="*/ 380356 h 648971"/>
              <a:gd name="connsiteX12" fmla="*/ 604593 w 830839"/>
              <a:gd name="connsiteY12" fmla="*/ 366029 h 648971"/>
              <a:gd name="connsiteX13" fmla="*/ 805659 w 830839"/>
              <a:gd name="connsiteY13" fmla="*/ 474261 h 648971"/>
              <a:gd name="connsiteX14" fmla="*/ 802330 w 830839"/>
              <a:gd name="connsiteY14" fmla="*/ 470957 h 648971"/>
              <a:gd name="connsiteX15" fmla="*/ 28532 w 830839"/>
              <a:gd name="connsiteY15" fmla="*/ 470920 h 648971"/>
              <a:gd name="connsiteX16" fmla="*/ 25204 w 830839"/>
              <a:gd name="connsiteY16" fmla="*/ 474224 h 648971"/>
              <a:gd name="connsiteX17" fmla="*/ 25204 w 830839"/>
              <a:gd name="connsiteY17" fmla="*/ 491630 h 648971"/>
              <a:gd name="connsiteX18" fmla="*/ 28532 w 830839"/>
              <a:gd name="connsiteY18" fmla="*/ 494971 h 648971"/>
              <a:gd name="connsiteX19" fmla="*/ 802330 w 830839"/>
              <a:gd name="connsiteY19" fmla="*/ 494971 h 648971"/>
              <a:gd name="connsiteX20" fmla="*/ 805659 w 830839"/>
              <a:gd name="connsiteY20" fmla="*/ 491630 h 648971"/>
              <a:gd name="connsiteX21" fmla="*/ 531846 w 830839"/>
              <a:gd name="connsiteY21" fmla="*/ 520246 h 648971"/>
              <a:gd name="connsiteX22" fmla="*/ 299008 w 830839"/>
              <a:gd name="connsiteY22" fmla="*/ 520246 h 648971"/>
              <a:gd name="connsiteX23" fmla="*/ 284253 w 830839"/>
              <a:gd name="connsiteY23" fmla="*/ 550160 h 648971"/>
              <a:gd name="connsiteX24" fmla="*/ 546638 w 830839"/>
              <a:gd name="connsiteY24" fmla="*/ 550160 h 648971"/>
              <a:gd name="connsiteX25" fmla="*/ 337398 w 830839"/>
              <a:gd name="connsiteY25" fmla="*/ 412537 h 648971"/>
              <a:gd name="connsiteX26" fmla="*/ 306777 w 830839"/>
              <a:gd name="connsiteY26" fmla="*/ 381806 h 648971"/>
              <a:gd name="connsiteX27" fmla="*/ 198273 w 830839"/>
              <a:gd name="connsiteY27" fmla="*/ 381769 h 648971"/>
              <a:gd name="connsiteX28" fmla="*/ 167652 w 830839"/>
              <a:gd name="connsiteY28" fmla="*/ 412500 h 648971"/>
              <a:gd name="connsiteX29" fmla="*/ 167652 w 830839"/>
              <a:gd name="connsiteY29" fmla="*/ 445644 h 648971"/>
              <a:gd name="connsiteX30" fmla="*/ 145093 w 830839"/>
              <a:gd name="connsiteY30" fmla="*/ 445644 h 648971"/>
              <a:gd name="connsiteX31" fmla="*/ 145093 w 830839"/>
              <a:gd name="connsiteY31" fmla="*/ 83248 h 648971"/>
              <a:gd name="connsiteX32" fmla="*/ 155670 w 830839"/>
              <a:gd name="connsiteY32" fmla="*/ 72633 h 648971"/>
              <a:gd name="connsiteX33" fmla="*/ 675224 w 830839"/>
              <a:gd name="connsiteY33" fmla="*/ 72633 h 648971"/>
              <a:gd name="connsiteX34" fmla="*/ 685801 w 830839"/>
              <a:gd name="connsiteY34" fmla="*/ 83248 h 648971"/>
              <a:gd name="connsiteX35" fmla="*/ 685801 w 830839"/>
              <a:gd name="connsiteY35" fmla="*/ 445682 h 648971"/>
              <a:gd name="connsiteX36" fmla="*/ 337396 w 830839"/>
              <a:gd name="connsiteY36" fmla="*/ 445645 h 648971"/>
              <a:gd name="connsiteX37" fmla="*/ 312213 w 830839"/>
              <a:gd name="connsiteY37" fmla="*/ 412537 h 648971"/>
              <a:gd name="connsiteX38" fmla="*/ 306777 w 830839"/>
              <a:gd name="connsiteY38" fmla="*/ 407081 h 648971"/>
              <a:gd name="connsiteX39" fmla="*/ 198273 w 830839"/>
              <a:gd name="connsiteY39" fmla="*/ 407044 h 648971"/>
              <a:gd name="connsiteX40" fmla="*/ 192837 w 830839"/>
              <a:gd name="connsiteY40" fmla="*/ 412500 h 648971"/>
              <a:gd name="connsiteX41" fmla="*/ 192837 w 830839"/>
              <a:gd name="connsiteY41" fmla="*/ 445644 h 648971"/>
              <a:gd name="connsiteX42" fmla="*/ 312247 w 830839"/>
              <a:gd name="connsiteY42" fmla="*/ 445644 h 648971"/>
              <a:gd name="connsiteX43" fmla="*/ 97903 w 830839"/>
              <a:gd name="connsiteY43" fmla="*/ 445644 h 648971"/>
              <a:gd name="connsiteX44" fmla="*/ 97903 w 830839"/>
              <a:gd name="connsiteY44" fmla="*/ 48435 h 648971"/>
              <a:gd name="connsiteX45" fmla="*/ 120979 w 830839"/>
              <a:gd name="connsiteY45" fmla="*/ 25275 h 648971"/>
              <a:gd name="connsiteX46" fmla="*/ 709872 w 830839"/>
              <a:gd name="connsiteY46" fmla="*/ 25275 h 648971"/>
              <a:gd name="connsiteX47" fmla="*/ 732948 w 830839"/>
              <a:gd name="connsiteY47" fmla="*/ 48435 h 648971"/>
              <a:gd name="connsiteX48" fmla="*/ 732948 w 830839"/>
              <a:gd name="connsiteY48" fmla="*/ 445644 h 648971"/>
              <a:gd name="connsiteX49" fmla="*/ 710981 w 830839"/>
              <a:gd name="connsiteY49" fmla="*/ 445644 h 648971"/>
              <a:gd name="connsiteX50" fmla="*/ 710945 w 830839"/>
              <a:gd name="connsiteY50" fmla="*/ 83248 h 648971"/>
              <a:gd name="connsiteX51" fmla="*/ 675184 w 830839"/>
              <a:gd name="connsiteY51" fmla="*/ 47395 h 648971"/>
              <a:gd name="connsiteX52" fmla="*/ 155629 w 830839"/>
              <a:gd name="connsiteY52" fmla="*/ 47358 h 648971"/>
              <a:gd name="connsiteX53" fmla="*/ 119869 w 830839"/>
              <a:gd name="connsiteY53" fmla="*/ 83211 h 648971"/>
              <a:gd name="connsiteX54" fmla="*/ 119869 w 830839"/>
              <a:gd name="connsiteY54" fmla="*/ 445645 h 648971"/>
              <a:gd name="connsiteX55" fmla="*/ 830840 w 830839"/>
              <a:gd name="connsiteY55" fmla="*/ 474260 h 648971"/>
              <a:gd name="connsiteX56" fmla="*/ 830840 w 830839"/>
              <a:gd name="connsiteY56" fmla="*/ 491667 h 648971"/>
              <a:gd name="connsiteX57" fmla="*/ 802327 w 830839"/>
              <a:gd name="connsiteY57" fmla="*/ 520282 h 648971"/>
              <a:gd name="connsiteX58" fmla="*/ 559946 w 830839"/>
              <a:gd name="connsiteY58" fmla="*/ 520245 h 648971"/>
              <a:gd name="connsiteX59" fmla="*/ 614494 w 830839"/>
              <a:gd name="connsiteY59" fmla="*/ 630738 h 648971"/>
              <a:gd name="connsiteX60" fmla="*/ 603214 w 830839"/>
              <a:gd name="connsiteY60" fmla="*/ 648962 h 648971"/>
              <a:gd name="connsiteX61" fmla="*/ 591935 w 830839"/>
              <a:gd name="connsiteY61" fmla="*/ 641947 h 648971"/>
              <a:gd name="connsiteX62" fmla="*/ 559095 w 830839"/>
              <a:gd name="connsiteY62" fmla="*/ 575436 h 648971"/>
              <a:gd name="connsiteX63" fmla="*/ 271744 w 830839"/>
              <a:gd name="connsiteY63" fmla="*/ 575436 h 648971"/>
              <a:gd name="connsiteX64" fmla="*/ 238904 w 830839"/>
              <a:gd name="connsiteY64" fmla="*/ 641947 h 648971"/>
              <a:gd name="connsiteX65" fmla="*/ 222041 w 830839"/>
              <a:gd name="connsiteY65" fmla="*/ 647663 h 648971"/>
              <a:gd name="connsiteX66" fmla="*/ 216346 w 830839"/>
              <a:gd name="connsiteY66" fmla="*/ 630739 h 648971"/>
              <a:gd name="connsiteX67" fmla="*/ 270893 w 830839"/>
              <a:gd name="connsiteY67" fmla="*/ 520246 h 648971"/>
              <a:gd name="connsiteX68" fmla="*/ 28513 w 830839"/>
              <a:gd name="connsiteY68" fmla="*/ 520246 h 648971"/>
              <a:gd name="connsiteX69" fmla="*/ 0 w 830839"/>
              <a:gd name="connsiteY69" fmla="*/ 491630 h 648971"/>
              <a:gd name="connsiteX70" fmla="*/ 0 w 830839"/>
              <a:gd name="connsiteY70" fmla="*/ 474224 h 648971"/>
              <a:gd name="connsiteX71" fmla="*/ 28513 w 830839"/>
              <a:gd name="connsiteY71" fmla="*/ 445645 h 648971"/>
              <a:gd name="connsiteX72" fmla="*/ 72742 w 830839"/>
              <a:gd name="connsiteY72" fmla="*/ 445645 h 648971"/>
              <a:gd name="connsiteX73" fmla="*/ 72742 w 830839"/>
              <a:gd name="connsiteY73" fmla="*/ 48436 h 648971"/>
              <a:gd name="connsiteX74" fmla="*/ 121004 w 830839"/>
              <a:gd name="connsiteY74" fmla="*/ 0 h 648971"/>
              <a:gd name="connsiteX75" fmla="*/ 709896 w 830839"/>
              <a:gd name="connsiteY75" fmla="*/ 0 h 648971"/>
              <a:gd name="connsiteX76" fmla="*/ 758158 w 830839"/>
              <a:gd name="connsiteY76" fmla="*/ 48436 h 648971"/>
              <a:gd name="connsiteX77" fmla="*/ 758158 w 830839"/>
              <a:gd name="connsiteY77" fmla="*/ 445645 h 648971"/>
              <a:gd name="connsiteX78" fmla="*/ 802388 w 830839"/>
              <a:gd name="connsiteY78" fmla="*/ 445645 h 648971"/>
              <a:gd name="connsiteX79" fmla="*/ 830827 w 830839"/>
              <a:gd name="connsiteY79" fmla="*/ 474261 h 648971"/>
              <a:gd name="connsiteX80" fmla="*/ 295825 w 830839"/>
              <a:gd name="connsiteY80" fmla="*/ 252201 h 648971"/>
              <a:gd name="connsiteX81" fmla="*/ 214577 w 830839"/>
              <a:gd name="connsiteY81" fmla="*/ 252201 h 648971"/>
              <a:gd name="connsiteX82" fmla="*/ 202004 w 830839"/>
              <a:gd name="connsiteY82" fmla="*/ 264820 h 648971"/>
              <a:gd name="connsiteX83" fmla="*/ 214577 w 830839"/>
              <a:gd name="connsiteY83" fmla="*/ 277439 h 648971"/>
              <a:gd name="connsiteX84" fmla="*/ 295825 w 830839"/>
              <a:gd name="connsiteY84" fmla="*/ 277439 h 648971"/>
              <a:gd name="connsiteX85" fmla="*/ 308399 w 830839"/>
              <a:gd name="connsiteY85" fmla="*/ 264820 h 648971"/>
              <a:gd name="connsiteX86" fmla="*/ 295825 w 830839"/>
              <a:gd name="connsiteY86" fmla="*/ 252201 h 648971"/>
              <a:gd name="connsiteX87" fmla="*/ 616274 w 830839"/>
              <a:gd name="connsiteY87" fmla="*/ 252201 h 648971"/>
              <a:gd name="connsiteX88" fmla="*/ 352080 w 830839"/>
              <a:gd name="connsiteY88" fmla="*/ 252201 h 648971"/>
              <a:gd name="connsiteX89" fmla="*/ 339506 w 830839"/>
              <a:gd name="connsiteY89" fmla="*/ 264820 h 648971"/>
              <a:gd name="connsiteX90" fmla="*/ 352080 w 830839"/>
              <a:gd name="connsiteY90" fmla="*/ 277439 h 648971"/>
              <a:gd name="connsiteX91" fmla="*/ 616274 w 830839"/>
              <a:gd name="connsiteY91" fmla="*/ 277439 h 648971"/>
              <a:gd name="connsiteX92" fmla="*/ 628847 w 830839"/>
              <a:gd name="connsiteY92" fmla="*/ 264820 h 648971"/>
              <a:gd name="connsiteX93" fmla="*/ 616274 w 830839"/>
              <a:gd name="connsiteY93" fmla="*/ 252201 h 648971"/>
              <a:gd name="connsiteX94" fmla="*/ 410512 w 830839"/>
              <a:gd name="connsiteY94" fmla="*/ 198977 h 648971"/>
              <a:gd name="connsiteX95" fmla="*/ 423085 w 830839"/>
              <a:gd name="connsiteY95" fmla="*/ 211596 h 648971"/>
              <a:gd name="connsiteX96" fmla="*/ 616237 w 830839"/>
              <a:gd name="connsiteY96" fmla="*/ 211596 h 648971"/>
              <a:gd name="connsiteX97" fmla="*/ 628810 w 830839"/>
              <a:gd name="connsiteY97" fmla="*/ 198977 h 648971"/>
              <a:gd name="connsiteX98" fmla="*/ 616237 w 830839"/>
              <a:gd name="connsiteY98" fmla="*/ 186358 h 648971"/>
              <a:gd name="connsiteX99" fmla="*/ 423123 w 830839"/>
              <a:gd name="connsiteY99" fmla="*/ 186358 h 648971"/>
              <a:gd name="connsiteX100" fmla="*/ 410513 w 830839"/>
              <a:gd name="connsiteY100" fmla="*/ 198977 h 648971"/>
              <a:gd name="connsiteX101" fmla="*/ 379448 w 830839"/>
              <a:gd name="connsiteY101" fmla="*/ 198977 h 648971"/>
              <a:gd name="connsiteX102" fmla="*/ 366874 w 830839"/>
              <a:gd name="connsiteY102" fmla="*/ 186358 h 648971"/>
              <a:gd name="connsiteX103" fmla="*/ 214584 w 830839"/>
              <a:gd name="connsiteY103" fmla="*/ 186358 h 648971"/>
              <a:gd name="connsiteX104" fmla="*/ 202010 w 830839"/>
              <a:gd name="connsiteY104" fmla="*/ 198977 h 648971"/>
              <a:gd name="connsiteX105" fmla="*/ 214584 w 830839"/>
              <a:gd name="connsiteY105" fmla="*/ 211596 h 648971"/>
              <a:gd name="connsiteX106" fmla="*/ 366874 w 830839"/>
              <a:gd name="connsiteY106" fmla="*/ 211596 h 648971"/>
              <a:gd name="connsiteX107" fmla="*/ 379448 w 830839"/>
              <a:gd name="connsiteY107" fmla="*/ 198977 h 648971"/>
              <a:gd name="connsiteX108" fmla="*/ 232667 w 830839"/>
              <a:gd name="connsiteY108" fmla="*/ 133135 h 648971"/>
              <a:gd name="connsiteX109" fmla="*/ 245241 w 830839"/>
              <a:gd name="connsiteY109" fmla="*/ 145754 h 648971"/>
              <a:gd name="connsiteX110" fmla="*/ 459438 w 830839"/>
              <a:gd name="connsiteY110" fmla="*/ 145754 h 648971"/>
              <a:gd name="connsiteX111" fmla="*/ 472011 w 830839"/>
              <a:gd name="connsiteY111" fmla="*/ 133135 h 648971"/>
              <a:gd name="connsiteX112" fmla="*/ 459438 w 830839"/>
              <a:gd name="connsiteY112" fmla="*/ 120479 h 648971"/>
              <a:gd name="connsiteX113" fmla="*/ 245241 w 830839"/>
              <a:gd name="connsiteY113" fmla="*/ 120479 h 648971"/>
              <a:gd name="connsiteX114" fmla="*/ 232667 w 830839"/>
              <a:gd name="connsiteY114" fmla="*/ 133135 h 64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830839" h="648971">
                <a:moveTo>
                  <a:pt x="604593" y="366029"/>
                </a:moveTo>
                <a:cubicBezTo>
                  <a:pt x="585585" y="363171"/>
                  <a:pt x="571384" y="382546"/>
                  <a:pt x="564209" y="378537"/>
                </a:cubicBezTo>
                <a:cubicBezTo>
                  <a:pt x="561288" y="376904"/>
                  <a:pt x="563914" y="362615"/>
                  <a:pt x="561362" y="351777"/>
                </a:cubicBezTo>
                <a:cubicBezTo>
                  <a:pt x="557035" y="333405"/>
                  <a:pt x="546088" y="326910"/>
                  <a:pt x="537656" y="324757"/>
                </a:cubicBezTo>
                <a:cubicBezTo>
                  <a:pt x="501933" y="315478"/>
                  <a:pt x="450972" y="368627"/>
                  <a:pt x="450491" y="369184"/>
                </a:cubicBezTo>
                <a:cubicBezTo>
                  <a:pt x="445795" y="374343"/>
                  <a:pt x="446202" y="382323"/>
                  <a:pt x="451342" y="386999"/>
                </a:cubicBezTo>
                <a:cubicBezTo>
                  <a:pt x="456482" y="391713"/>
                  <a:pt x="464434" y="391304"/>
                  <a:pt x="469130" y="386146"/>
                </a:cubicBezTo>
                <a:cubicBezTo>
                  <a:pt x="482813" y="371040"/>
                  <a:pt x="517724" y="345653"/>
                  <a:pt x="531370" y="349179"/>
                </a:cubicBezTo>
                <a:cubicBezTo>
                  <a:pt x="540430" y="351517"/>
                  <a:pt x="535734" y="372080"/>
                  <a:pt x="538989" y="384105"/>
                </a:cubicBezTo>
                <a:cubicBezTo>
                  <a:pt x="543278" y="400139"/>
                  <a:pt x="560253" y="407636"/>
                  <a:pt x="576377" y="402699"/>
                </a:cubicBezTo>
                <a:cubicBezTo>
                  <a:pt x="586510" y="399618"/>
                  <a:pt x="597234" y="390414"/>
                  <a:pt x="600895" y="390971"/>
                </a:cubicBezTo>
                <a:cubicBezTo>
                  <a:pt x="607773" y="392009"/>
                  <a:pt x="614171" y="387259"/>
                  <a:pt x="615207" y="380356"/>
                </a:cubicBezTo>
                <a:cubicBezTo>
                  <a:pt x="616205" y="373452"/>
                  <a:pt x="611471" y="367032"/>
                  <a:pt x="604593" y="366029"/>
                </a:cubicBezTo>
                <a:close/>
                <a:moveTo>
                  <a:pt x="805659" y="474261"/>
                </a:moveTo>
                <a:cubicBezTo>
                  <a:pt x="805659" y="472442"/>
                  <a:pt x="804142" y="470957"/>
                  <a:pt x="802330" y="470957"/>
                </a:cubicBezTo>
                <a:lnTo>
                  <a:pt x="28532" y="470920"/>
                </a:lnTo>
                <a:cubicBezTo>
                  <a:pt x="26720" y="470920"/>
                  <a:pt x="25204" y="472442"/>
                  <a:pt x="25204" y="474224"/>
                </a:cubicBezTo>
                <a:lnTo>
                  <a:pt x="25204" y="491630"/>
                </a:lnTo>
                <a:cubicBezTo>
                  <a:pt x="25204" y="493449"/>
                  <a:pt x="26720" y="494971"/>
                  <a:pt x="28532" y="494971"/>
                </a:cubicBezTo>
                <a:lnTo>
                  <a:pt x="802330" y="494971"/>
                </a:lnTo>
                <a:cubicBezTo>
                  <a:pt x="804143" y="494971"/>
                  <a:pt x="805659" y="493449"/>
                  <a:pt x="805659" y="491630"/>
                </a:cubicBezTo>
                <a:close/>
                <a:moveTo>
                  <a:pt x="531846" y="520246"/>
                </a:moveTo>
                <a:lnTo>
                  <a:pt x="299008" y="520246"/>
                </a:lnTo>
                <a:lnTo>
                  <a:pt x="284253" y="550160"/>
                </a:lnTo>
                <a:lnTo>
                  <a:pt x="546638" y="550160"/>
                </a:lnTo>
                <a:close/>
                <a:moveTo>
                  <a:pt x="337398" y="412537"/>
                </a:moveTo>
                <a:cubicBezTo>
                  <a:pt x="337398" y="395575"/>
                  <a:pt x="323641" y="381806"/>
                  <a:pt x="306777" y="381806"/>
                </a:cubicBezTo>
                <a:lnTo>
                  <a:pt x="198273" y="381769"/>
                </a:lnTo>
                <a:cubicBezTo>
                  <a:pt x="181372" y="381769"/>
                  <a:pt x="167652" y="395575"/>
                  <a:pt x="167652" y="412500"/>
                </a:cubicBezTo>
                <a:lnTo>
                  <a:pt x="167652" y="445644"/>
                </a:lnTo>
                <a:lnTo>
                  <a:pt x="145093" y="445644"/>
                </a:lnTo>
                <a:lnTo>
                  <a:pt x="145093" y="83248"/>
                </a:lnTo>
                <a:cubicBezTo>
                  <a:pt x="145093" y="77384"/>
                  <a:pt x="149827" y="72633"/>
                  <a:pt x="155670" y="72633"/>
                </a:cubicBezTo>
                <a:lnTo>
                  <a:pt x="675224" y="72633"/>
                </a:lnTo>
                <a:cubicBezTo>
                  <a:pt x="681068" y="72633"/>
                  <a:pt x="685801" y="77384"/>
                  <a:pt x="685801" y="83248"/>
                </a:cubicBezTo>
                <a:lnTo>
                  <a:pt x="685801" y="445682"/>
                </a:lnTo>
                <a:lnTo>
                  <a:pt x="337396" y="445645"/>
                </a:lnTo>
                <a:close/>
                <a:moveTo>
                  <a:pt x="312213" y="412537"/>
                </a:moveTo>
                <a:cubicBezTo>
                  <a:pt x="312213" y="409568"/>
                  <a:pt x="309699" y="407081"/>
                  <a:pt x="306777" y="407081"/>
                </a:cubicBezTo>
                <a:lnTo>
                  <a:pt x="198273" y="407044"/>
                </a:lnTo>
                <a:cubicBezTo>
                  <a:pt x="195314" y="407044"/>
                  <a:pt x="192837" y="409531"/>
                  <a:pt x="192837" y="412500"/>
                </a:cubicBezTo>
                <a:lnTo>
                  <a:pt x="192837" y="445644"/>
                </a:lnTo>
                <a:lnTo>
                  <a:pt x="312247" y="445644"/>
                </a:lnTo>
                <a:close/>
                <a:moveTo>
                  <a:pt x="97903" y="445644"/>
                </a:moveTo>
                <a:lnTo>
                  <a:pt x="97903" y="48435"/>
                </a:lnTo>
                <a:cubicBezTo>
                  <a:pt x="97903" y="35667"/>
                  <a:pt x="108258" y="25275"/>
                  <a:pt x="120979" y="25275"/>
                </a:cubicBezTo>
                <a:lnTo>
                  <a:pt x="709872" y="25275"/>
                </a:lnTo>
                <a:cubicBezTo>
                  <a:pt x="722594" y="25275"/>
                  <a:pt x="732948" y="35668"/>
                  <a:pt x="732948" y="48435"/>
                </a:cubicBezTo>
                <a:lnTo>
                  <a:pt x="732948" y="445644"/>
                </a:lnTo>
                <a:lnTo>
                  <a:pt x="710981" y="445644"/>
                </a:lnTo>
                <a:lnTo>
                  <a:pt x="710945" y="83248"/>
                </a:lnTo>
                <a:cubicBezTo>
                  <a:pt x="710945" y="63466"/>
                  <a:pt x="694895" y="47395"/>
                  <a:pt x="675184" y="47395"/>
                </a:cubicBezTo>
                <a:lnTo>
                  <a:pt x="155629" y="47358"/>
                </a:lnTo>
                <a:cubicBezTo>
                  <a:pt x="135918" y="47358"/>
                  <a:pt x="119869" y="63429"/>
                  <a:pt x="119869" y="83211"/>
                </a:cubicBezTo>
                <a:lnTo>
                  <a:pt x="119869" y="445645"/>
                </a:lnTo>
                <a:close/>
                <a:moveTo>
                  <a:pt x="830840" y="474260"/>
                </a:moveTo>
                <a:lnTo>
                  <a:pt x="830840" y="491667"/>
                </a:lnTo>
                <a:cubicBezTo>
                  <a:pt x="830840" y="507441"/>
                  <a:pt x="818044" y="520282"/>
                  <a:pt x="802327" y="520282"/>
                </a:cubicBezTo>
                <a:lnTo>
                  <a:pt x="559946" y="520245"/>
                </a:lnTo>
                <a:lnTo>
                  <a:pt x="614494" y="630738"/>
                </a:lnTo>
                <a:cubicBezTo>
                  <a:pt x="618673" y="639237"/>
                  <a:pt x="612349" y="648962"/>
                  <a:pt x="603214" y="648962"/>
                </a:cubicBezTo>
                <a:cubicBezTo>
                  <a:pt x="598592" y="648962"/>
                  <a:pt x="594117" y="646401"/>
                  <a:pt x="591935" y="641947"/>
                </a:cubicBezTo>
                <a:lnTo>
                  <a:pt x="559095" y="575436"/>
                </a:lnTo>
                <a:lnTo>
                  <a:pt x="271744" y="575436"/>
                </a:lnTo>
                <a:lnTo>
                  <a:pt x="238904" y="641947"/>
                </a:lnTo>
                <a:cubicBezTo>
                  <a:pt x="235761" y="648294"/>
                  <a:pt x="228180" y="650706"/>
                  <a:pt x="222041" y="647663"/>
                </a:cubicBezTo>
                <a:cubicBezTo>
                  <a:pt x="215829" y="644582"/>
                  <a:pt x="213276" y="636974"/>
                  <a:pt x="216346" y="630739"/>
                </a:cubicBezTo>
                <a:lnTo>
                  <a:pt x="270893" y="520246"/>
                </a:lnTo>
                <a:lnTo>
                  <a:pt x="28513" y="520246"/>
                </a:lnTo>
                <a:cubicBezTo>
                  <a:pt x="12795" y="520246"/>
                  <a:pt x="0" y="507404"/>
                  <a:pt x="0" y="491630"/>
                </a:cubicBezTo>
                <a:lnTo>
                  <a:pt x="0" y="474224"/>
                </a:lnTo>
                <a:cubicBezTo>
                  <a:pt x="0" y="458449"/>
                  <a:pt x="12796" y="445645"/>
                  <a:pt x="28513" y="445645"/>
                </a:cubicBezTo>
                <a:lnTo>
                  <a:pt x="72742" y="445645"/>
                </a:lnTo>
                <a:lnTo>
                  <a:pt x="72742" y="48436"/>
                </a:lnTo>
                <a:cubicBezTo>
                  <a:pt x="72742" y="21750"/>
                  <a:pt x="94377" y="0"/>
                  <a:pt x="121004" y="0"/>
                </a:cubicBezTo>
                <a:lnTo>
                  <a:pt x="709896" y="0"/>
                </a:lnTo>
                <a:cubicBezTo>
                  <a:pt x="736486" y="0"/>
                  <a:pt x="758158" y="21750"/>
                  <a:pt x="758158" y="48436"/>
                </a:cubicBezTo>
                <a:lnTo>
                  <a:pt x="758158" y="445645"/>
                </a:lnTo>
                <a:lnTo>
                  <a:pt x="802388" y="445645"/>
                </a:lnTo>
                <a:cubicBezTo>
                  <a:pt x="818031" y="445645"/>
                  <a:pt x="830827" y="458487"/>
                  <a:pt x="830827" y="474261"/>
                </a:cubicBezTo>
                <a:close/>
                <a:moveTo>
                  <a:pt x="295825" y="252201"/>
                </a:moveTo>
                <a:lnTo>
                  <a:pt x="214577" y="252201"/>
                </a:lnTo>
                <a:cubicBezTo>
                  <a:pt x="207624" y="252201"/>
                  <a:pt x="202004" y="257842"/>
                  <a:pt x="202004" y="264820"/>
                </a:cubicBezTo>
                <a:cubicBezTo>
                  <a:pt x="202004" y="271797"/>
                  <a:pt x="207624" y="277439"/>
                  <a:pt x="214577" y="277439"/>
                </a:cubicBezTo>
                <a:lnTo>
                  <a:pt x="295825" y="277439"/>
                </a:lnTo>
                <a:cubicBezTo>
                  <a:pt x="302778" y="277439"/>
                  <a:pt x="308399" y="271797"/>
                  <a:pt x="308399" y="264820"/>
                </a:cubicBezTo>
                <a:cubicBezTo>
                  <a:pt x="308436" y="257879"/>
                  <a:pt x="302778" y="252201"/>
                  <a:pt x="295825" y="252201"/>
                </a:cubicBezTo>
                <a:close/>
                <a:moveTo>
                  <a:pt x="616274" y="252201"/>
                </a:moveTo>
                <a:lnTo>
                  <a:pt x="352080" y="252201"/>
                </a:lnTo>
                <a:cubicBezTo>
                  <a:pt x="345127" y="252201"/>
                  <a:pt x="339506" y="257842"/>
                  <a:pt x="339506" y="264820"/>
                </a:cubicBezTo>
                <a:cubicBezTo>
                  <a:pt x="339506" y="271797"/>
                  <a:pt x="345127" y="277439"/>
                  <a:pt x="352080" y="277439"/>
                </a:cubicBezTo>
                <a:lnTo>
                  <a:pt x="616274" y="277439"/>
                </a:lnTo>
                <a:cubicBezTo>
                  <a:pt x="623226" y="277439"/>
                  <a:pt x="628847" y="271797"/>
                  <a:pt x="628847" y="264820"/>
                </a:cubicBezTo>
                <a:cubicBezTo>
                  <a:pt x="628884" y="257879"/>
                  <a:pt x="623226" y="252201"/>
                  <a:pt x="616274" y="252201"/>
                </a:cubicBezTo>
                <a:close/>
                <a:moveTo>
                  <a:pt x="410512" y="198977"/>
                </a:moveTo>
                <a:cubicBezTo>
                  <a:pt x="410512" y="205955"/>
                  <a:pt x="416134" y="211596"/>
                  <a:pt x="423085" y="211596"/>
                </a:cubicBezTo>
                <a:lnTo>
                  <a:pt x="616237" y="211596"/>
                </a:lnTo>
                <a:cubicBezTo>
                  <a:pt x="623189" y="211596"/>
                  <a:pt x="628810" y="205955"/>
                  <a:pt x="628810" y="198977"/>
                </a:cubicBezTo>
                <a:cubicBezTo>
                  <a:pt x="628810" y="191999"/>
                  <a:pt x="623189" y="186358"/>
                  <a:pt x="616237" y="186358"/>
                </a:cubicBezTo>
                <a:lnTo>
                  <a:pt x="423123" y="186358"/>
                </a:lnTo>
                <a:cubicBezTo>
                  <a:pt x="416171" y="186358"/>
                  <a:pt x="410513" y="192000"/>
                  <a:pt x="410513" y="198977"/>
                </a:cubicBezTo>
                <a:close/>
                <a:moveTo>
                  <a:pt x="379448" y="198977"/>
                </a:moveTo>
                <a:cubicBezTo>
                  <a:pt x="379448" y="191999"/>
                  <a:pt x="373827" y="186358"/>
                  <a:pt x="366874" y="186358"/>
                </a:cubicBezTo>
                <a:lnTo>
                  <a:pt x="214584" y="186358"/>
                </a:lnTo>
                <a:cubicBezTo>
                  <a:pt x="207631" y="186358"/>
                  <a:pt x="202010" y="192000"/>
                  <a:pt x="202010" y="198977"/>
                </a:cubicBezTo>
                <a:cubicBezTo>
                  <a:pt x="202010" y="205955"/>
                  <a:pt x="207631" y="211596"/>
                  <a:pt x="214584" y="211596"/>
                </a:cubicBezTo>
                <a:lnTo>
                  <a:pt x="366874" y="211596"/>
                </a:lnTo>
                <a:cubicBezTo>
                  <a:pt x="373827" y="211633"/>
                  <a:pt x="379448" y="205955"/>
                  <a:pt x="379448" y="198977"/>
                </a:cubicBezTo>
                <a:close/>
                <a:moveTo>
                  <a:pt x="232667" y="133135"/>
                </a:moveTo>
                <a:cubicBezTo>
                  <a:pt x="232667" y="140113"/>
                  <a:pt x="238288" y="145754"/>
                  <a:pt x="245241" y="145754"/>
                </a:cubicBezTo>
                <a:lnTo>
                  <a:pt x="459438" y="145754"/>
                </a:lnTo>
                <a:cubicBezTo>
                  <a:pt x="466391" y="145754"/>
                  <a:pt x="472011" y="140113"/>
                  <a:pt x="472011" y="133135"/>
                </a:cubicBezTo>
                <a:cubicBezTo>
                  <a:pt x="472011" y="126157"/>
                  <a:pt x="466390" y="120479"/>
                  <a:pt x="459438" y="120479"/>
                </a:cubicBezTo>
                <a:lnTo>
                  <a:pt x="245241" y="120479"/>
                </a:lnTo>
                <a:cubicBezTo>
                  <a:pt x="238288" y="120479"/>
                  <a:pt x="232667" y="126158"/>
                  <a:pt x="232667" y="133135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D2DC0217-780F-D2FF-6E8B-81650B8F0FB0}"/>
              </a:ext>
            </a:extLst>
          </p:cNvPr>
          <p:cNvSpPr/>
          <p:nvPr/>
        </p:nvSpPr>
        <p:spPr>
          <a:xfrm>
            <a:off x="893554" y="4995959"/>
            <a:ext cx="253557" cy="256915"/>
          </a:xfrm>
          <a:custGeom>
            <a:avLst/>
            <a:gdLst>
              <a:gd name="connsiteX0" fmla="*/ 549374 w 709743"/>
              <a:gd name="connsiteY0" fmla="*/ 432818 h 719141"/>
              <a:gd name="connsiteX1" fmla="*/ 549374 w 709743"/>
              <a:gd name="connsiteY1" fmla="*/ 616458 h 719141"/>
              <a:gd name="connsiteX2" fmla="*/ 595636 w 709743"/>
              <a:gd name="connsiteY2" fmla="*/ 616458 h 719141"/>
              <a:gd name="connsiteX3" fmla="*/ 595636 w 709743"/>
              <a:gd name="connsiteY3" fmla="*/ 432818 h 719141"/>
              <a:gd name="connsiteX4" fmla="*/ 423373 w 709743"/>
              <a:gd name="connsiteY4" fmla="*/ 386978 h 719141"/>
              <a:gd name="connsiteX5" fmla="*/ 423373 w 709743"/>
              <a:gd name="connsiteY5" fmla="*/ 616458 h 719141"/>
              <a:gd name="connsiteX6" fmla="*/ 469635 w 709743"/>
              <a:gd name="connsiteY6" fmla="*/ 616458 h 719141"/>
              <a:gd name="connsiteX7" fmla="*/ 469635 w 709743"/>
              <a:gd name="connsiteY7" fmla="*/ 386978 h 719141"/>
              <a:gd name="connsiteX8" fmla="*/ 297373 w 709743"/>
              <a:gd name="connsiteY8" fmla="*/ 341185 h 719141"/>
              <a:gd name="connsiteX9" fmla="*/ 297373 w 709743"/>
              <a:gd name="connsiteY9" fmla="*/ 616458 h 719141"/>
              <a:gd name="connsiteX10" fmla="*/ 343635 w 709743"/>
              <a:gd name="connsiteY10" fmla="*/ 616458 h 719141"/>
              <a:gd name="connsiteX11" fmla="*/ 343635 w 709743"/>
              <a:gd name="connsiteY11" fmla="*/ 341185 h 719141"/>
              <a:gd name="connsiteX12" fmla="*/ 171372 w 709743"/>
              <a:gd name="connsiteY12" fmla="*/ 295346 h 719141"/>
              <a:gd name="connsiteX13" fmla="*/ 171372 w 709743"/>
              <a:gd name="connsiteY13" fmla="*/ 616458 h 719141"/>
              <a:gd name="connsiteX14" fmla="*/ 217634 w 709743"/>
              <a:gd name="connsiteY14" fmla="*/ 616458 h 719141"/>
              <a:gd name="connsiteX15" fmla="*/ 217634 w 709743"/>
              <a:gd name="connsiteY15" fmla="*/ 295346 h 719141"/>
              <a:gd name="connsiteX16" fmla="*/ 442009 w 709743"/>
              <a:gd name="connsiteY16" fmla="*/ 84502 h 719141"/>
              <a:gd name="connsiteX17" fmla="*/ 326028 w 709743"/>
              <a:gd name="connsiteY17" fmla="*/ 149727 h 719141"/>
              <a:gd name="connsiteX18" fmla="*/ 536264 w 709743"/>
              <a:gd name="connsiteY18" fmla="*/ 200483 h 719141"/>
              <a:gd name="connsiteX19" fmla="*/ 439247 w 709743"/>
              <a:gd name="connsiteY19" fmla="*/ 60247 h 719141"/>
              <a:gd name="connsiteX20" fmla="*/ 453481 w 709743"/>
              <a:gd name="connsiteY20" fmla="*/ 62963 h 719141"/>
              <a:gd name="connsiteX21" fmla="*/ 574658 w 709743"/>
              <a:gd name="connsiteY21" fmla="*/ 212095 h 719141"/>
              <a:gd name="connsiteX22" fmla="*/ 575454 w 709743"/>
              <a:gd name="connsiteY22" fmla="*/ 225159 h 719141"/>
              <a:gd name="connsiteX23" fmla="*/ 565950 w 709743"/>
              <a:gd name="connsiteY23" fmla="*/ 230450 h 719141"/>
              <a:gd name="connsiteX24" fmla="*/ 563327 w 709743"/>
              <a:gd name="connsiteY24" fmla="*/ 230122 h 719141"/>
              <a:gd name="connsiteX25" fmla="*/ 292972 w 709743"/>
              <a:gd name="connsiteY25" fmla="*/ 164850 h 719141"/>
              <a:gd name="connsiteX26" fmla="*/ 284497 w 709743"/>
              <a:gd name="connsiteY26" fmla="*/ 155486 h 719141"/>
              <a:gd name="connsiteX27" fmla="*/ 290115 w 709743"/>
              <a:gd name="connsiteY27" fmla="*/ 144155 h 719141"/>
              <a:gd name="connsiteX28" fmla="*/ 56843 w 709743"/>
              <a:gd name="connsiteY28" fmla="*/ 31874 h 719141"/>
              <a:gd name="connsiteX29" fmla="*/ 56843 w 709743"/>
              <a:gd name="connsiteY29" fmla="*/ 43579 h 719141"/>
              <a:gd name="connsiteX30" fmla="*/ 56843 w 709743"/>
              <a:gd name="connsiteY30" fmla="*/ 43580 h 719141"/>
              <a:gd name="connsiteX31" fmla="*/ 56843 w 709743"/>
              <a:gd name="connsiteY31" fmla="*/ 43580 h 719141"/>
              <a:gd name="connsiteX32" fmla="*/ 56843 w 709743"/>
              <a:gd name="connsiteY32" fmla="*/ 89373 h 719141"/>
              <a:gd name="connsiteX33" fmla="*/ 56843 w 709743"/>
              <a:gd name="connsiteY33" fmla="*/ 89373 h 719141"/>
              <a:gd name="connsiteX34" fmla="*/ 56843 w 709743"/>
              <a:gd name="connsiteY34" fmla="*/ 89373 h 719141"/>
              <a:gd name="connsiteX35" fmla="*/ 56843 w 709743"/>
              <a:gd name="connsiteY35" fmla="*/ 135213 h 719141"/>
              <a:gd name="connsiteX36" fmla="*/ 56843 w 709743"/>
              <a:gd name="connsiteY36" fmla="*/ 135213 h 719141"/>
              <a:gd name="connsiteX37" fmla="*/ 56843 w 709743"/>
              <a:gd name="connsiteY37" fmla="*/ 135213 h 719141"/>
              <a:gd name="connsiteX38" fmla="*/ 56843 w 709743"/>
              <a:gd name="connsiteY38" fmla="*/ 181006 h 719141"/>
              <a:gd name="connsiteX39" fmla="*/ 56843 w 709743"/>
              <a:gd name="connsiteY39" fmla="*/ 226845 h 719141"/>
              <a:gd name="connsiteX40" fmla="*/ 56843 w 709743"/>
              <a:gd name="connsiteY40" fmla="*/ 272638 h 719141"/>
              <a:gd name="connsiteX41" fmla="*/ 56843 w 709743"/>
              <a:gd name="connsiteY41" fmla="*/ 318478 h 719141"/>
              <a:gd name="connsiteX42" fmla="*/ 56843 w 709743"/>
              <a:gd name="connsiteY42" fmla="*/ 364271 h 719141"/>
              <a:gd name="connsiteX43" fmla="*/ 56843 w 709743"/>
              <a:gd name="connsiteY43" fmla="*/ 410110 h 719141"/>
              <a:gd name="connsiteX44" fmla="*/ 56843 w 709743"/>
              <a:gd name="connsiteY44" fmla="*/ 455903 h 719141"/>
              <a:gd name="connsiteX45" fmla="*/ 56843 w 709743"/>
              <a:gd name="connsiteY45" fmla="*/ 501743 h 719141"/>
              <a:gd name="connsiteX46" fmla="*/ 56843 w 709743"/>
              <a:gd name="connsiteY46" fmla="*/ 547536 h 719141"/>
              <a:gd name="connsiteX47" fmla="*/ 56843 w 709743"/>
              <a:gd name="connsiteY47" fmla="*/ 593375 h 719141"/>
              <a:gd name="connsiteX48" fmla="*/ 56843 w 709743"/>
              <a:gd name="connsiteY48" fmla="*/ 639168 h 719141"/>
              <a:gd name="connsiteX49" fmla="*/ 56843 w 709743"/>
              <a:gd name="connsiteY49" fmla="*/ 662298 h 719141"/>
              <a:gd name="connsiteX50" fmla="*/ 68502 w 709743"/>
              <a:gd name="connsiteY50" fmla="*/ 662298 h 719141"/>
              <a:gd name="connsiteX51" fmla="*/ 114342 w 709743"/>
              <a:gd name="connsiteY51" fmla="*/ 662298 h 719141"/>
              <a:gd name="connsiteX52" fmla="*/ 160135 w 709743"/>
              <a:gd name="connsiteY52" fmla="*/ 662298 h 719141"/>
              <a:gd name="connsiteX53" fmla="*/ 205975 w 709743"/>
              <a:gd name="connsiteY53" fmla="*/ 662298 h 719141"/>
              <a:gd name="connsiteX54" fmla="*/ 251768 w 709743"/>
              <a:gd name="connsiteY54" fmla="*/ 662298 h 719141"/>
              <a:gd name="connsiteX55" fmla="*/ 297607 w 709743"/>
              <a:gd name="connsiteY55" fmla="*/ 662298 h 719141"/>
              <a:gd name="connsiteX56" fmla="*/ 343399 w 709743"/>
              <a:gd name="connsiteY56" fmla="*/ 662298 h 719141"/>
              <a:gd name="connsiteX57" fmla="*/ 389239 w 709743"/>
              <a:gd name="connsiteY57" fmla="*/ 662298 h 719141"/>
              <a:gd name="connsiteX58" fmla="*/ 435032 w 709743"/>
              <a:gd name="connsiteY58" fmla="*/ 662298 h 719141"/>
              <a:gd name="connsiteX59" fmla="*/ 480871 w 709743"/>
              <a:gd name="connsiteY59" fmla="*/ 662298 h 719141"/>
              <a:gd name="connsiteX60" fmla="*/ 526664 w 709743"/>
              <a:gd name="connsiteY60" fmla="*/ 662298 h 719141"/>
              <a:gd name="connsiteX61" fmla="*/ 572504 w 709743"/>
              <a:gd name="connsiteY61" fmla="*/ 662298 h 719141"/>
              <a:gd name="connsiteX62" fmla="*/ 618297 w 709743"/>
              <a:gd name="connsiteY62" fmla="*/ 662298 h 719141"/>
              <a:gd name="connsiteX63" fmla="*/ 664137 w 709743"/>
              <a:gd name="connsiteY63" fmla="*/ 662298 h 719141"/>
              <a:gd name="connsiteX64" fmla="*/ 687268 w 709743"/>
              <a:gd name="connsiteY64" fmla="*/ 662298 h 719141"/>
              <a:gd name="connsiteX65" fmla="*/ 687268 w 709743"/>
              <a:gd name="connsiteY65" fmla="*/ 638933 h 719141"/>
              <a:gd name="connsiteX66" fmla="*/ 606986 w 709743"/>
              <a:gd name="connsiteY66" fmla="*/ 638933 h 719141"/>
              <a:gd name="connsiteX67" fmla="*/ 606873 w 709743"/>
              <a:gd name="connsiteY67" fmla="*/ 638980 h 719141"/>
              <a:gd name="connsiteX68" fmla="*/ 538137 w 709743"/>
              <a:gd name="connsiteY68" fmla="*/ 638980 h 719141"/>
              <a:gd name="connsiteX69" fmla="*/ 538023 w 709743"/>
              <a:gd name="connsiteY69" fmla="*/ 638933 h 719141"/>
              <a:gd name="connsiteX70" fmla="*/ 480984 w 709743"/>
              <a:gd name="connsiteY70" fmla="*/ 638933 h 719141"/>
              <a:gd name="connsiteX71" fmla="*/ 480872 w 709743"/>
              <a:gd name="connsiteY71" fmla="*/ 638980 h 719141"/>
              <a:gd name="connsiteX72" fmla="*/ 412136 w 709743"/>
              <a:gd name="connsiteY72" fmla="*/ 638980 h 719141"/>
              <a:gd name="connsiteX73" fmla="*/ 412023 w 709743"/>
              <a:gd name="connsiteY73" fmla="*/ 638933 h 719141"/>
              <a:gd name="connsiteX74" fmla="*/ 354984 w 709743"/>
              <a:gd name="connsiteY74" fmla="*/ 638933 h 719141"/>
              <a:gd name="connsiteX75" fmla="*/ 354872 w 709743"/>
              <a:gd name="connsiteY75" fmla="*/ 638980 h 719141"/>
              <a:gd name="connsiteX76" fmla="*/ 286136 w 709743"/>
              <a:gd name="connsiteY76" fmla="*/ 638980 h 719141"/>
              <a:gd name="connsiteX77" fmla="*/ 286023 w 709743"/>
              <a:gd name="connsiteY77" fmla="*/ 638933 h 719141"/>
              <a:gd name="connsiteX78" fmla="*/ 228984 w 709743"/>
              <a:gd name="connsiteY78" fmla="*/ 638933 h 719141"/>
              <a:gd name="connsiteX79" fmla="*/ 228871 w 709743"/>
              <a:gd name="connsiteY79" fmla="*/ 638980 h 719141"/>
              <a:gd name="connsiteX80" fmla="*/ 160135 w 709743"/>
              <a:gd name="connsiteY80" fmla="*/ 638980 h 719141"/>
              <a:gd name="connsiteX81" fmla="*/ 160021 w 709743"/>
              <a:gd name="connsiteY81" fmla="*/ 638933 h 719141"/>
              <a:gd name="connsiteX82" fmla="*/ 91445 w 709743"/>
              <a:gd name="connsiteY82" fmla="*/ 638933 h 719141"/>
              <a:gd name="connsiteX83" fmla="*/ 80208 w 709743"/>
              <a:gd name="connsiteY83" fmla="*/ 627696 h 719141"/>
              <a:gd name="connsiteX84" fmla="*/ 80208 w 709743"/>
              <a:gd name="connsiteY84" fmla="*/ 31874 h 719141"/>
              <a:gd name="connsiteX85" fmla="*/ 453246 w 709743"/>
              <a:gd name="connsiteY85" fmla="*/ 25599 h 719141"/>
              <a:gd name="connsiteX86" fmla="*/ 202040 w 709743"/>
              <a:gd name="connsiteY86" fmla="*/ 166911 h 719141"/>
              <a:gd name="connsiteX87" fmla="*/ 657347 w 709743"/>
              <a:gd name="connsiteY87" fmla="*/ 276805 h 719141"/>
              <a:gd name="connsiteX88" fmla="*/ 45606 w 709743"/>
              <a:gd name="connsiteY88" fmla="*/ 9399 h 719141"/>
              <a:gd name="connsiteX89" fmla="*/ 91445 w 709743"/>
              <a:gd name="connsiteY89" fmla="*/ 9399 h 719141"/>
              <a:gd name="connsiteX90" fmla="*/ 102683 w 709743"/>
              <a:gd name="connsiteY90" fmla="*/ 20637 h 719141"/>
              <a:gd name="connsiteX91" fmla="*/ 102683 w 709743"/>
              <a:gd name="connsiteY91" fmla="*/ 616458 h 719141"/>
              <a:gd name="connsiteX92" fmla="*/ 148897 w 709743"/>
              <a:gd name="connsiteY92" fmla="*/ 616458 h 719141"/>
              <a:gd name="connsiteX93" fmla="*/ 148897 w 709743"/>
              <a:gd name="connsiteY93" fmla="*/ 284109 h 719141"/>
              <a:gd name="connsiteX94" fmla="*/ 160135 w 709743"/>
              <a:gd name="connsiteY94" fmla="*/ 272871 h 719141"/>
              <a:gd name="connsiteX95" fmla="*/ 228871 w 709743"/>
              <a:gd name="connsiteY95" fmla="*/ 272871 h 719141"/>
              <a:gd name="connsiteX96" fmla="*/ 240109 w 709743"/>
              <a:gd name="connsiteY96" fmla="*/ 284109 h 719141"/>
              <a:gd name="connsiteX97" fmla="*/ 240109 w 709743"/>
              <a:gd name="connsiteY97" fmla="*/ 616458 h 719141"/>
              <a:gd name="connsiteX98" fmla="*/ 274898 w 709743"/>
              <a:gd name="connsiteY98" fmla="*/ 616458 h 719141"/>
              <a:gd name="connsiteX99" fmla="*/ 274898 w 709743"/>
              <a:gd name="connsiteY99" fmla="*/ 329948 h 719141"/>
              <a:gd name="connsiteX100" fmla="*/ 286136 w 709743"/>
              <a:gd name="connsiteY100" fmla="*/ 318710 h 719141"/>
              <a:gd name="connsiteX101" fmla="*/ 354872 w 709743"/>
              <a:gd name="connsiteY101" fmla="*/ 318710 h 719141"/>
              <a:gd name="connsiteX102" fmla="*/ 366110 w 709743"/>
              <a:gd name="connsiteY102" fmla="*/ 329948 h 719141"/>
              <a:gd name="connsiteX103" fmla="*/ 366110 w 709743"/>
              <a:gd name="connsiteY103" fmla="*/ 616458 h 719141"/>
              <a:gd name="connsiteX104" fmla="*/ 400898 w 709743"/>
              <a:gd name="connsiteY104" fmla="*/ 616458 h 719141"/>
              <a:gd name="connsiteX105" fmla="*/ 400898 w 709743"/>
              <a:gd name="connsiteY105" fmla="*/ 375741 h 719141"/>
              <a:gd name="connsiteX106" fmla="*/ 412136 w 709743"/>
              <a:gd name="connsiteY106" fmla="*/ 364503 h 719141"/>
              <a:gd name="connsiteX107" fmla="*/ 480872 w 709743"/>
              <a:gd name="connsiteY107" fmla="*/ 364503 h 719141"/>
              <a:gd name="connsiteX108" fmla="*/ 492110 w 709743"/>
              <a:gd name="connsiteY108" fmla="*/ 375741 h 719141"/>
              <a:gd name="connsiteX109" fmla="*/ 492110 w 709743"/>
              <a:gd name="connsiteY109" fmla="*/ 616458 h 719141"/>
              <a:gd name="connsiteX110" fmla="*/ 526899 w 709743"/>
              <a:gd name="connsiteY110" fmla="*/ 616458 h 719141"/>
              <a:gd name="connsiteX111" fmla="*/ 526899 w 709743"/>
              <a:gd name="connsiteY111" fmla="*/ 421581 h 719141"/>
              <a:gd name="connsiteX112" fmla="*/ 538137 w 709743"/>
              <a:gd name="connsiteY112" fmla="*/ 410343 h 719141"/>
              <a:gd name="connsiteX113" fmla="*/ 606873 w 709743"/>
              <a:gd name="connsiteY113" fmla="*/ 410343 h 719141"/>
              <a:gd name="connsiteX114" fmla="*/ 618111 w 709743"/>
              <a:gd name="connsiteY114" fmla="*/ 421581 h 719141"/>
              <a:gd name="connsiteX115" fmla="*/ 618111 w 709743"/>
              <a:gd name="connsiteY115" fmla="*/ 616458 h 719141"/>
              <a:gd name="connsiteX116" fmla="*/ 698505 w 709743"/>
              <a:gd name="connsiteY116" fmla="*/ 616458 h 719141"/>
              <a:gd name="connsiteX117" fmla="*/ 709743 w 709743"/>
              <a:gd name="connsiteY117" fmla="*/ 627696 h 719141"/>
              <a:gd name="connsiteX118" fmla="*/ 709743 w 709743"/>
              <a:gd name="connsiteY118" fmla="*/ 673535 h 719141"/>
              <a:gd name="connsiteX119" fmla="*/ 698505 w 709743"/>
              <a:gd name="connsiteY119" fmla="*/ 684773 h 719141"/>
              <a:gd name="connsiteX120" fmla="*/ 675374 w 709743"/>
              <a:gd name="connsiteY120" fmla="*/ 684773 h 719141"/>
              <a:gd name="connsiteX121" fmla="*/ 675374 w 709743"/>
              <a:gd name="connsiteY121" fmla="*/ 707904 h 719141"/>
              <a:gd name="connsiteX122" fmla="*/ 664137 w 709743"/>
              <a:gd name="connsiteY122" fmla="*/ 719141 h 719141"/>
              <a:gd name="connsiteX123" fmla="*/ 652899 w 709743"/>
              <a:gd name="connsiteY123" fmla="*/ 707904 h 719141"/>
              <a:gd name="connsiteX124" fmla="*/ 652899 w 709743"/>
              <a:gd name="connsiteY124" fmla="*/ 684773 h 719141"/>
              <a:gd name="connsiteX125" fmla="*/ 629534 w 709743"/>
              <a:gd name="connsiteY125" fmla="*/ 684773 h 719141"/>
              <a:gd name="connsiteX126" fmla="*/ 629534 w 709743"/>
              <a:gd name="connsiteY126" fmla="*/ 707904 h 719141"/>
              <a:gd name="connsiteX127" fmla="*/ 618297 w 709743"/>
              <a:gd name="connsiteY127" fmla="*/ 719141 h 719141"/>
              <a:gd name="connsiteX128" fmla="*/ 607059 w 709743"/>
              <a:gd name="connsiteY128" fmla="*/ 707904 h 719141"/>
              <a:gd name="connsiteX129" fmla="*/ 607059 w 709743"/>
              <a:gd name="connsiteY129" fmla="*/ 684773 h 719141"/>
              <a:gd name="connsiteX130" fmla="*/ 583741 w 709743"/>
              <a:gd name="connsiteY130" fmla="*/ 684773 h 719141"/>
              <a:gd name="connsiteX131" fmla="*/ 583741 w 709743"/>
              <a:gd name="connsiteY131" fmla="*/ 707904 h 719141"/>
              <a:gd name="connsiteX132" fmla="*/ 572504 w 709743"/>
              <a:gd name="connsiteY132" fmla="*/ 719141 h 719141"/>
              <a:gd name="connsiteX133" fmla="*/ 561266 w 709743"/>
              <a:gd name="connsiteY133" fmla="*/ 707904 h 719141"/>
              <a:gd name="connsiteX134" fmla="*/ 561266 w 709743"/>
              <a:gd name="connsiteY134" fmla="*/ 684773 h 719141"/>
              <a:gd name="connsiteX135" fmla="*/ 537901 w 709743"/>
              <a:gd name="connsiteY135" fmla="*/ 684773 h 719141"/>
              <a:gd name="connsiteX136" fmla="*/ 537901 w 709743"/>
              <a:gd name="connsiteY136" fmla="*/ 707904 h 719141"/>
              <a:gd name="connsiteX137" fmla="*/ 526664 w 709743"/>
              <a:gd name="connsiteY137" fmla="*/ 719141 h 719141"/>
              <a:gd name="connsiteX138" fmla="*/ 515426 w 709743"/>
              <a:gd name="connsiteY138" fmla="*/ 707904 h 719141"/>
              <a:gd name="connsiteX139" fmla="*/ 515426 w 709743"/>
              <a:gd name="connsiteY139" fmla="*/ 684773 h 719141"/>
              <a:gd name="connsiteX140" fmla="*/ 492108 w 709743"/>
              <a:gd name="connsiteY140" fmla="*/ 684773 h 719141"/>
              <a:gd name="connsiteX141" fmla="*/ 492108 w 709743"/>
              <a:gd name="connsiteY141" fmla="*/ 707904 h 719141"/>
              <a:gd name="connsiteX142" fmla="*/ 480871 w 709743"/>
              <a:gd name="connsiteY142" fmla="*/ 719141 h 719141"/>
              <a:gd name="connsiteX143" fmla="*/ 469633 w 709743"/>
              <a:gd name="connsiteY143" fmla="*/ 707904 h 719141"/>
              <a:gd name="connsiteX144" fmla="*/ 469633 w 709743"/>
              <a:gd name="connsiteY144" fmla="*/ 684773 h 719141"/>
              <a:gd name="connsiteX145" fmla="*/ 446269 w 709743"/>
              <a:gd name="connsiteY145" fmla="*/ 684773 h 719141"/>
              <a:gd name="connsiteX146" fmla="*/ 446269 w 709743"/>
              <a:gd name="connsiteY146" fmla="*/ 707904 h 719141"/>
              <a:gd name="connsiteX147" fmla="*/ 435032 w 709743"/>
              <a:gd name="connsiteY147" fmla="*/ 719141 h 719141"/>
              <a:gd name="connsiteX148" fmla="*/ 423794 w 709743"/>
              <a:gd name="connsiteY148" fmla="*/ 707904 h 719141"/>
              <a:gd name="connsiteX149" fmla="*/ 423794 w 709743"/>
              <a:gd name="connsiteY149" fmla="*/ 684773 h 719141"/>
              <a:gd name="connsiteX150" fmla="*/ 400476 w 709743"/>
              <a:gd name="connsiteY150" fmla="*/ 684773 h 719141"/>
              <a:gd name="connsiteX151" fmla="*/ 400476 w 709743"/>
              <a:gd name="connsiteY151" fmla="*/ 707904 h 719141"/>
              <a:gd name="connsiteX152" fmla="*/ 389239 w 709743"/>
              <a:gd name="connsiteY152" fmla="*/ 719141 h 719141"/>
              <a:gd name="connsiteX153" fmla="*/ 378001 w 709743"/>
              <a:gd name="connsiteY153" fmla="*/ 707904 h 719141"/>
              <a:gd name="connsiteX154" fmla="*/ 378001 w 709743"/>
              <a:gd name="connsiteY154" fmla="*/ 684773 h 719141"/>
              <a:gd name="connsiteX155" fmla="*/ 354636 w 709743"/>
              <a:gd name="connsiteY155" fmla="*/ 684773 h 719141"/>
              <a:gd name="connsiteX156" fmla="*/ 354636 w 709743"/>
              <a:gd name="connsiteY156" fmla="*/ 707904 h 719141"/>
              <a:gd name="connsiteX157" fmla="*/ 343399 w 709743"/>
              <a:gd name="connsiteY157" fmla="*/ 719141 h 719141"/>
              <a:gd name="connsiteX158" fmla="*/ 332161 w 709743"/>
              <a:gd name="connsiteY158" fmla="*/ 707904 h 719141"/>
              <a:gd name="connsiteX159" fmla="*/ 332161 w 709743"/>
              <a:gd name="connsiteY159" fmla="*/ 684773 h 719141"/>
              <a:gd name="connsiteX160" fmla="*/ 308844 w 709743"/>
              <a:gd name="connsiteY160" fmla="*/ 684773 h 719141"/>
              <a:gd name="connsiteX161" fmla="*/ 308844 w 709743"/>
              <a:gd name="connsiteY161" fmla="*/ 707904 h 719141"/>
              <a:gd name="connsiteX162" fmla="*/ 297607 w 709743"/>
              <a:gd name="connsiteY162" fmla="*/ 719141 h 719141"/>
              <a:gd name="connsiteX163" fmla="*/ 286369 w 709743"/>
              <a:gd name="connsiteY163" fmla="*/ 707904 h 719141"/>
              <a:gd name="connsiteX164" fmla="*/ 286369 w 709743"/>
              <a:gd name="connsiteY164" fmla="*/ 684773 h 719141"/>
              <a:gd name="connsiteX165" fmla="*/ 263005 w 709743"/>
              <a:gd name="connsiteY165" fmla="*/ 684773 h 719141"/>
              <a:gd name="connsiteX166" fmla="*/ 263005 w 709743"/>
              <a:gd name="connsiteY166" fmla="*/ 707904 h 719141"/>
              <a:gd name="connsiteX167" fmla="*/ 251768 w 709743"/>
              <a:gd name="connsiteY167" fmla="*/ 719141 h 719141"/>
              <a:gd name="connsiteX168" fmla="*/ 240530 w 709743"/>
              <a:gd name="connsiteY168" fmla="*/ 707904 h 719141"/>
              <a:gd name="connsiteX169" fmla="*/ 240530 w 709743"/>
              <a:gd name="connsiteY169" fmla="*/ 684773 h 719141"/>
              <a:gd name="connsiteX170" fmla="*/ 217212 w 709743"/>
              <a:gd name="connsiteY170" fmla="*/ 684773 h 719141"/>
              <a:gd name="connsiteX171" fmla="*/ 217212 w 709743"/>
              <a:gd name="connsiteY171" fmla="*/ 707904 h 719141"/>
              <a:gd name="connsiteX172" fmla="*/ 205975 w 709743"/>
              <a:gd name="connsiteY172" fmla="*/ 719141 h 719141"/>
              <a:gd name="connsiteX173" fmla="*/ 194737 w 709743"/>
              <a:gd name="connsiteY173" fmla="*/ 707904 h 719141"/>
              <a:gd name="connsiteX174" fmla="*/ 194737 w 709743"/>
              <a:gd name="connsiteY174" fmla="*/ 684773 h 719141"/>
              <a:gd name="connsiteX175" fmla="*/ 171372 w 709743"/>
              <a:gd name="connsiteY175" fmla="*/ 684773 h 719141"/>
              <a:gd name="connsiteX176" fmla="*/ 171372 w 709743"/>
              <a:gd name="connsiteY176" fmla="*/ 707904 h 719141"/>
              <a:gd name="connsiteX177" fmla="*/ 160135 w 709743"/>
              <a:gd name="connsiteY177" fmla="*/ 719141 h 719141"/>
              <a:gd name="connsiteX178" fmla="*/ 148897 w 709743"/>
              <a:gd name="connsiteY178" fmla="*/ 707904 h 719141"/>
              <a:gd name="connsiteX179" fmla="*/ 148897 w 709743"/>
              <a:gd name="connsiteY179" fmla="*/ 684773 h 719141"/>
              <a:gd name="connsiteX180" fmla="*/ 125579 w 709743"/>
              <a:gd name="connsiteY180" fmla="*/ 684773 h 719141"/>
              <a:gd name="connsiteX181" fmla="*/ 125579 w 709743"/>
              <a:gd name="connsiteY181" fmla="*/ 707904 h 719141"/>
              <a:gd name="connsiteX182" fmla="*/ 114342 w 709743"/>
              <a:gd name="connsiteY182" fmla="*/ 719141 h 719141"/>
              <a:gd name="connsiteX183" fmla="*/ 103104 w 709743"/>
              <a:gd name="connsiteY183" fmla="*/ 707904 h 719141"/>
              <a:gd name="connsiteX184" fmla="*/ 103104 w 709743"/>
              <a:gd name="connsiteY184" fmla="*/ 684773 h 719141"/>
              <a:gd name="connsiteX185" fmla="*/ 79739 w 709743"/>
              <a:gd name="connsiteY185" fmla="*/ 684773 h 719141"/>
              <a:gd name="connsiteX186" fmla="*/ 79739 w 709743"/>
              <a:gd name="connsiteY186" fmla="*/ 707904 h 719141"/>
              <a:gd name="connsiteX187" fmla="*/ 68502 w 709743"/>
              <a:gd name="connsiteY187" fmla="*/ 719141 h 719141"/>
              <a:gd name="connsiteX188" fmla="*/ 57264 w 709743"/>
              <a:gd name="connsiteY188" fmla="*/ 707904 h 719141"/>
              <a:gd name="connsiteX189" fmla="*/ 57264 w 709743"/>
              <a:gd name="connsiteY189" fmla="*/ 684773 h 719141"/>
              <a:gd name="connsiteX190" fmla="*/ 45606 w 709743"/>
              <a:gd name="connsiteY190" fmla="*/ 684773 h 719141"/>
              <a:gd name="connsiteX191" fmla="*/ 34368 w 709743"/>
              <a:gd name="connsiteY191" fmla="*/ 673535 h 719141"/>
              <a:gd name="connsiteX192" fmla="*/ 34368 w 709743"/>
              <a:gd name="connsiteY192" fmla="*/ 650405 h 719141"/>
              <a:gd name="connsiteX193" fmla="*/ 11238 w 709743"/>
              <a:gd name="connsiteY193" fmla="*/ 650405 h 719141"/>
              <a:gd name="connsiteX194" fmla="*/ 0 w 709743"/>
              <a:gd name="connsiteY194" fmla="*/ 639168 h 719141"/>
              <a:gd name="connsiteX195" fmla="*/ 11238 w 709743"/>
              <a:gd name="connsiteY195" fmla="*/ 627930 h 719141"/>
              <a:gd name="connsiteX196" fmla="*/ 34368 w 709743"/>
              <a:gd name="connsiteY196" fmla="*/ 627930 h 719141"/>
              <a:gd name="connsiteX197" fmla="*/ 34368 w 709743"/>
              <a:gd name="connsiteY197" fmla="*/ 604612 h 719141"/>
              <a:gd name="connsiteX198" fmla="*/ 11238 w 709743"/>
              <a:gd name="connsiteY198" fmla="*/ 604612 h 719141"/>
              <a:gd name="connsiteX199" fmla="*/ 0 w 709743"/>
              <a:gd name="connsiteY199" fmla="*/ 593375 h 719141"/>
              <a:gd name="connsiteX200" fmla="*/ 11238 w 709743"/>
              <a:gd name="connsiteY200" fmla="*/ 582137 h 719141"/>
              <a:gd name="connsiteX201" fmla="*/ 34368 w 709743"/>
              <a:gd name="connsiteY201" fmla="*/ 582137 h 719141"/>
              <a:gd name="connsiteX202" fmla="*/ 34368 w 709743"/>
              <a:gd name="connsiteY202" fmla="*/ 558773 h 719141"/>
              <a:gd name="connsiteX203" fmla="*/ 11238 w 709743"/>
              <a:gd name="connsiteY203" fmla="*/ 558773 h 719141"/>
              <a:gd name="connsiteX204" fmla="*/ 0 w 709743"/>
              <a:gd name="connsiteY204" fmla="*/ 547536 h 719141"/>
              <a:gd name="connsiteX205" fmla="*/ 11238 w 709743"/>
              <a:gd name="connsiteY205" fmla="*/ 536298 h 719141"/>
              <a:gd name="connsiteX206" fmla="*/ 34368 w 709743"/>
              <a:gd name="connsiteY206" fmla="*/ 536298 h 719141"/>
              <a:gd name="connsiteX207" fmla="*/ 34368 w 709743"/>
              <a:gd name="connsiteY207" fmla="*/ 512980 h 719141"/>
              <a:gd name="connsiteX208" fmla="*/ 11238 w 709743"/>
              <a:gd name="connsiteY208" fmla="*/ 512980 h 719141"/>
              <a:gd name="connsiteX209" fmla="*/ 0 w 709743"/>
              <a:gd name="connsiteY209" fmla="*/ 501743 h 719141"/>
              <a:gd name="connsiteX210" fmla="*/ 11238 w 709743"/>
              <a:gd name="connsiteY210" fmla="*/ 490505 h 719141"/>
              <a:gd name="connsiteX211" fmla="*/ 34368 w 709743"/>
              <a:gd name="connsiteY211" fmla="*/ 490505 h 719141"/>
              <a:gd name="connsiteX212" fmla="*/ 34368 w 709743"/>
              <a:gd name="connsiteY212" fmla="*/ 467140 h 719141"/>
              <a:gd name="connsiteX213" fmla="*/ 11238 w 709743"/>
              <a:gd name="connsiteY213" fmla="*/ 467140 h 719141"/>
              <a:gd name="connsiteX214" fmla="*/ 0 w 709743"/>
              <a:gd name="connsiteY214" fmla="*/ 455903 h 719141"/>
              <a:gd name="connsiteX215" fmla="*/ 11238 w 709743"/>
              <a:gd name="connsiteY215" fmla="*/ 444665 h 719141"/>
              <a:gd name="connsiteX216" fmla="*/ 34368 w 709743"/>
              <a:gd name="connsiteY216" fmla="*/ 444665 h 719141"/>
              <a:gd name="connsiteX217" fmla="*/ 34368 w 709743"/>
              <a:gd name="connsiteY217" fmla="*/ 421347 h 719141"/>
              <a:gd name="connsiteX218" fmla="*/ 11238 w 709743"/>
              <a:gd name="connsiteY218" fmla="*/ 421347 h 719141"/>
              <a:gd name="connsiteX219" fmla="*/ 0 w 709743"/>
              <a:gd name="connsiteY219" fmla="*/ 410110 h 719141"/>
              <a:gd name="connsiteX220" fmla="*/ 11238 w 709743"/>
              <a:gd name="connsiteY220" fmla="*/ 398872 h 719141"/>
              <a:gd name="connsiteX221" fmla="*/ 34368 w 709743"/>
              <a:gd name="connsiteY221" fmla="*/ 398872 h 719141"/>
              <a:gd name="connsiteX222" fmla="*/ 34368 w 709743"/>
              <a:gd name="connsiteY222" fmla="*/ 375508 h 719141"/>
              <a:gd name="connsiteX223" fmla="*/ 11238 w 709743"/>
              <a:gd name="connsiteY223" fmla="*/ 375508 h 719141"/>
              <a:gd name="connsiteX224" fmla="*/ 0 w 709743"/>
              <a:gd name="connsiteY224" fmla="*/ 364271 h 719141"/>
              <a:gd name="connsiteX225" fmla="*/ 11238 w 709743"/>
              <a:gd name="connsiteY225" fmla="*/ 353033 h 719141"/>
              <a:gd name="connsiteX226" fmla="*/ 34368 w 709743"/>
              <a:gd name="connsiteY226" fmla="*/ 353033 h 719141"/>
              <a:gd name="connsiteX227" fmla="*/ 34368 w 709743"/>
              <a:gd name="connsiteY227" fmla="*/ 329715 h 719141"/>
              <a:gd name="connsiteX228" fmla="*/ 11238 w 709743"/>
              <a:gd name="connsiteY228" fmla="*/ 329715 h 719141"/>
              <a:gd name="connsiteX229" fmla="*/ 0 w 709743"/>
              <a:gd name="connsiteY229" fmla="*/ 318478 h 719141"/>
              <a:gd name="connsiteX230" fmla="*/ 11238 w 709743"/>
              <a:gd name="connsiteY230" fmla="*/ 307240 h 719141"/>
              <a:gd name="connsiteX231" fmla="*/ 34368 w 709743"/>
              <a:gd name="connsiteY231" fmla="*/ 307240 h 719141"/>
              <a:gd name="connsiteX232" fmla="*/ 34368 w 709743"/>
              <a:gd name="connsiteY232" fmla="*/ 283875 h 719141"/>
              <a:gd name="connsiteX233" fmla="*/ 11238 w 709743"/>
              <a:gd name="connsiteY233" fmla="*/ 283875 h 719141"/>
              <a:gd name="connsiteX234" fmla="*/ 0 w 709743"/>
              <a:gd name="connsiteY234" fmla="*/ 272638 h 719141"/>
              <a:gd name="connsiteX235" fmla="*/ 11238 w 709743"/>
              <a:gd name="connsiteY235" fmla="*/ 261400 h 719141"/>
              <a:gd name="connsiteX236" fmla="*/ 34368 w 709743"/>
              <a:gd name="connsiteY236" fmla="*/ 261400 h 719141"/>
              <a:gd name="connsiteX237" fmla="*/ 34368 w 709743"/>
              <a:gd name="connsiteY237" fmla="*/ 238082 h 719141"/>
              <a:gd name="connsiteX238" fmla="*/ 11238 w 709743"/>
              <a:gd name="connsiteY238" fmla="*/ 238082 h 719141"/>
              <a:gd name="connsiteX239" fmla="*/ 0 w 709743"/>
              <a:gd name="connsiteY239" fmla="*/ 226845 h 719141"/>
              <a:gd name="connsiteX240" fmla="*/ 11238 w 709743"/>
              <a:gd name="connsiteY240" fmla="*/ 215607 h 719141"/>
              <a:gd name="connsiteX241" fmla="*/ 34368 w 709743"/>
              <a:gd name="connsiteY241" fmla="*/ 215607 h 719141"/>
              <a:gd name="connsiteX242" fmla="*/ 34368 w 709743"/>
              <a:gd name="connsiteY242" fmla="*/ 192243 h 719141"/>
              <a:gd name="connsiteX243" fmla="*/ 11238 w 709743"/>
              <a:gd name="connsiteY243" fmla="*/ 192243 h 719141"/>
              <a:gd name="connsiteX244" fmla="*/ 0 w 709743"/>
              <a:gd name="connsiteY244" fmla="*/ 181006 h 719141"/>
              <a:gd name="connsiteX245" fmla="*/ 11238 w 709743"/>
              <a:gd name="connsiteY245" fmla="*/ 169768 h 719141"/>
              <a:gd name="connsiteX246" fmla="*/ 34368 w 709743"/>
              <a:gd name="connsiteY246" fmla="*/ 169768 h 719141"/>
              <a:gd name="connsiteX247" fmla="*/ 34368 w 709743"/>
              <a:gd name="connsiteY247" fmla="*/ 146450 h 719141"/>
              <a:gd name="connsiteX248" fmla="*/ 11238 w 709743"/>
              <a:gd name="connsiteY248" fmla="*/ 146450 h 719141"/>
              <a:gd name="connsiteX249" fmla="*/ 0 w 709743"/>
              <a:gd name="connsiteY249" fmla="*/ 135213 h 719141"/>
              <a:gd name="connsiteX250" fmla="*/ 11238 w 709743"/>
              <a:gd name="connsiteY250" fmla="*/ 123975 h 719141"/>
              <a:gd name="connsiteX251" fmla="*/ 34368 w 709743"/>
              <a:gd name="connsiteY251" fmla="*/ 123975 h 719141"/>
              <a:gd name="connsiteX252" fmla="*/ 34368 w 709743"/>
              <a:gd name="connsiteY252" fmla="*/ 100610 h 719141"/>
              <a:gd name="connsiteX253" fmla="*/ 11238 w 709743"/>
              <a:gd name="connsiteY253" fmla="*/ 100610 h 719141"/>
              <a:gd name="connsiteX254" fmla="*/ 0 w 709743"/>
              <a:gd name="connsiteY254" fmla="*/ 89373 h 719141"/>
              <a:gd name="connsiteX255" fmla="*/ 11238 w 709743"/>
              <a:gd name="connsiteY255" fmla="*/ 78135 h 719141"/>
              <a:gd name="connsiteX256" fmla="*/ 34368 w 709743"/>
              <a:gd name="connsiteY256" fmla="*/ 78135 h 719141"/>
              <a:gd name="connsiteX257" fmla="*/ 34368 w 709743"/>
              <a:gd name="connsiteY257" fmla="*/ 54817 h 719141"/>
              <a:gd name="connsiteX258" fmla="*/ 11238 w 709743"/>
              <a:gd name="connsiteY258" fmla="*/ 54817 h 719141"/>
              <a:gd name="connsiteX259" fmla="*/ 0 w 709743"/>
              <a:gd name="connsiteY259" fmla="*/ 43580 h 719141"/>
              <a:gd name="connsiteX260" fmla="*/ 11238 w 709743"/>
              <a:gd name="connsiteY260" fmla="*/ 32342 h 719141"/>
              <a:gd name="connsiteX261" fmla="*/ 34368 w 709743"/>
              <a:gd name="connsiteY261" fmla="*/ 32342 h 719141"/>
              <a:gd name="connsiteX262" fmla="*/ 34368 w 709743"/>
              <a:gd name="connsiteY262" fmla="*/ 20637 h 719141"/>
              <a:gd name="connsiteX263" fmla="*/ 45606 w 709743"/>
              <a:gd name="connsiteY263" fmla="*/ 9399 h 719141"/>
              <a:gd name="connsiteX264" fmla="*/ 450483 w 709743"/>
              <a:gd name="connsiteY264" fmla="*/ 1438 h 719141"/>
              <a:gd name="connsiteX265" fmla="*/ 464717 w 709743"/>
              <a:gd name="connsiteY265" fmla="*/ 4154 h 719141"/>
              <a:gd name="connsiteX266" fmla="*/ 695741 w 709743"/>
              <a:gd name="connsiteY266" fmla="*/ 288464 h 719141"/>
              <a:gd name="connsiteX267" fmla="*/ 696537 w 709743"/>
              <a:gd name="connsiteY267" fmla="*/ 301527 h 719141"/>
              <a:gd name="connsiteX268" fmla="*/ 687033 w 709743"/>
              <a:gd name="connsiteY268" fmla="*/ 306771 h 719141"/>
              <a:gd name="connsiteX269" fmla="*/ 684411 w 709743"/>
              <a:gd name="connsiteY269" fmla="*/ 306444 h 719141"/>
              <a:gd name="connsiteX270" fmla="*/ 168983 w 709743"/>
              <a:gd name="connsiteY270" fmla="*/ 182082 h 719141"/>
              <a:gd name="connsiteX271" fmla="*/ 160509 w 709743"/>
              <a:gd name="connsiteY271" fmla="*/ 172717 h 719141"/>
              <a:gd name="connsiteX272" fmla="*/ 166127 w 709743"/>
              <a:gd name="connsiteY272" fmla="*/ 161386 h 719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</a:cxnLst>
            <a:rect l="l" t="t" r="r" b="b"/>
            <a:pathLst>
              <a:path w="709743" h="719141">
                <a:moveTo>
                  <a:pt x="549374" y="432818"/>
                </a:moveTo>
                <a:lnTo>
                  <a:pt x="549374" y="616458"/>
                </a:lnTo>
                <a:lnTo>
                  <a:pt x="595636" y="616458"/>
                </a:lnTo>
                <a:lnTo>
                  <a:pt x="595636" y="432818"/>
                </a:lnTo>
                <a:close/>
                <a:moveTo>
                  <a:pt x="423373" y="386978"/>
                </a:moveTo>
                <a:lnTo>
                  <a:pt x="423373" y="616458"/>
                </a:lnTo>
                <a:lnTo>
                  <a:pt x="469635" y="616458"/>
                </a:lnTo>
                <a:lnTo>
                  <a:pt x="469635" y="386978"/>
                </a:lnTo>
                <a:close/>
                <a:moveTo>
                  <a:pt x="297373" y="341185"/>
                </a:moveTo>
                <a:lnTo>
                  <a:pt x="297373" y="616458"/>
                </a:lnTo>
                <a:lnTo>
                  <a:pt x="343635" y="616458"/>
                </a:lnTo>
                <a:lnTo>
                  <a:pt x="343635" y="341185"/>
                </a:lnTo>
                <a:close/>
                <a:moveTo>
                  <a:pt x="171372" y="295346"/>
                </a:moveTo>
                <a:lnTo>
                  <a:pt x="171372" y="616458"/>
                </a:lnTo>
                <a:lnTo>
                  <a:pt x="217634" y="616458"/>
                </a:lnTo>
                <a:lnTo>
                  <a:pt x="217634" y="295346"/>
                </a:lnTo>
                <a:close/>
                <a:moveTo>
                  <a:pt x="442009" y="84502"/>
                </a:moveTo>
                <a:lnTo>
                  <a:pt x="326028" y="149727"/>
                </a:lnTo>
                <a:lnTo>
                  <a:pt x="536264" y="200483"/>
                </a:lnTo>
                <a:close/>
                <a:moveTo>
                  <a:pt x="439247" y="60247"/>
                </a:moveTo>
                <a:cubicBezTo>
                  <a:pt x="444022" y="57578"/>
                  <a:pt x="450016" y="58702"/>
                  <a:pt x="453481" y="62963"/>
                </a:cubicBezTo>
                <a:lnTo>
                  <a:pt x="574658" y="212095"/>
                </a:lnTo>
                <a:cubicBezTo>
                  <a:pt x="577702" y="215841"/>
                  <a:pt x="578030" y="221085"/>
                  <a:pt x="575454" y="225159"/>
                </a:cubicBezTo>
                <a:cubicBezTo>
                  <a:pt x="573394" y="228530"/>
                  <a:pt x="569742" y="230450"/>
                  <a:pt x="565950" y="230450"/>
                </a:cubicBezTo>
                <a:cubicBezTo>
                  <a:pt x="565059" y="230450"/>
                  <a:pt x="564170" y="230356"/>
                  <a:pt x="563327" y="230122"/>
                </a:cubicBezTo>
                <a:lnTo>
                  <a:pt x="292972" y="164850"/>
                </a:lnTo>
                <a:cubicBezTo>
                  <a:pt x="288477" y="163774"/>
                  <a:pt x="285106" y="160027"/>
                  <a:pt x="284497" y="155486"/>
                </a:cubicBezTo>
                <a:cubicBezTo>
                  <a:pt x="283841" y="150897"/>
                  <a:pt x="286088" y="146402"/>
                  <a:pt x="290115" y="144155"/>
                </a:cubicBezTo>
                <a:close/>
                <a:moveTo>
                  <a:pt x="56843" y="31874"/>
                </a:moveTo>
                <a:lnTo>
                  <a:pt x="56843" y="43579"/>
                </a:lnTo>
                <a:lnTo>
                  <a:pt x="56843" y="43580"/>
                </a:lnTo>
                <a:lnTo>
                  <a:pt x="56843" y="43580"/>
                </a:lnTo>
                <a:lnTo>
                  <a:pt x="56843" y="89373"/>
                </a:lnTo>
                <a:lnTo>
                  <a:pt x="56843" y="89373"/>
                </a:lnTo>
                <a:lnTo>
                  <a:pt x="56843" y="89373"/>
                </a:lnTo>
                <a:lnTo>
                  <a:pt x="56843" y="135213"/>
                </a:lnTo>
                <a:lnTo>
                  <a:pt x="56843" y="135213"/>
                </a:lnTo>
                <a:lnTo>
                  <a:pt x="56843" y="135213"/>
                </a:lnTo>
                <a:lnTo>
                  <a:pt x="56843" y="181006"/>
                </a:lnTo>
                <a:lnTo>
                  <a:pt x="56843" y="226845"/>
                </a:lnTo>
                <a:lnTo>
                  <a:pt x="56843" y="272638"/>
                </a:lnTo>
                <a:lnTo>
                  <a:pt x="56843" y="318478"/>
                </a:lnTo>
                <a:lnTo>
                  <a:pt x="56843" y="364271"/>
                </a:lnTo>
                <a:lnTo>
                  <a:pt x="56843" y="410110"/>
                </a:lnTo>
                <a:lnTo>
                  <a:pt x="56843" y="455903"/>
                </a:lnTo>
                <a:lnTo>
                  <a:pt x="56843" y="501743"/>
                </a:lnTo>
                <a:lnTo>
                  <a:pt x="56843" y="547536"/>
                </a:lnTo>
                <a:lnTo>
                  <a:pt x="56843" y="593375"/>
                </a:lnTo>
                <a:lnTo>
                  <a:pt x="56843" y="639168"/>
                </a:lnTo>
                <a:lnTo>
                  <a:pt x="56843" y="662298"/>
                </a:lnTo>
                <a:lnTo>
                  <a:pt x="68502" y="662298"/>
                </a:lnTo>
                <a:lnTo>
                  <a:pt x="114342" y="662298"/>
                </a:lnTo>
                <a:lnTo>
                  <a:pt x="160135" y="662298"/>
                </a:lnTo>
                <a:lnTo>
                  <a:pt x="205975" y="662298"/>
                </a:lnTo>
                <a:lnTo>
                  <a:pt x="251768" y="662298"/>
                </a:lnTo>
                <a:lnTo>
                  <a:pt x="297607" y="662298"/>
                </a:lnTo>
                <a:lnTo>
                  <a:pt x="343399" y="662298"/>
                </a:lnTo>
                <a:lnTo>
                  <a:pt x="389239" y="662298"/>
                </a:lnTo>
                <a:lnTo>
                  <a:pt x="435032" y="662298"/>
                </a:lnTo>
                <a:lnTo>
                  <a:pt x="480871" y="662298"/>
                </a:lnTo>
                <a:lnTo>
                  <a:pt x="526664" y="662298"/>
                </a:lnTo>
                <a:lnTo>
                  <a:pt x="572504" y="662298"/>
                </a:lnTo>
                <a:lnTo>
                  <a:pt x="618297" y="662298"/>
                </a:lnTo>
                <a:lnTo>
                  <a:pt x="664137" y="662298"/>
                </a:lnTo>
                <a:lnTo>
                  <a:pt x="687268" y="662298"/>
                </a:lnTo>
                <a:lnTo>
                  <a:pt x="687268" y="638933"/>
                </a:lnTo>
                <a:lnTo>
                  <a:pt x="606986" y="638933"/>
                </a:lnTo>
                <a:lnTo>
                  <a:pt x="606873" y="638980"/>
                </a:lnTo>
                <a:lnTo>
                  <a:pt x="538137" y="638980"/>
                </a:lnTo>
                <a:lnTo>
                  <a:pt x="538023" y="638933"/>
                </a:lnTo>
                <a:lnTo>
                  <a:pt x="480984" y="638933"/>
                </a:lnTo>
                <a:lnTo>
                  <a:pt x="480872" y="638980"/>
                </a:lnTo>
                <a:lnTo>
                  <a:pt x="412136" y="638980"/>
                </a:lnTo>
                <a:lnTo>
                  <a:pt x="412023" y="638933"/>
                </a:lnTo>
                <a:lnTo>
                  <a:pt x="354984" y="638933"/>
                </a:lnTo>
                <a:lnTo>
                  <a:pt x="354872" y="638980"/>
                </a:lnTo>
                <a:lnTo>
                  <a:pt x="286136" y="638980"/>
                </a:lnTo>
                <a:lnTo>
                  <a:pt x="286023" y="638933"/>
                </a:lnTo>
                <a:lnTo>
                  <a:pt x="228984" y="638933"/>
                </a:lnTo>
                <a:lnTo>
                  <a:pt x="228871" y="638980"/>
                </a:lnTo>
                <a:lnTo>
                  <a:pt x="160135" y="638980"/>
                </a:lnTo>
                <a:lnTo>
                  <a:pt x="160021" y="638933"/>
                </a:lnTo>
                <a:lnTo>
                  <a:pt x="91445" y="638933"/>
                </a:lnTo>
                <a:cubicBezTo>
                  <a:pt x="85218" y="638933"/>
                  <a:pt x="80208" y="633923"/>
                  <a:pt x="80208" y="627696"/>
                </a:cubicBezTo>
                <a:lnTo>
                  <a:pt x="80208" y="31874"/>
                </a:lnTo>
                <a:close/>
                <a:moveTo>
                  <a:pt x="453246" y="25599"/>
                </a:moveTo>
                <a:lnTo>
                  <a:pt x="202040" y="166911"/>
                </a:lnTo>
                <a:lnTo>
                  <a:pt x="657347" y="276805"/>
                </a:lnTo>
                <a:close/>
                <a:moveTo>
                  <a:pt x="45606" y="9399"/>
                </a:moveTo>
                <a:lnTo>
                  <a:pt x="91445" y="9399"/>
                </a:lnTo>
                <a:cubicBezTo>
                  <a:pt x="97672" y="9399"/>
                  <a:pt x="102683" y="14409"/>
                  <a:pt x="102683" y="20637"/>
                </a:cubicBezTo>
                <a:lnTo>
                  <a:pt x="102683" y="616458"/>
                </a:lnTo>
                <a:lnTo>
                  <a:pt x="148897" y="616458"/>
                </a:lnTo>
                <a:lnTo>
                  <a:pt x="148897" y="284109"/>
                </a:lnTo>
                <a:cubicBezTo>
                  <a:pt x="148897" y="277881"/>
                  <a:pt x="153907" y="272871"/>
                  <a:pt x="160135" y="272871"/>
                </a:cubicBezTo>
                <a:lnTo>
                  <a:pt x="228871" y="272871"/>
                </a:lnTo>
                <a:cubicBezTo>
                  <a:pt x="235099" y="272871"/>
                  <a:pt x="240109" y="277881"/>
                  <a:pt x="240109" y="284109"/>
                </a:cubicBezTo>
                <a:lnTo>
                  <a:pt x="240109" y="616458"/>
                </a:lnTo>
                <a:lnTo>
                  <a:pt x="274898" y="616458"/>
                </a:lnTo>
                <a:lnTo>
                  <a:pt x="274898" y="329948"/>
                </a:lnTo>
                <a:cubicBezTo>
                  <a:pt x="274898" y="323720"/>
                  <a:pt x="279908" y="318710"/>
                  <a:pt x="286136" y="318710"/>
                </a:cubicBezTo>
                <a:lnTo>
                  <a:pt x="354872" y="318710"/>
                </a:lnTo>
                <a:cubicBezTo>
                  <a:pt x="361100" y="318710"/>
                  <a:pt x="366110" y="323720"/>
                  <a:pt x="366110" y="329948"/>
                </a:cubicBezTo>
                <a:lnTo>
                  <a:pt x="366110" y="616458"/>
                </a:lnTo>
                <a:lnTo>
                  <a:pt x="400898" y="616458"/>
                </a:lnTo>
                <a:lnTo>
                  <a:pt x="400898" y="375741"/>
                </a:lnTo>
                <a:cubicBezTo>
                  <a:pt x="400898" y="369513"/>
                  <a:pt x="405908" y="364503"/>
                  <a:pt x="412136" y="364503"/>
                </a:cubicBezTo>
                <a:lnTo>
                  <a:pt x="480872" y="364503"/>
                </a:lnTo>
                <a:cubicBezTo>
                  <a:pt x="487099" y="364503"/>
                  <a:pt x="492110" y="369513"/>
                  <a:pt x="492110" y="375741"/>
                </a:cubicBezTo>
                <a:lnTo>
                  <a:pt x="492110" y="616458"/>
                </a:lnTo>
                <a:lnTo>
                  <a:pt x="526899" y="616458"/>
                </a:lnTo>
                <a:lnTo>
                  <a:pt x="526899" y="421581"/>
                </a:lnTo>
                <a:cubicBezTo>
                  <a:pt x="526899" y="415353"/>
                  <a:pt x="531909" y="410343"/>
                  <a:pt x="538137" y="410343"/>
                </a:cubicBezTo>
                <a:lnTo>
                  <a:pt x="606873" y="410343"/>
                </a:lnTo>
                <a:cubicBezTo>
                  <a:pt x="613100" y="410343"/>
                  <a:pt x="618111" y="415353"/>
                  <a:pt x="618111" y="421581"/>
                </a:cubicBezTo>
                <a:lnTo>
                  <a:pt x="618111" y="616458"/>
                </a:lnTo>
                <a:lnTo>
                  <a:pt x="698505" y="616458"/>
                </a:lnTo>
                <a:cubicBezTo>
                  <a:pt x="704732" y="616458"/>
                  <a:pt x="709743" y="621468"/>
                  <a:pt x="709743" y="627696"/>
                </a:cubicBezTo>
                <a:lnTo>
                  <a:pt x="709743" y="673535"/>
                </a:lnTo>
                <a:cubicBezTo>
                  <a:pt x="709743" y="679763"/>
                  <a:pt x="704686" y="684773"/>
                  <a:pt x="698505" y="684773"/>
                </a:cubicBezTo>
                <a:lnTo>
                  <a:pt x="675374" y="684773"/>
                </a:lnTo>
                <a:lnTo>
                  <a:pt x="675374" y="707904"/>
                </a:lnTo>
                <a:cubicBezTo>
                  <a:pt x="675374" y="714131"/>
                  <a:pt x="670317" y="719141"/>
                  <a:pt x="664137" y="719141"/>
                </a:cubicBezTo>
                <a:cubicBezTo>
                  <a:pt x="657909" y="719141"/>
                  <a:pt x="652899" y="714131"/>
                  <a:pt x="652899" y="707904"/>
                </a:cubicBezTo>
                <a:lnTo>
                  <a:pt x="652899" y="684773"/>
                </a:lnTo>
                <a:lnTo>
                  <a:pt x="629534" y="684773"/>
                </a:lnTo>
                <a:lnTo>
                  <a:pt x="629534" y="707904"/>
                </a:lnTo>
                <a:cubicBezTo>
                  <a:pt x="629534" y="714131"/>
                  <a:pt x="624524" y="719141"/>
                  <a:pt x="618297" y="719141"/>
                </a:cubicBezTo>
                <a:cubicBezTo>
                  <a:pt x="612069" y="719141"/>
                  <a:pt x="607059" y="714131"/>
                  <a:pt x="607059" y="707904"/>
                </a:cubicBezTo>
                <a:lnTo>
                  <a:pt x="607059" y="684773"/>
                </a:lnTo>
                <a:lnTo>
                  <a:pt x="583741" y="684773"/>
                </a:lnTo>
                <a:lnTo>
                  <a:pt x="583741" y="707904"/>
                </a:lnTo>
                <a:cubicBezTo>
                  <a:pt x="583741" y="714131"/>
                  <a:pt x="578684" y="719141"/>
                  <a:pt x="572504" y="719141"/>
                </a:cubicBezTo>
                <a:cubicBezTo>
                  <a:pt x="566276" y="719141"/>
                  <a:pt x="561266" y="714131"/>
                  <a:pt x="561266" y="707904"/>
                </a:cubicBezTo>
                <a:lnTo>
                  <a:pt x="561266" y="684773"/>
                </a:lnTo>
                <a:lnTo>
                  <a:pt x="537901" y="684773"/>
                </a:lnTo>
                <a:lnTo>
                  <a:pt x="537901" y="707904"/>
                </a:lnTo>
                <a:cubicBezTo>
                  <a:pt x="537901" y="714131"/>
                  <a:pt x="532891" y="719141"/>
                  <a:pt x="526664" y="719141"/>
                </a:cubicBezTo>
                <a:cubicBezTo>
                  <a:pt x="520436" y="719141"/>
                  <a:pt x="515426" y="714131"/>
                  <a:pt x="515426" y="707904"/>
                </a:cubicBezTo>
                <a:lnTo>
                  <a:pt x="515426" y="684773"/>
                </a:lnTo>
                <a:lnTo>
                  <a:pt x="492108" y="684773"/>
                </a:lnTo>
                <a:lnTo>
                  <a:pt x="492108" y="707904"/>
                </a:lnTo>
                <a:cubicBezTo>
                  <a:pt x="492108" y="714131"/>
                  <a:pt x="487051" y="719141"/>
                  <a:pt x="480871" y="719141"/>
                </a:cubicBezTo>
                <a:cubicBezTo>
                  <a:pt x="474643" y="719141"/>
                  <a:pt x="469633" y="714131"/>
                  <a:pt x="469633" y="707904"/>
                </a:cubicBezTo>
                <a:lnTo>
                  <a:pt x="469633" y="684773"/>
                </a:lnTo>
                <a:lnTo>
                  <a:pt x="446269" y="684773"/>
                </a:lnTo>
                <a:lnTo>
                  <a:pt x="446269" y="707904"/>
                </a:lnTo>
                <a:cubicBezTo>
                  <a:pt x="446269" y="714131"/>
                  <a:pt x="441259" y="719141"/>
                  <a:pt x="435032" y="719141"/>
                </a:cubicBezTo>
                <a:cubicBezTo>
                  <a:pt x="428804" y="719141"/>
                  <a:pt x="423794" y="714131"/>
                  <a:pt x="423794" y="707904"/>
                </a:cubicBezTo>
                <a:lnTo>
                  <a:pt x="423794" y="684773"/>
                </a:lnTo>
                <a:lnTo>
                  <a:pt x="400476" y="684773"/>
                </a:lnTo>
                <a:lnTo>
                  <a:pt x="400476" y="707904"/>
                </a:lnTo>
                <a:cubicBezTo>
                  <a:pt x="400476" y="714131"/>
                  <a:pt x="395419" y="719141"/>
                  <a:pt x="389239" y="719141"/>
                </a:cubicBezTo>
                <a:cubicBezTo>
                  <a:pt x="383011" y="719141"/>
                  <a:pt x="378001" y="714131"/>
                  <a:pt x="378001" y="707904"/>
                </a:cubicBezTo>
                <a:lnTo>
                  <a:pt x="378001" y="684773"/>
                </a:lnTo>
                <a:lnTo>
                  <a:pt x="354636" y="684773"/>
                </a:lnTo>
                <a:lnTo>
                  <a:pt x="354636" y="707904"/>
                </a:lnTo>
                <a:cubicBezTo>
                  <a:pt x="354636" y="714131"/>
                  <a:pt x="349626" y="719141"/>
                  <a:pt x="343399" y="719141"/>
                </a:cubicBezTo>
                <a:cubicBezTo>
                  <a:pt x="337171" y="719141"/>
                  <a:pt x="332161" y="714131"/>
                  <a:pt x="332161" y="707904"/>
                </a:cubicBezTo>
                <a:lnTo>
                  <a:pt x="332161" y="684773"/>
                </a:lnTo>
                <a:lnTo>
                  <a:pt x="308844" y="684773"/>
                </a:lnTo>
                <a:lnTo>
                  <a:pt x="308844" y="707904"/>
                </a:lnTo>
                <a:cubicBezTo>
                  <a:pt x="308844" y="714131"/>
                  <a:pt x="303787" y="719141"/>
                  <a:pt x="297607" y="719141"/>
                </a:cubicBezTo>
                <a:cubicBezTo>
                  <a:pt x="291379" y="719141"/>
                  <a:pt x="286369" y="714131"/>
                  <a:pt x="286369" y="707904"/>
                </a:cubicBezTo>
                <a:lnTo>
                  <a:pt x="286369" y="684773"/>
                </a:lnTo>
                <a:lnTo>
                  <a:pt x="263005" y="684773"/>
                </a:lnTo>
                <a:lnTo>
                  <a:pt x="263005" y="707904"/>
                </a:lnTo>
                <a:cubicBezTo>
                  <a:pt x="263005" y="714131"/>
                  <a:pt x="257995" y="719141"/>
                  <a:pt x="251768" y="719141"/>
                </a:cubicBezTo>
                <a:cubicBezTo>
                  <a:pt x="245540" y="719141"/>
                  <a:pt x="240530" y="714131"/>
                  <a:pt x="240530" y="707904"/>
                </a:cubicBezTo>
                <a:lnTo>
                  <a:pt x="240530" y="684773"/>
                </a:lnTo>
                <a:lnTo>
                  <a:pt x="217212" y="684773"/>
                </a:lnTo>
                <a:lnTo>
                  <a:pt x="217212" y="707904"/>
                </a:lnTo>
                <a:cubicBezTo>
                  <a:pt x="217212" y="714131"/>
                  <a:pt x="212155" y="719141"/>
                  <a:pt x="205975" y="719141"/>
                </a:cubicBezTo>
                <a:cubicBezTo>
                  <a:pt x="199747" y="719141"/>
                  <a:pt x="194737" y="714131"/>
                  <a:pt x="194737" y="707904"/>
                </a:cubicBezTo>
                <a:lnTo>
                  <a:pt x="194737" y="684773"/>
                </a:lnTo>
                <a:lnTo>
                  <a:pt x="171372" y="684773"/>
                </a:lnTo>
                <a:lnTo>
                  <a:pt x="171372" y="707904"/>
                </a:lnTo>
                <a:cubicBezTo>
                  <a:pt x="171372" y="714131"/>
                  <a:pt x="166362" y="719141"/>
                  <a:pt x="160135" y="719141"/>
                </a:cubicBezTo>
                <a:cubicBezTo>
                  <a:pt x="153907" y="719141"/>
                  <a:pt x="148897" y="714131"/>
                  <a:pt x="148897" y="707904"/>
                </a:cubicBezTo>
                <a:lnTo>
                  <a:pt x="148897" y="684773"/>
                </a:lnTo>
                <a:lnTo>
                  <a:pt x="125579" y="684773"/>
                </a:lnTo>
                <a:lnTo>
                  <a:pt x="125579" y="707904"/>
                </a:lnTo>
                <a:cubicBezTo>
                  <a:pt x="125579" y="714131"/>
                  <a:pt x="120522" y="719141"/>
                  <a:pt x="114342" y="719141"/>
                </a:cubicBezTo>
                <a:cubicBezTo>
                  <a:pt x="108114" y="719141"/>
                  <a:pt x="103104" y="714131"/>
                  <a:pt x="103104" y="707904"/>
                </a:cubicBezTo>
                <a:lnTo>
                  <a:pt x="103104" y="684773"/>
                </a:lnTo>
                <a:lnTo>
                  <a:pt x="79739" y="684773"/>
                </a:lnTo>
                <a:lnTo>
                  <a:pt x="79739" y="707904"/>
                </a:lnTo>
                <a:cubicBezTo>
                  <a:pt x="79739" y="714131"/>
                  <a:pt x="74729" y="719141"/>
                  <a:pt x="68502" y="719141"/>
                </a:cubicBezTo>
                <a:cubicBezTo>
                  <a:pt x="62274" y="719141"/>
                  <a:pt x="57264" y="714131"/>
                  <a:pt x="57264" y="707904"/>
                </a:cubicBezTo>
                <a:lnTo>
                  <a:pt x="57264" y="684773"/>
                </a:lnTo>
                <a:lnTo>
                  <a:pt x="45606" y="684773"/>
                </a:lnTo>
                <a:cubicBezTo>
                  <a:pt x="39378" y="684773"/>
                  <a:pt x="34368" y="679763"/>
                  <a:pt x="34368" y="673535"/>
                </a:cubicBezTo>
                <a:lnTo>
                  <a:pt x="34368" y="650405"/>
                </a:lnTo>
                <a:lnTo>
                  <a:pt x="11238" y="650405"/>
                </a:lnTo>
                <a:cubicBezTo>
                  <a:pt x="5010" y="650405"/>
                  <a:pt x="0" y="645395"/>
                  <a:pt x="0" y="639168"/>
                </a:cubicBezTo>
                <a:cubicBezTo>
                  <a:pt x="0" y="632940"/>
                  <a:pt x="5010" y="627930"/>
                  <a:pt x="11238" y="627930"/>
                </a:cubicBezTo>
                <a:lnTo>
                  <a:pt x="34368" y="627930"/>
                </a:lnTo>
                <a:lnTo>
                  <a:pt x="34368" y="604612"/>
                </a:lnTo>
                <a:lnTo>
                  <a:pt x="11238" y="604612"/>
                </a:lnTo>
                <a:cubicBezTo>
                  <a:pt x="5010" y="604612"/>
                  <a:pt x="0" y="599602"/>
                  <a:pt x="0" y="593375"/>
                </a:cubicBezTo>
                <a:cubicBezTo>
                  <a:pt x="0" y="587147"/>
                  <a:pt x="5010" y="582137"/>
                  <a:pt x="11238" y="582137"/>
                </a:cubicBezTo>
                <a:lnTo>
                  <a:pt x="34368" y="582137"/>
                </a:lnTo>
                <a:lnTo>
                  <a:pt x="34368" y="558773"/>
                </a:lnTo>
                <a:lnTo>
                  <a:pt x="11238" y="558773"/>
                </a:lnTo>
                <a:cubicBezTo>
                  <a:pt x="5010" y="558773"/>
                  <a:pt x="0" y="553763"/>
                  <a:pt x="0" y="547536"/>
                </a:cubicBezTo>
                <a:cubicBezTo>
                  <a:pt x="0" y="541308"/>
                  <a:pt x="5010" y="536298"/>
                  <a:pt x="11238" y="536298"/>
                </a:cubicBezTo>
                <a:lnTo>
                  <a:pt x="34368" y="536298"/>
                </a:lnTo>
                <a:lnTo>
                  <a:pt x="34368" y="512980"/>
                </a:lnTo>
                <a:lnTo>
                  <a:pt x="11238" y="512980"/>
                </a:lnTo>
                <a:cubicBezTo>
                  <a:pt x="5010" y="512980"/>
                  <a:pt x="0" y="507970"/>
                  <a:pt x="0" y="501743"/>
                </a:cubicBezTo>
                <a:cubicBezTo>
                  <a:pt x="0" y="495515"/>
                  <a:pt x="5010" y="490505"/>
                  <a:pt x="11238" y="490505"/>
                </a:cubicBezTo>
                <a:lnTo>
                  <a:pt x="34368" y="490505"/>
                </a:lnTo>
                <a:lnTo>
                  <a:pt x="34368" y="467140"/>
                </a:lnTo>
                <a:lnTo>
                  <a:pt x="11238" y="467140"/>
                </a:lnTo>
                <a:cubicBezTo>
                  <a:pt x="5010" y="467140"/>
                  <a:pt x="0" y="462130"/>
                  <a:pt x="0" y="455903"/>
                </a:cubicBezTo>
                <a:cubicBezTo>
                  <a:pt x="0" y="449675"/>
                  <a:pt x="5010" y="444665"/>
                  <a:pt x="11238" y="444665"/>
                </a:cubicBezTo>
                <a:lnTo>
                  <a:pt x="34368" y="444665"/>
                </a:lnTo>
                <a:lnTo>
                  <a:pt x="34368" y="421347"/>
                </a:lnTo>
                <a:lnTo>
                  <a:pt x="11238" y="421347"/>
                </a:lnTo>
                <a:cubicBezTo>
                  <a:pt x="5010" y="421347"/>
                  <a:pt x="0" y="416337"/>
                  <a:pt x="0" y="410110"/>
                </a:cubicBezTo>
                <a:cubicBezTo>
                  <a:pt x="0" y="403882"/>
                  <a:pt x="5010" y="398872"/>
                  <a:pt x="11238" y="398872"/>
                </a:cubicBezTo>
                <a:lnTo>
                  <a:pt x="34368" y="398872"/>
                </a:lnTo>
                <a:lnTo>
                  <a:pt x="34368" y="375508"/>
                </a:lnTo>
                <a:lnTo>
                  <a:pt x="11238" y="375508"/>
                </a:lnTo>
                <a:cubicBezTo>
                  <a:pt x="5010" y="375508"/>
                  <a:pt x="0" y="370498"/>
                  <a:pt x="0" y="364271"/>
                </a:cubicBezTo>
                <a:cubicBezTo>
                  <a:pt x="0" y="358043"/>
                  <a:pt x="5010" y="353033"/>
                  <a:pt x="11238" y="353033"/>
                </a:cubicBezTo>
                <a:lnTo>
                  <a:pt x="34368" y="353033"/>
                </a:lnTo>
                <a:lnTo>
                  <a:pt x="34368" y="329715"/>
                </a:lnTo>
                <a:lnTo>
                  <a:pt x="11238" y="329715"/>
                </a:lnTo>
                <a:cubicBezTo>
                  <a:pt x="5010" y="329715"/>
                  <a:pt x="0" y="324705"/>
                  <a:pt x="0" y="318478"/>
                </a:cubicBezTo>
                <a:cubicBezTo>
                  <a:pt x="0" y="312250"/>
                  <a:pt x="5010" y="307240"/>
                  <a:pt x="11238" y="307240"/>
                </a:cubicBezTo>
                <a:lnTo>
                  <a:pt x="34368" y="307240"/>
                </a:lnTo>
                <a:lnTo>
                  <a:pt x="34368" y="283875"/>
                </a:lnTo>
                <a:lnTo>
                  <a:pt x="11238" y="283875"/>
                </a:lnTo>
                <a:cubicBezTo>
                  <a:pt x="5010" y="283875"/>
                  <a:pt x="0" y="278865"/>
                  <a:pt x="0" y="272638"/>
                </a:cubicBezTo>
                <a:cubicBezTo>
                  <a:pt x="0" y="266410"/>
                  <a:pt x="5010" y="261400"/>
                  <a:pt x="11238" y="261400"/>
                </a:cubicBezTo>
                <a:lnTo>
                  <a:pt x="34368" y="261400"/>
                </a:lnTo>
                <a:lnTo>
                  <a:pt x="34368" y="238082"/>
                </a:lnTo>
                <a:lnTo>
                  <a:pt x="11238" y="238082"/>
                </a:lnTo>
                <a:cubicBezTo>
                  <a:pt x="5010" y="238082"/>
                  <a:pt x="0" y="233072"/>
                  <a:pt x="0" y="226845"/>
                </a:cubicBezTo>
                <a:cubicBezTo>
                  <a:pt x="0" y="220617"/>
                  <a:pt x="5010" y="215607"/>
                  <a:pt x="11238" y="215607"/>
                </a:cubicBezTo>
                <a:lnTo>
                  <a:pt x="34368" y="215607"/>
                </a:lnTo>
                <a:lnTo>
                  <a:pt x="34368" y="192243"/>
                </a:lnTo>
                <a:lnTo>
                  <a:pt x="11238" y="192243"/>
                </a:lnTo>
                <a:cubicBezTo>
                  <a:pt x="5010" y="192243"/>
                  <a:pt x="0" y="187233"/>
                  <a:pt x="0" y="181006"/>
                </a:cubicBezTo>
                <a:cubicBezTo>
                  <a:pt x="0" y="174778"/>
                  <a:pt x="5010" y="169768"/>
                  <a:pt x="11238" y="169768"/>
                </a:cubicBezTo>
                <a:lnTo>
                  <a:pt x="34368" y="169768"/>
                </a:lnTo>
                <a:lnTo>
                  <a:pt x="34368" y="146450"/>
                </a:lnTo>
                <a:lnTo>
                  <a:pt x="11238" y="146450"/>
                </a:lnTo>
                <a:cubicBezTo>
                  <a:pt x="5010" y="146450"/>
                  <a:pt x="0" y="141440"/>
                  <a:pt x="0" y="135213"/>
                </a:cubicBezTo>
                <a:cubicBezTo>
                  <a:pt x="0" y="128985"/>
                  <a:pt x="5010" y="123975"/>
                  <a:pt x="11238" y="123975"/>
                </a:cubicBezTo>
                <a:lnTo>
                  <a:pt x="34368" y="123975"/>
                </a:lnTo>
                <a:lnTo>
                  <a:pt x="34368" y="100610"/>
                </a:lnTo>
                <a:lnTo>
                  <a:pt x="11238" y="100610"/>
                </a:lnTo>
                <a:cubicBezTo>
                  <a:pt x="5010" y="100610"/>
                  <a:pt x="0" y="95600"/>
                  <a:pt x="0" y="89373"/>
                </a:cubicBezTo>
                <a:cubicBezTo>
                  <a:pt x="0" y="83145"/>
                  <a:pt x="5010" y="78135"/>
                  <a:pt x="11238" y="78135"/>
                </a:cubicBezTo>
                <a:lnTo>
                  <a:pt x="34368" y="78135"/>
                </a:lnTo>
                <a:lnTo>
                  <a:pt x="34368" y="54817"/>
                </a:lnTo>
                <a:lnTo>
                  <a:pt x="11238" y="54817"/>
                </a:lnTo>
                <a:cubicBezTo>
                  <a:pt x="5010" y="54817"/>
                  <a:pt x="0" y="49807"/>
                  <a:pt x="0" y="43580"/>
                </a:cubicBezTo>
                <a:cubicBezTo>
                  <a:pt x="0" y="37352"/>
                  <a:pt x="5010" y="32342"/>
                  <a:pt x="11238" y="32342"/>
                </a:cubicBezTo>
                <a:lnTo>
                  <a:pt x="34368" y="32342"/>
                </a:lnTo>
                <a:lnTo>
                  <a:pt x="34368" y="20637"/>
                </a:lnTo>
                <a:cubicBezTo>
                  <a:pt x="34368" y="14409"/>
                  <a:pt x="39378" y="9399"/>
                  <a:pt x="45606" y="9399"/>
                </a:cubicBezTo>
                <a:close/>
                <a:moveTo>
                  <a:pt x="450483" y="1438"/>
                </a:moveTo>
                <a:cubicBezTo>
                  <a:pt x="455259" y="-1231"/>
                  <a:pt x="461252" y="-107"/>
                  <a:pt x="464717" y="4154"/>
                </a:cubicBezTo>
                <a:lnTo>
                  <a:pt x="695741" y="288464"/>
                </a:lnTo>
                <a:cubicBezTo>
                  <a:pt x="698785" y="292209"/>
                  <a:pt x="699113" y="297454"/>
                  <a:pt x="696537" y="301527"/>
                </a:cubicBezTo>
                <a:cubicBezTo>
                  <a:pt x="694478" y="304852"/>
                  <a:pt x="690825" y="306771"/>
                  <a:pt x="687033" y="306771"/>
                </a:cubicBezTo>
                <a:cubicBezTo>
                  <a:pt x="686143" y="306771"/>
                  <a:pt x="685253" y="306678"/>
                  <a:pt x="684411" y="306444"/>
                </a:cubicBezTo>
                <a:lnTo>
                  <a:pt x="168983" y="182082"/>
                </a:lnTo>
                <a:cubicBezTo>
                  <a:pt x="164489" y="181005"/>
                  <a:pt x="161117" y="177259"/>
                  <a:pt x="160509" y="172717"/>
                </a:cubicBezTo>
                <a:cubicBezTo>
                  <a:pt x="159853" y="168129"/>
                  <a:pt x="162100" y="163634"/>
                  <a:pt x="166127" y="161386"/>
                </a:cubicBezTo>
                <a:close/>
              </a:path>
            </a:pathLst>
          </a:custGeom>
          <a:solidFill>
            <a:schemeClr val="bg1"/>
          </a:solidFill>
          <a:ln w="70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52DFB569-55B1-76CE-5202-590D4C902DA3}"/>
              </a:ext>
            </a:extLst>
          </p:cNvPr>
          <p:cNvSpPr/>
          <p:nvPr/>
        </p:nvSpPr>
        <p:spPr>
          <a:xfrm>
            <a:off x="6449554" y="1650824"/>
            <a:ext cx="274957" cy="259367"/>
          </a:xfrm>
          <a:custGeom>
            <a:avLst/>
            <a:gdLst>
              <a:gd name="connsiteX0" fmla="*/ 656456 w 889612"/>
              <a:gd name="connsiteY0" fmla="*/ 342038 h 839169"/>
              <a:gd name="connsiteX1" fmla="*/ 639574 w 889612"/>
              <a:gd name="connsiteY1" fmla="*/ 352958 h 839169"/>
              <a:gd name="connsiteX2" fmla="*/ 577223 w 889612"/>
              <a:gd name="connsiteY2" fmla="*/ 665880 h 839169"/>
              <a:gd name="connsiteX3" fmla="*/ 605107 w 889612"/>
              <a:gd name="connsiteY3" fmla="*/ 671484 h 839169"/>
              <a:gd name="connsiteX4" fmla="*/ 633472 w 889612"/>
              <a:gd name="connsiteY4" fmla="*/ 529218 h 839169"/>
              <a:gd name="connsiteX5" fmla="*/ 638021 w 889612"/>
              <a:gd name="connsiteY5" fmla="*/ 506467 h 839169"/>
              <a:gd name="connsiteX6" fmla="*/ 667495 w 889612"/>
              <a:gd name="connsiteY6" fmla="*/ 358529 h 839169"/>
              <a:gd name="connsiteX7" fmla="*/ 667457 w 889612"/>
              <a:gd name="connsiteY7" fmla="*/ 358562 h 839169"/>
              <a:gd name="connsiteX8" fmla="*/ 656456 w 889612"/>
              <a:gd name="connsiteY8" fmla="*/ 342038 h 839169"/>
              <a:gd name="connsiteX9" fmla="*/ 783545 w 889612"/>
              <a:gd name="connsiteY9" fmla="*/ 341458 h 839169"/>
              <a:gd name="connsiteX10" fmla="*/ 769603 w 889612"/>
              <a:gd name="connsiteY10" fmla="*/ 358531 h 839169"/>
              <a:gd name="connsiteX11" fmla="*/ 799077 w 889612"/>
              <a:gd name="connsiteY11" fmla="*/ 506469 h 839169"/>
              <a:gd name="connsiteX12" fmla="*/ 803589 w 889612"/>
              <a:gd name="connsiteY12" fmla="*/ 529183 h 839169"/>
              <a:gd name="connsiteX13" fmla="*/ 831917 w 889612"/>
              <a:gd name="connsiteY13" fmla="*/ 671449 h 839169"/>
              <a:gd name="connsiteX14" fmla="*/ 856843 w 889612"/>
              <a:gd name="connsiteY14" fmla="*/ 677722 h 839169"/>
              <a:gd name="connsiteX15" fmla="*/ 856880 w 889612"/>
              <a:gd name="connsiteY15" fmla="*/ 677687 h 839169"/>
              <a:gd name="connsiteX16" fmla="*/ 859838 w 889612"/>
              <a:gd name="connsiteY16" fmla="*/ 665848 h 839169"/>
              <a:gd name="connsiteX17" fmla="*/ 797488 w 889612"/>
              <a:gd name="connsiteY17" fmla="*/ 352926 h 839169"/>
              <a:gd name="connsiteX18" fmla="*/ 783545 w 889612"/>
              <a:gd name="connsiteY18" fmla="*/ 341458 h 839169"/>
              <a:gd name="connsiteX19" fmla="*/ 212507 w 889612"/>
              <a:gd name="connsiteY19" fmla="*/ 179780 h 839169"/>
              <a:gd name="connsiteX20" fmla="*/ 212508 w 889612"/>
              <a:gd name="connsiteY20" fmla="*/ 179783 h 839169"/>
              <a:gd name="connsiteX21" fmla="*/ 142952 w 889612"/>
              <a:gd name="connsiteY21" fmla="*/ 228131 h 839169"/>
              <a:gd name="connsiteX22" fmla="*/ 84294 w 889612"/>
              <a:gd name="connsiteY22" fmla="*/ 292460 h 839169"/>
              <a:gd name="connsiteX23" fmla="*/ 244348 w 889612"/>
              <a:gd name="connsiteY23" fmla="*/ 400245 h 839169"/>
              <a:gd name="connsiteX24" fmla="*/ 297491 w 889612"/>
              <a:gd name="connsiteY24" fmla="*/ 353591 h 839169"/>
              <a:gd name="connsiteX25" fmla="*/ 212508 w 889612"/>
              <a:gd name="connsiteY25" fmla="*/ 179783 h 839169"/>
              <a:gd name="connsiteX26" fmla="*/ 212510 w 889612"/>
              <a:gd name="connsiteY26" fmla="*/ 179782 h 839169"/>
              <a:gd name="connsiteX27" fmla="*/ 674855 w 889612"/>
              <a:gd name="connsiteY27" fmla="*/ 170845 h 839169"/>
              <a:gd name="connsiteX28" fmla="*/ 606291 w 889612"/>
              <a:gd name="connsiteY28" fmla="*/ 368590 h 839169"/>
              <a:gd name="connsiteX29" fmla="*/ 610581 w 889612"/>
              <a:gd name="connsiteY29" fmla="*/ 347138 h 839169"/>
              <a:gd name="connsiteX30" fmla="*/ 696489 w 889612"/>
              <a:gd name="connsiteY30" fmla="*/ 364359 h 839169"/>
              <a:gd name="connsiteX31" fmla="*/ 684211 w 889612"/>
              <a:gd name="connsiteY31" fmla="*/ 426007 h 839169"/>
              <a:gd name="connsiteX32" fmla="*/ 678404 w 889612"/>
              <a:gd name="connsiteY32" fmla="*/ 455106 h 839169"/>
              <a:gd name="connsiteX33" fmla="*/ 668493 w 889612"/>
              <a:gd name="connsiteY33" fmla="*/ 504766 h 839169"/>
              <a:gd name="connsiteX34" fmla="*/ 703700 w 889612"/>
              <a:gd name="connsiteY34" fmla="*/ 504766 h 839169"/>
              <a:gd name="connsiteX35" fmla="*/ 733285 w 889612"/>
              <a:gd name="connsiteY35" fmla="*/ 504766 h 839169"/>
              <a:gd name="connsiteX36" fmla="*/ 733285 w 889612"/>
              <a:gd name="connsiteY36" fmla="*/ 504804 h 839169"/>
              <a:gd name="connsiteX37" fmla="*/ 768492 w 889612"/>
              <a:gd name="connsiteY37" fmla="*/ 504804 h 839169"/>
              <a:gd name="connsiteX38" fmla="*/ 758581 w 889612"/>
              <a:gd name="connsiteY38" fmla="*/ 455144 h 839169"/>
              <a:gd name="connsiteX39" fmla="*/ 752775 w 889612"/>
              <a:gd name="connsiteY39" fmla="*/ 426046 h 839169"/>
              <a:gd name="connsiteX40" fmla="*/ 740496 w 889612"/>
              <a:gd name="connsiteY40" fmla="*/ 364397 h 839169"/>
              <a:gd name="connsiteX41" fmla="*/ 826404 w 889612"/>
              <a:gd name="connsiteY41" fmla="*/ 347139 h 839169"/>
              <a:gd name="connsiteX42" fmla="*/ 830695 w 889612"/>
              <a:gd name="connsiteY42" fmla="*/ 368628 h 839169"/>
              <a:gd name="connsiteX43" fmla="*/ 762094 w 889612"/>
              <a:gd name="connsiteY43" fmla="*/ 170845 h 839169"/>
              <a:gd name="connsiteX44" fmla="*/ 674855 w 889612"/>
              <a:gd name="connsiteY44" fmla="*/ 170845 h 839169"/>
              <a:gd name="connsiteX45" fmla="*/ 703886 w 889612"/>
              <a:gd name="connsiteY45" fmla="*/ 164157 h 839169"/>
              <a:gd name="connsiteX46" fmla="*/ 733138 w 889612"/>
              <a:gd name="connsiteY46" fmla="*/ 164157 h 839169"/>
              <a:gd name="connsiteX47" fmla="*/ 703886 w 889612"/>
              <a:gd name="connsiteY47" fmla="*/ 164157 h 839169"/>
              <a:gd name="connsiteX48" fmla="*/ 406330 w 889612"/>
              <a:gd name="connsiteY48" fmla="*/ 133572 h 839169"/>
              <a:gd name="connsiteX49" fmla="*/ 239063 w 889612"/>
              <a:gd name="connsiteY49" fmla="*/ 166679 h 839169"/>
              <a:gd name="connsiteX50" fmla="*/ 324047 w 889612"/>
              <a:gd name="connsiteY50" fmla="*/ 340451 h 839169"/>
              <a:gd name="connsiteX51" fmla="*/ 393350 w 889612"/>
              <a:gd name="connsiteY51" fmla="*/ 326756 h 839169"/>
              <a:gd name="connsiteX52" fmla="*/ 365700 w 889612"/>
              <a:gd name="connsiteY52" fmla="*/ 104589 h 839169"/>
              <a:gd name="connsiteX53" fmla="*/ 586193 w 889612"/>
              <a:gd name="connsiteY53" fmla="*/ 150829 h 839169"/>
              <a:gd name="connsiteX54" fmla="*/ 572510 w 889612"/>
              <a:gd name="connsiteY54" fmla="*/ 177145 h 839169"/>
              <a:gd name="connsiteX55" fmla="*/ 435756 w 889612"/>
              <a:gd name="connsiteY55" fmla="*/ 135464 h 839169"/>
              <a:gd name="connsiteX56" fmla="*/ 422775 w 889612"/>
              <a:gd name="connsiteY56" fmla="*/ 328763 h 839169"/>
              <a:gd name="connsiteX57" fmla="*/ 489564 w 889612"/>
              <a:gd name="connsiteY57" fmla="*/ 351700 h 839169"/>
              <a:gd name="connsiteX58" fmla="*/ 515303 w 889612"/>
              <a:gd name="connsiteY58" fmla="*/ 313137 h 839169"/>
              <a:gd name="connsiteX59" fmla="*/ 535828 w 889612"/>
              <a:gd name="connsiteY59" fmla="*/ 309055 h 839169"/>
              <a:gd name="connsiteX60" fmla="*/ 539897 w 889612"/>
              <a:gd name="connsiteY60" fmla="*/ 329654 h 839169"/>
              <a:gd name="connsiteX61" fmla="*/ 514232 w 889612"/>
              <a:gd name="connsiteY61" fmla="*/ 368142 h 839169"/>
              <a:gd name="connsiteX62" fmla="*/ 565008 w 889612"/>
              <a:gd name="connsiteY62" fmla="*/ 465789 h 839169"/>
              <a:gd name="connsiteX63" fmla="*/ 545740 w 889612"/>
              <a:gd name="connsiteY63" fmla="*/ 457661 h 839169"/>
              <a:gd name="connsiteX64" fmla="*/ 259875 w 889612"/>
              <a:gd name="connsiteY64" fmla="*/ 428860 h 839169"/>
              <a:gd name="connsiteX65" fmla="*/ 239387 w 889612"/>
              <a:gd name="connsiteY65" fmla="*/ 432608 h 839169"/>
              <a:gd name="connsiteX66" fmla="*/ 67537 w 889612"/>
              <a:gd name="connsiteY66" fmla="*/ 316880 h 839169"/>
              <a:gd name="connsiteX67" fmla="*/ 34623 w 889612"/>
              <a:gd name="connsiteY67" fmla="*/ 366169 h 839169"/>
              <a:gd name="connsiteX68" fmla="*/ 42722 w 889612"/>
              <a:gd name="connsiteY68" fmla="*/ 407516 h 839169"/>
              <a:gd name="connsiteX69" fmla="*/ 104074 w 889612"/>
              <a:gd name="connsiteY69" fmla="*/ 448825 h 839169"/>
              <a:gd name="connsiteX70" fmla="*/ 120605 w 889612"/>
              <a:gd name="connsiteY70" fmla="*/ 424106 h 839169"/>
              <a:gd name="connsiteX71" fmla="*/ 141130 w 889612"/>
              <a:gd name="connsiteY71" fmla="*/ 420060 h 839169"/>
              <a:gd name="connsiteX72" fmla="*/ 145161 w 889612"/>
              <a:gd name="connsiteY72" fmla="*/ 440660 h 839169"/>
              <a:gd name="connsiteX73" fmla="*/ 128668 w 889612"/>
              <a:gd name="connsiteY73" fmla="*/ 465342 h 839169"/>
              <a:gd name="connsiteX74" fmla="*/ 177816 w 889612"/>
              <a:gd name="connsiteY74" fmla="*/ 498412 h 839169"/>
              <a:gd name="connsiteX75" fmla="*/ 194347 w 889612"/>
              <a:gd name="connsiteY75" fmla="*/ 473730 h 839169"/>
              <a:gd name="connsiteX76" fmla="*/ 214872 w 889612"/>
              <a:gd name="connsiteY76" fmla="*/ 469685 h 839169"/>
              <a:gd name="connsiteX77" fmla="*/ 218903 w 889612"/>
              <a:gd name="connsiteY77" fmla="*/ 490284 h 839169"/>
              <a:gd name="connsiteX78" fmla="*/ 202409 w 889612"/>
              <a:gd name="connsiteY78" fmla="*/ 514966 h 839169"/>
              <a:gd name="connsiteX79" fmla="*/ 251558 w 889612"/>
              <a:gd name="connsiteY79" fmla="*/ 548073 h 839169"/>
              <a:gd name="connsiteX80" fmla="*/ 268051 w 889612"/>
              <a:gd name="connsiteY80" fmla="*/ 523391 h 839169"/>
              <a:gd name="connsiteX81" fmla="*/ 288576 w 889612"/>
              <a:gd name="connsiteY81" fmla="*/ 519345 h 839169"/>
              <a:gd name="connsiteX82" fmla="*/ 292608 w 889612"/>
              <a:gd name="connsiteY82" fmla="*/ 539944 h 839169"/>
              <a:gd name="connsiteX83" fmla="*/ 276114 w 889612"/>
              <a:gd name="connsiteY83" fmla="*/ 564626 h 839169"/>
              <a:gd name="connsiteX84" fmla="*/ 325262 w 889612"/>
              <a:gd name="connsiteY84" fmla="*/ 597696 h 839169"/>
              <a:gd name="connsiteX85" fmla="*/ 341756 w 889612"/>
              <a:gd name="connsiteY85" fmla="*/ 573014 h 839169"/>
              <a:gd name="connsiteX86" fmla="*/ 362281 w 889612"/>
              <a:gd name="connsiteY86" fmla="*/ 568969 h 839169"/>
              <a:gd name="connsiteX87" fmla="*/ 366312 w 889612"/>
              <a:gd name="connsiteY87" fmla="*/ 589568 h 839169"/>
              <a:gd name="connsiteX88" fmla="*/ 349818 w 889612"/>
              <a:gd name="connsiteY88" fmla="*/ 614250 h 839169"/>
              <a:gd name="connsiteX89" fmla="*/ 398967 w 889612"/>
              <a:gd name="connsiteY89" fmla="*/ 647320 h 839169"/>
              <a:gd name="connsiteX90" fmla="*/ 415461 w 889612"/>
              <a:gd name="connsiteY90" fmla="*/ 622638 h 839169"/>
              <a:gd name="connsiteX91" fmla="*/ 435986 w 889612"/>
              <a:gd name="connsiteY91" fmla="*/ 618592 h 839169"/>
              <a:gd name="connsiteX92" fmla="*/ 440016 w 889612"/>
              <a:gd name="connsiteY92" fmla="*/ 639191 h 839169"/>
              <a:gd name="connsiteX93" fmla="*/ 423522 w 889612"/>
              <a:gd name="connsiteY93" fmla="*/ 663873 h 839169"/>
              <a:gd name="connsiteX94" fmla="*/ 472670 w 889612"/>
              <a:gd name="connsiteY94" fmla="*/ 696980 h 839169"/>
              <a:gd name="connsiteX95" fmla="*/ 489164 w 889612"/>
              <a:gd name="connsiteY95" fmla="*/ 672298 h 839169"/>
              <a:gd name="connsiteX96" fmla="*/ 509689 w 889612"/>
              <a:gd name="connsiteY96" fmla="*/ 668253 h 839169"/>
              <a:gd name="connsiteX97" fmla="*/ 513721 w 889612"/>
              <a:gd name="connsiteY97" fmla="*/ 688852 h 839169"/>
              <a:gd name="connsiteX98" fmla="*/ 497227 w 889612"/>
              <a:gd name="connsiteY98" fmla="*/ 713534 h 839169"/>
              <a:gd name="connsiteX99" fmla="*/ 632391 w 889612"/>
              <a:gd name="connsiteY99" fmla="*/ 804540 h 839169"/>
              <a:gd name="connsiteX100" fmla="*/ 673403 w 889612"/>
              <a:gd name="connsiteY100" fmla="*/ 796412 h 839169"/>
              <a:gd name="connsiteX101" fmla="*/ 706428 w 889612"/>
              <a:gd name="connsiteY101" fmla="*/ 747012 h 839169"/>
              <a:gd name="connsiteX102" fmla="*/ 650697 w 889612"/>
              <a:gd name="connsiteY102" fmla="*/ 709563 h 839169"/>
              <a:gd name="connsiteX103" fmla="*/ 646629 w 889612"/>
              <a:gd name="connsiteY103" fmla="*/ 688964 h 839169"/>
              <a:gd name="connsiteX104" fmla="*/ 667154 w 889612"/>
              <a:gd name="connsiteY104" fmla="*/ 684881 h 839169"/>
              <a:gd name="connsiteX105" fmla="*/ 722552 w 889612"/>
              <a:gd name="connsiteY105" fmla="*/ 722108 h 839169"/>
              <a:gd name="connsiteX106" fmla="*/ 755393 w 889612"/>
              <a:gd name="connsiteY106" fmla="*/ 655115 h 839169"/>
              <a:gd name="connsiteX107" fmla="*/ 774401 w 889612"/>
              <a:gd name="connsiteY107" fmla="*/ 646318 h 839169"/>
              <a:gd name="connsiteX108" fmla="*/ 783129 w 889612"/>
              <a:gd name="connsiteY108" fmla="*/ 665395 h 839169"/>
              <a:gd name="connsiteX109" fmla="*/ 739195 w 889612"/>
              <a:gd name="connsiteY109" fmla="*/ 751243 h 839169"/>
              <a:gd name="connsiteX110" fmla="*/ 697960 w 889612"/>
              <a:gd name="connsiteY110" fmla="*/ 812966 h 839169"/>
              <a:gd name="connsiteX111" fmla="*/ 648738 w 889612"/>
              <a:gd name="connsiteY111" fmla="*/ 839169 h 839169"/>
              <a:gd name="connsiteX112" fmla="*/ 615936 w 889612"/>
              <a:gd name="connsiteY112" fmla="*/ 829185 h 839169"/>
              <a:gd name="connsiteX113" fmla="*/ 26267 w 889612"/>
              <a:gd name="connsiteY113" fmla="*/ 432165 h 839169"/>
              <a:gd name="connsiteX114" fmla="*/ 26148 w 889612"/>
              <a:gd name="connsiteY114" fmla="*/ 432131 h 839169"/>
              <a:gd name="connsiteX115" fmla="*/ 9951 w 889612"/>
              <a:gd name="connsiteY115" fmla="*/ 349661 h 839169"/>
              <a:gd name="connsiteX116" fmla="*/ 51075 w 889612"/>
              <a:gd name="connsiteY116" fmla="*/ 288013 h 839169"/>
              <a:gd name="connsiteX117" fmla="*/ 365700 w 889612"/>
              <a:gd name="connsiteY117" fmla="*/ 104589 h 839169"/>
              <a:gd name="connsiteX118" fmla="*/ 688907 w 889612"/>
              <a:gd name="connsiteY118" fmla="*/ 29692 h 839169"/>
              <a:gd name="connsiteX119" fmla="*/ 688907 w 889612"/>
              <a:gd name="connsiteY119" fmla="*/ 133619 h 839169"/>
              <a:gd name="connsiteX120" fmla="*/ 748078 w 889612"/>
              <a:gd name="connsiteY120" fmla="*/ 133619 h 839169"/>
              <a:gd name="connsiteX121" fmla="*/ 748078 w 889612"/>
              <a:gd name="connsiteY121" fmla="*/ 29692 h 839169"/>
              <a:gd name="connsiteX122" fmla="*/ 688906 w 889612"/>
              <a:gd name="connsiteY122" fmla="*/ 0 h 839169"/>
              <a:gd name="connsiteX123" fmla="*/ 748076 w 889612"/>
              <a:gd name="connsiteY123" fmla="*/ 0 h 839169"/>
              <a:gd name="connsiteX124" fmla="*/ 777661 w 889612"/>
              <a:gd name="connsiteY124" fmla="*/ 29692 h 839169"/>
              <a:gd name="connsiteX125" fmla="*/ 775628 w 889612"/>
              <a:gd name="connsiteY125" fmla="*/ 144194 h 839169"/>
              <a:gd name="connsiteX126" fmla="*/ 838348 w 889612"/>
              <a:gd name="connsiteY126" fmla="*/ 406929 h 839169"/>
              <a:gd name="connsiteX127" fmla="*/ 838275 w 889612"/>
              <a:gd name="connsiteY127" fmla="*/ 406892 h 839169"/>
              <a:gd name="connsiteX128" fmla="*/ 888718 w 889612"/>
              <a:gd name="connsiteY128" fmla="*/ 659983 h 839169"/>
              <a:gd name="connsiteX129" fmla="*/ 866344 w 889612"/>
              <a:gd name="connsiteY129" fmla="*/ 707231 h 839169"/>
              <a:gd name="connsiteX130" fmla="*/ 866344 w 889612"/>
              <a:gd name="connsiteY130" fmla="*/ 727422 h 839169"/>
              <a:gd name="connsiteX131" fmla="*/ 836759 w 889612"/>
              <a:gd name="connsiteY131" fmla="*/ 727422 h 839169"/>
              <a:gd name="connsiteX132" fmla="*/ 836759 w 889612"/>
              <a:gd name="connsiteY132" fmla="*/ 711537 h 839169"/>
              <a:gd name="connsiteX133" fmla="*/ 802810 w 889612"/>
              <a:gd name="connsiteY133" fmla="*/ 677242 h 839169"/>
              <a:gd name="connsiteX134" fmla="*/ 774371 w 889612"/>
              <a:gd name="connsiteY134" fmla="*/ 534425 h 839169"/>
              <a:gd name="connsiteX135" fmla="*/ 733247 w 889612"/>
              <a:gd name="connsiteY135" fmla="*/ 534425 h 839169"/>
              <a:gd name="connsiteX136" fmla="*/ 703662 w 889612"/>
              <a:gd name="connsiteY136" fmla="*/ 534425 h 839169"/>
              <a:gd name="connsiteX137" fmla="*/ 662538 w 889612"/>
              <a:gd name="connsiteY137" fmla="*/ 534425 h 839169"/>
              <a:gd name="connsiteX138" fmla="*/ 634063 w 889612"/>
              <a:gd name="connsiteY138" fmla="*/ 677242 h 839169"/>
              <a:gd name="connsiteX139" fmla="*/ 600114 w 889612"/>
              <a:gd name="connsiteY139" fmla="*/ 711537 h 839169"/>
              <a:gd name="connsiteX140" fmla="*/ 600114 w 889612"/>
              <a:gd name="connsiteY140" fmla="*/ 727422 h 839169"/>
              <a:gd name="connsiteX141" fmla="*/ 570529 w 889612"/>
              <a:gd name="connsiteY141" fmla="*/ 727422 h 839169"/>
              <a:gd name="connsiteX142" fmla="*/ 570529 w 889612"/>
              <a:gd name="connsiteY142" fmla="*/ 707231 h 839169"/>
              <a:gd name="connsiteX143" fmla="*/ 548192 w 889612"/>
              <a:gd name="connsiteY143" fmla="*/ 660020 h 839169"/>
              <a:gd name="connsiteX144" fmla="*/ 598634 w 889612"/>
              <a:gd name="connsiteY144" fmla="*/ 406929 h 839169"/>
              <a:gd name="connsiteX145" fmla="*/ 661355 w 889612"/>
              <a:gd name="connsiteY145" fmla="*/ 144232 h 839169"/>
              <a:gd name="connsiteX146" fmla="*/ 659320 w 889612"/>
              <a:gd name="connsiteY146" fmla="*/ 29692 h 839169"/>
              <a:gd name="connsiteX147" fmla="*/ 688906 w 889612"/>
              <a:gd name="connsiteY147" fmla="*/ 0 h 839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889612" h="839169">
                <a:moveTo>
                  <a:pt x="656456" y="342038"/>
                </a:moveTo>
                <a:cubicBezTo>
                  <a:pt x="649568" y="340544"/>
                  <a:pt x="641701" y="343624"/>
                  <a:pt x="639574" y="352958"/>
                </a:cubicBezTo>
                <a:lnTo>
                  <a:pt x="577223" y="665880"/>
                </a:lnTo>
                <a:cubicBezTo>
                  <a:pt x="573857" y="685291"/>
                  <a:pt x="601704" y="688891"/>
                  <a:pt x="605107" y="671484"/>
                </a:cubicBezTo>
                <a:lnTo>
                  <a:pt x="633472" y="529218"/>
                </a:lnTo>
                <a:cubicBezTo>
                  <a:pt x="627000" y="522464"/>
                  <a:pt x="629626" y="510178"/>
                  <a:pt x="638021" y="506467"/>
                </a:cubicBezTo>
                <a:lnTo>
                  <a:pt x="667495" y="358529"/>
                </a:lnTo>
                <a:lnTo>
                  <a:pt x="667457" y="358562"/>
                </a:lnTo>
                <a:cubicBezTo>
                  <a:pt x="669251" y="349599"/>
                  <a:pt x="663344" y="343531"/>
                  <a:pt x="656456" y="342038"/>
                </a:cubicBezTo>
                <a:close/>
                <a:moveTo>
                  <a:pt x="783545" y="341458"/>
                </a:moveTo>
                <a:cubicBezTo>
                  <a:pt x="774780" y="342089"/>
                  <a:pt x="768235" y="347730"/>
                  <a:pt x="769603" y="358531"/>
                </a:cubicBezTo>
                <a:lnTo>
                  <a:pt x="799077" y="506469"/>
                </a:lnTo>
                <a:cubicBezTo>
                  <a:pt x="807435" y="510180"/>
                  <a:pt x="810098" y="522466"/>
                  <a:pt x="803589" y="529183"/>
                </a:cubicBezTo>
                <a:lnTo>
                  <a:pt x="831917" y="671449"/>
                </a:lnTo>
                <a:cubicBezTo>
                  <a:pt x="833877" y="683660"/>
                  <a:pt x="850889" y="686407"/>
                  <a:pt x="856843" y="677722"/>
                </a:cubicBezTo>
                <a:lnTo>
                  <a:pt x="856880" y="677687"/>
                </a:lnTo>
                <a:cubicBezTo>
                  <a:pt x="859580" y="674385"/>
                  <a:pt x="860689" y="670042"/>
                  <a:pt x="859838" y="665848"/>
                </a:cubicBezTo>
                <a:lnTo>
                  <a:pt x="797488" y="352926"/>
                </a:lnTo>
                <a:cubicBezTo>
                  <a:pt x="796156" y="346282"/>
                  <a:pt x="790276" y="341458"/>
                  <a:pt x="783545" y="341458"/>
                </a:cubicBezTo>
                <a:close/>
                <a:moveTo>
                  <a:pt x="212507" y="179780"/>
                </a:moveTo>
                <a:lnTo>
                  <a:pt x="212508" y="179783"/>
                </a:lnTo>
                <a:lnTo>
                  <a:pt x="142952" y="228131"/>
                </a:lnTo>
                <a:cubicBezTo>
                  <a:pt x="121414" y="246948"/>
                  <a:pt x="101694" y="268428"/>
                  <a:pt x="84294" y="292460"/>
                </a:cubicBezTo>
                <a:lnTo>
                  <a:pt x="244348" y="400245"/>
                </a:lnTo>
                <a:cubicBezTo>
                  <a:pt x="259178" y="381279"/>
                  <a:pt x="277188" y="365616"/>
                  <a:pt x="297491" y="353591"/>
                </a:cubicBezTo>
                <a:lnTo>
                  <a:pt x="212508" y="179783"/>
                </a:lnTo>
                <a:lnTo>
                  <a:pt x="212510" y="179782"/>
                </a:lnTo>
                <a:close/>
                <a:moveTo>
                  <a:pt x="674855" y="170845"/>
                </a:moveTo>
                <a:cubicBezTo>
                  <a:pt x="596566" y="195777"/>
                  <a:pt x="558992" y="298480"/>
                  <a:pt x="606291" y="368590"/>
                </a:cubicBezTo>
                <a:lnTo>
                  <a:pt x="610581" y="347138"/>
                </a:lnTo>
                <a:cubicBezTo>
                  <a:pt x="623413" y="290611"/>
                  <a:pt x="706363" y="307239"/>
                  <a:pt x="696489" y="364359"/>
                </a:cubicBezTo>
                <a:lnTo>
                  <a:pt x="684211" y="426007"/>
                </a:lnTo>
                <a:cubicBezTo>
                  <a:pt x="714720" y="428420"/>
                  <a:pt x="706880" y="466017"/>
                  <a:pt x="678404" y="455106"/>
                </a:cubicBezTo>
                <a:lnTo>
                  <a:pt x="668493" y="504766"/>
                </a:lnTo>
                <a:lnTo>
                  <a:pt x="703700" y="504766"/>
                </a:lnTo>
                <a:cubicBezTo>
                  <a:pt x="704033" y="485244"/>
                  <a:pt x="732952" y="485244"/>
                  <a:pt x="733285" y="504766"/>
                </a:cubicBezTo>
                <a:lnTo>
                  <a:pt x="733285" y="504804"/>
                </a:lnTo>
                <a:lnTo>
                  <a:pt x="768492" y="504804"/>
                </a:lnTo>
                <a:lnTo>
                  <a:pt x="758581" y="455144"/>
                </a:lnTo>
                <a:cubicBezTo>
                  <a:pt x="730179" y="466092"/>
                  <a:pt x="722264" y="428532"/>
                  <a:pt x="752775" y="426046"/>
                </a:cubicBezTo>
                <a:lnTo>
                  <a:pt x="740496" y="364397"/>
                </a:lnTo>
                <a:cubicBezTo>
                  <a:pt x="730586" y="307277"/>
                  <a:pt x="813535" y="290575"/>
                  <a:pt x="826404" y="347139"/>
                </a:cubicBezTo>
                <a:lnTo>
                  <a:pt x="830695" y="368628"/>
                </a:lnTo>
                <a:cubicBezTo>
                  <a:pt x="878030" y="298526"/>
                  <a:pt x="840458" y="195787"/>
                  <a:pt x="762094" y="170845"/>
                </a:cubicBezTo>
                <a:cubicBezTo>
                  <a:pt x="753478" y="219689"/>
                  <a:pt x="683508" y="219726"/>
                  <a:pt x="674855" y="170845"/>
                </a:cubicBezTo>
                <a:close/>
                <a:moveTo>
                  <a:pt x="703886" y="164157"/>
                </a:moveTo>
                <a:cubicBezTo>
                  <a:pt x="705143" y="182566"/>
                  <a:pt x="731917" y="182566"/>
                  <a:pt x="733138" y="164157"/>
                </a:cubicBezTo>
                <a:cubicBezTo>
                  <a:pt x="723560" y="163044"/>
                  <a:pt x="713464" y="163044"/>
                  <a:pt x="703886" y="164157"/>
                </a:cubicBezTo>
                <a:close/>
                <a:moveTo>
                  <a:pt x="406330" y="133572"/>
                </a:moveTo>
                <a:cubicBezTo>
                  <a:pt x="348713" y="131864"/>
                  <a:pt x="291503" y="143297"/>
                  <a:pt x="239063" y="166679"/>
                </a:cubicBezTo>
                <a:lnTo>
                  <a:pt x="324047" y="340451"/>
                </a:lnTo>
                <a:cubicBezTo>
                  <a:pt x="345755" y="331655"/>
                  <a:pt x="369940" y="326867"/>
                  <a:pt x="393350" y="326756"/>
                </a:cubicBezTo>
                <a:close/>
                <a:moveTo>
                  <a:pt x="365700" y="104589"/>
                </a:moveTo>
                <a:cubicBezTo>
                  <a:pt x="439773" y="99301"/>
                  <a:pt x="515994" y="114016"/>
                  <a:pt x="586193" y="150829"/>
                </a:cubicBezTo>
                <a:cubicBezTo>
                  <a:pt x="603390" y="160183"/>
                  <a:pt x="589670" y="185940"/>
                  <a:pt x="572510" y="177145"/>
                </a:cubicBezTo>
                <a:cubicBezTo>
                  <a:pt x="528690" y="154171"/>
                  <a:pt x="482316" y="140475"/>
                  <a:pt x="435756" y="135464"/>
                </a:cubicBezTo>
                <a:lnTo>
                  <a:pt x="422775" y="328763"/>
                </a:lnTo>
                <a:cubicBezTo>
                  <a:pt x="446111" y="332177"/>
                  <a:pt x="468670" y="339823"/>
                  <a:pt x="489564" y="351700"/>
                </a:cubicBezTo>
                <a:lnTo>
                  <a:pt x="515303" y="313137"/>
                </a:lnTo>
                <a:cubicBezTo>
                  <a:pt x="519852" y="306308"/>
                  <a:pt x="529060" y="304526"/>
                  <a:pt x="535828" y="309055"/>
                </a:cubicBezTo>
                <a:cubicBezTo>
                  <a:pt x="542633" y="313620"/>
                  <a:pt x="544445" y="322824"/>
                  <a:pt x="539897" y="329654"/>
                </a:cubicBezTo>
                <a:lnTo>
                  <a:pt x="514232" y="368142"/>
                </a:lnTo>
                <a:cubicBezTo>
                  <a:pt x="530541" y="378754"/>
                  <a:pt x="596886" y="452502"/>
                  <a:pt x="565008" y="465789"/>
                </a:cubicBezTo>
                <a:cubicBezTo>
                  <a:pt x="557648" y="468870"/>
                  <a:pt x="548846" y="465344"/>
                  <a:pt x="545740" y="457661"/>
                </a:cubicBezTo>
                <a:cubicBezTo>
                  <a:pt x="498593" y="337965"/>
                  <a:pt x="329992" y="320666"/>
                  <a:pt x="259875" y="428860"/>
                </a:cubicBezTo>
                <a:cubicBezTo>
                  <a:pt x="255290" y="435540"/>
                  <a:pt x="246007" y="437025"/>
                  <a:pt x="239387" y="432608"/>
                </a:cubicBezTo>
                <a:lnTo>
                  <a:pt x="67537" y="316880"/>
                </a:lnTo>
                <a:lnTo>
                  <a:pt x="34623" y="366169"/>
                </a:lnTo>
                <a:cubicBezTo>
                  <a:pt x="25563" y="379827"/>
                  <a:pt x="29187" y="398349"/>
                  <a:pt x="42722" y="407516"/>
                </a:cubicBezTo>
                <a:lnTo>
                  <a:pt x="104074" y="448825"/>
                </a:lnTo>
                <a:lnTo>
                  <a:pt x="120605" y="424106"/>
                </a:lnTo>
                <a:cubicBezTo>
                  <a:pt x="125154" y="417315"/>
                  <a:pt x="134326" y="415496"/>
                  <a:pt x="141130" y="420060"/>
                </a:cubicBezTo>
                <a:cubicBezTo>
                  <a:pt x="147898" y="424626"/>
                  <a:pt x="149710" y="433868"/>
                  <a:pt x="145161" y="440660"/>
                </a:cubicBezTo>
                <a:lnTo>
                  <a:pt x="128668" y="465342"/>
                </a:lnTo>
                <a:lnTo>
                  <a:pt x="177816" y="498412"/>
                </a:lnTo>
                <a:lnTo>
                  <a:pt x="194347" y="473730"/>
                </a:lnTo>
                <a:cubicBezTo>
                  <a:pt x="198896" y="466938"/>
                  <a:pt x="208031" y="465119"/>
                  <a:pt x="214872" y="469685"/>
                </a:cubicBezTo>
                <a:cubicBezTo>
                  <a:pt x="221640" y="474250"/>
                  <a:pt x="223452" y="483491"/>
                  <a:pt x="218903" y="490284"/>
                </a:cubicBezTo>
                <a:lnTo>
                  <a:pt x="202409" y="514966"/>
                </a:lnTo>
                <a:lnTo>
                  <a:pt x="251558" y="548073"/>
                </a:lnTo>
                <a:lnTo>
                  <a:pt x="268051" y="523391"/>
                </a:lnTo>
                <a:cubicBezTo>
                  <a:pt x="272600" y="516598"/>
                  <a:pt x="281809" y="514780"/>
                  <a:pt x="288576" y="519345"/>
                </a:cubicBezTo>
                <a:cubicBezTo>
                  <a:pt x="295344" y="523911"/>
                  <a:pt x="297157" y="533115"/>
                  <a:pt x="292608" y="539944"/>
                </a:cubicBezTo>
                <a:lnTo>
                  <a:pt x="276114" y="564626"/>
                </a:lnTo>
                <a:lnTo>
                  <a:pt x="325262" y="597696"/>
                </a:lnTo>
                <a:lnTo>
                  <a:pt x="341756" y="573014"/>
                </a:lnTo>
                <a:cubicBezTo>
                  <a:pt x="346305" y="566222"/>
                  <a:pt x="355476" y="564403"/>
                  <a:pt x="362281" y="568969"/>
                </a:cubicBezTo>
                <a:cubicBezTo>
                  <a:pt x="369048" y="573534"/>
                  <a:pt x="370860" y="582738"/>
                  <a:pt x="366312" y="589568"/>
                </a:cubicBezTo>
                <a:lnTo>
                  <a:pt x="349818" y="614250"/>
                </a:lnTo>
                <a:lnTo>
                  <a:pt x="398967" y="647320"/>
                </a:lnTo>
                <a:lnTo>
                  <a:pt x="415461" y="622638"/>
                </a:lnTo>
                <a:cubicBezTo>
                  <a:pt x="420010" y="615846"/>
                  <a:pt x="429181" y="614027"/>
                  <a:pt x="435986" y="618592"/>
                </a:cubicBezTo>
                <a:cubicBezTo>
                  <a:pt x="442753" y="623158"/>
                  <a:pt x="444565" y="632363"/>
                  <a:pt x="440016" y="639191"/>
                </a:cubicBezTo>
                <a:lnTo>
                  <a:pt x="423522" y="663873"/>
                </a:lnTo>
                <a:lnTo>
                  <a:pt x="472670" y="696980"/>
                </a:lnTo>
                <a:lnTo>
                  <a:pt x="489164" y="672298"/>
                </a:lnTo>
                <a:cubicBezTo>
                  <a:pt x="493713" y="665507"/>
                  <a:pt x="502885" y="663688"/>
                  <a:pt x="509689" y="668253"/>
                </a:cubicBezTo>
                <a:cubicBezTo>
                  <a:pt x="516458" y="672818"/>
                  <a:pt x="518270" y="682060"/>
                  <a:pt x="513721" y="688852"/>
                </a:cubicBezTo>
                <a:lnTo>
                  <a:pt x="497227" y="713534"/>
                </a:lnTo>
                <a:lnTo>
                  <a:pt x="632391" y="804540"/>
                </a:lnTo>
                <a:cubicBezTo>
                  <a:pt x="645926" y="813597"/>
                  <a:pt x="664343" y="809922"/>
                  <a:pt x="673403" y="796412"/>
                </a:cubicBezTo>
                <a:lnTo>
                  <a:pt x="706428" y="747012"/>
                </a:lnTo>
                <a:lnTo>
                  <a:pt x="650697" y="709563"/>
                </a:lnTo>
                <a:cubicBezTo>
                  <a:pt x="643893" y="704998"/>
                  <a:pt x="642081" y="695793"/>
                  <a:pt x="646629" y="688964"/>
                </a:cubicBezTo>
                <a:cubicBezTo>
                  <a:pt x="651178" y="682134"/>
                  <a:pt x="660387" y="680353"/>
                  <a:pt x="667154" y="684881"/>
                </a:cubicBezTo>
                <a:lnTo>
                  <a:pt x="722552" y="722108"/>
                </a:lnTo>
                <a:cubicBezTo>
                  <a:pt x="735829" y="700506"/>
                  <a:pt x="746924" y="678052"/>
                  <a:pt x="755393" y="655115"/>
                </a:cubicBezTo>
                <a:cubicBezTo>
                  <a:pt x="758203" y="647395"/>
                  <a:pt x="766746" y="643497"/>
                  <a:pt x="774401" y="646318"/>
                </a:cubicBezTo>
                <a:cubicBezTo>
                  <a:pt x="782056" y="649176"/>
                  <a:pt x="785977" y="657713"/>
                  <a:pt x="783129" y="665395"/>
                </a:cubicBezTo>
                <a:cubicBezTo>
                  <a:pt x="772220" y="694939"/>
                  <a:pt x="757464" y="723815"/>
                  <a:pt x="739195" y="751243"/>
                </a:cubicBezTo>
                <a:lnTo>
                  <a:pt x="697960" y="812966"/>
                </a:lnTo>
                <a:cubicBezTo>
                  <a:pt x="686570" y="829964"/>
                  <a:pt x="667820" y="839169"/>
                  <a:pt x="648738" y="839169"/>
                </a:cubicBezTo>
                <a:cubicBezTo>
                  <a:pt x="637422" y="839169"/>
                  <a:pt x="625995" y="835939"/>
                  <a:pt x="615936" y="829185"/>
                </a:cubicBezTo>
                <a:lnTo>
                  <a:pt x="26267" y="432165"/>
                </a:lnTo>
                <a:lnTo>
                  <a:pt x="26148" y="432131"/>
                </a:lnTo>
                <a:cubicBezTo>
                  <a:pt x="-885" y="413869"/>
                  <a:pt x="-8134" y="376866"/>
                  <a:pt x="9951" y="349661"/>
                </a:cubicBezTo>
                <a:lnTo>
                  <a:pt x="51075" y="288013"/>
                </a:lnTo>
                <a:cubicBezTo>
                  <a:pt x="124760" y="177778"/>
                  <a:pt x="242246" y="113402"/>
                  <a:pt x="365700" y="104589"/>
                </a:cubicBezTo>
                <a:close/>
                <a:moveTo>
                  <a:pt x="688907" y="29692"/>
                </a:moveTo>
                <a:lnTo>
                  <a:pt x="688907" y="133619"/>
                </a:lnTo>
                <a:lnTo>
                  <a:pt x="748078" y="133619"/>
                </a:lnTo>
                <a:lnTo>
                  <a:pt x="748078" y="29692"/>
                </a:lnTo>
                <a:close/>
                <a:moveTo>
                  <a:pt x="688906" y="0"/>
                </a:moveTo>
                <a:lnTo>
                  <a:pt x="748076" y="0"/>
                </a:lnTo>
                <a:cubicBezTo>
                  <a:pt x="764385" y="0"/>
                  <a:pt x="777661" y="13324"/>
                  <a:pt x="777661" y="29692"/>
                </a:cubicBezTo>
                <a:cubicBezTo>
                  <a:pt x="776996" y="33293"/>
                  <a:pt x="779511" y="145717"/>
                  <a:pt x="775628" y="144194"/>
                </a:cubicBezTo>
                <a:cubicBezTo>
                  <a:pt x="880766" y="181678"/>
                  <a:pt x="917304" y="323754"/>
                  <a:pt x="838348" y="406929"/>
                </a:cubicBezTo>
                <a:lnTo>
                  <a:pt x="838275" y="406892"/>
                </a:lnTo>
                <a:lnTo>
                  <a:pt x="888718" y="659983"/>
                </a:lnTo>
                <a:cubicBezTo>
                  <a:pt x="892674" y="678579"/>
                  <a:pt x="883207" y="698695"/>
                  <a:pt x="866344" y="707231"/>
                </a:cubicBezTo>
                <a:lnTo>
                  <a:pt x="866344" y="727422"/>
                </a:lnTo>
                <a:cubicBezTo>
                  <a:pt x="866011" y="746945"/>
                  <a:pt x="837091" y="746945"/>
                  <a:pt x="836759" y="727422"/>
                </a:cubicBezTo>
                <a:lnTo>
                  <a:pt x="836759" y="711537"/>
                </a:lnTo>
                <a:cubicBezTo>
                  <a:pt x="819933" y="707973"/>
                  <a:pt x="806286" y="694686"/>
                  <a:pt x="802810" y="677242"/>
                </a:cubicBezTo>
                <a:lnTo>
                  <a:pt x="774371" y="534425"/>
                </a:lnTo>
                <a:lnTo>
                  <a:pt x="733247" y="534425"/>
                </a:lnTo>
                <a:cubicBezTo>
                  <a:pt x="732914" y="553948"/>
                  <a:pt x="703994" y="553948"/>
                  <a:pt x="703662" y="534425"/>
                </a:cubicBezTo>
                <a:lnTo>
                  <a:pt x="662538" y="534425"/>
                </a:lnTo>
                <a:lnTo>
                  <a:pt x="634063" y="677242"/>
                </a:lnTo>
                <a:cubicBezTo>
                  <a:pt x="630587" y="694687"/>
                  <a:pt x="616940" y="707973"/>
                  <a:pt x="600114" y="711537"/>
                </a:cubicBezTo>
                <a:lnTo>
                  <a:pt x="600114" y="727422"/>
                </a:lnTo>
                <a:cubicBezTo>
                  <a:pt x="599781" y="746945"/>
                  <a:pt x="570861" y="746945"/>
                  <a:pt x="570529" y="727422"/>
                </a:cubicBezTo>
                <a:lnTo>
                  <a:pt x="570529" y="707231"/>
                </a:lnTo>
                <a:cubicBezTo>
                  <a:pt x="553665" y="698694"/>
                  <a:pt x="544234" y="678578"/>
                  <a:pt x="548192" y="660020"/>
                </a:cubicBezTo>
                <a:lnTo>
                  <a:pt x="598634" y="406929"/>
                </a:lnTo>
                <a:cubicBezTo>
                  <a:pt x="519753" y="323791"/>
                  <a:pt x="556221" y="181719"/>
                  <a:pt x="661355" y="144232"/>
                </a:cubicBezTo>
                <a:cubicBezTo>
                  <a:pt x="657508" y="145088"/>
                  <a:pt x="659949" y="33812"/>
                  <a:pt x="659320" y="29692"/>
                </a:cubicBezTo>
                <a:cubicBezTo>
                  <a:pt x="659320" y="13324"/>
                  <a:pt x="672596" y="0"/>
                  <a:pt x="688906" y="0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 83">
            <a:extLst>
              <a:ext uri="{FF2B5EF4-FFF2-40B4-BE49-F238E27FC236}">
                <a16:creationId xmlns:a16="http://schemas.microsoft.com/office/drawing/2014/main" id="{652745E5-74C9-1DC8-322E-86FCF20201F0}"/>
              </a:ext>
            </a:extLst>
          </p:cNvPr>
          <p:cNvSpPr/>
          <p:nvPr/>
        </p:nvSpPr>
        <p:spPr>
          <a:xfrm>
            <a:off x="6485393" y="3332654"/>
            <a:ext cx="242733" cy="294399"/>
          </a:xfrm>
          <a:custGeom>
            <a:avLst/>
            <a:gdLst>
              <a:gd name="connsiteX0" fmla="*/ 0 w 390925"/>
              <a:gd name="connsiteY0" fmla="*/ 261509 h 474133"/>
              <a:gd name="connsiteX1" fmla="*/ 0 w 390925"/>
              <a:gd name="connsiteY1" fmla="*/ 369537 h 474133"/>
              <a:gd name="connsiteX2" fmla="*/ 41768 w 390925"/>
              <a:gd name="connsiteY2" fmla="*/ 428932 h 474133"/>
              <a:gd name="connsiteX3" fmla="*/ 37487 w 390925"/>
              <a:gd name="connsiteY3" fmla="*/ 444106 h 474133"/>
              <a:gd name="connsiteX4" fmla="*/ 67648 w 390925"/>
              <a:gd name="connsiteY4" fmla="*/ 474133 h 474133"/>
              <a:gd name="connsiteX5" fmla="*/ 325618 w 390925"/>
              <a:gd name="connsiteY5" fmla="*/ 474133 h 474133"/>
              <a:gd name="connsiteX6" fmla="*/ 355779 w 390925"/>
              <a:gd name="connsiteY6" fmla="*/ 444106 h 474133"/>
              <a:gd name="connsiteX7" fmla="*/ 351108 w 390925"/>
              <a:gd name="connsiteY7" fmla="*/ 428221 h 474133"/>
              <a:gd name="connsiteX8" fmla="*/ 390925 w 390925"/>
              <a:gd name="connsiteY8" fmla="*/ 369537 h 474133"/>
              <a:gd name="connsiteX9" fmla="*/ 390925 w 390925"/>
              <a:gd name="connsiteY9" fmla="*/ 261509 h 474133"/>
              <a:gd name="connsiteX10" fmla="*/ 317958 w 390925"/>
              <a:gd name="connsiteY10" fmla="*/ 183736 h 474133"/>
              <a:gd name="connsiteX11" fmla="*/ 248009 w 390925"/>
              <a:gd name="connsiteY11" fmla="*/ 178978 h 474133"/>
              <a:gd name="connsiteX12" fmla="*/ 293089 w 390925"/>
              <a:gd name="connsiteY12" fmla="*/ 97193 h 474133"/>
              <a:gd name="connsiteX13" fmla="*/ 195463 w 390925"/>
              <a:gd name="connsiteY13" fmla="*/ 0 h 474133"/>
              <a:gd name="connsiteX14" fmla="*/ 97836 w 390925"/>
              <a:gd name="connsiteY14" fmla="*/ 97193 h 474133"/>
              <a:gd name="connsiteX15" fmla="*/ 142916 w 390925"/>
              <a:gd name="connsiteY15" fmla="*/ 178978 h 474133"/>
              <a:gd name="connsiteX16" fmla="*/ 72967 w 390925"/>
              <a:gd name="connsiteY16" fmla="*/ 183736 h 474133"/>
              <a:gd name="connsiteX17" fmla="*/ 0 w 390925"/>
              <a:gd name="connsiteY17" fmla="*/ 261509 h 474133"/>
              <a:gd name="connsiteX18" fmla="*/ 317167 w 390925"/>
              <a:gd name="connsiteY18" fmla="*/ 414075 h 474133"/>
              <a:gd name="connsiteX19" fmla="*/ 76097 w 390925"/>
              <a:gd name="connsiteY19" fmla="*/ 414075 h 474133"/>
              <a:gd name="connsiteX20" fmla="*/ 57745 w 390925"/>
              <a:gd name="connsiteY20" fmla="*/ 261565 h 474133"/>
              <a:gd name="connsiteX21" fmla="*/ 335519 w 390925"/>
              <a:gd name="connsiteY21" fmla="*/ 261565 h 474133"/>
              <a:gd name="connsiteX22" fmla="*/ 317167 w 390925"/>
              <a:gd name="connsiteY22" fmla="*/ 414075 h 474133"/>
              <a:gd name="connsiteX23" fmla="*/ 325618 w 390925"/>
              <a:gd name="connsiteY23" fmla="*/ 455168 h 474133"/>
              <a:gd name="connsiteX24" fmla="*/ 67648 w 390925"/>
              <a:gd name="connsiteY24" fmla="*/ 455168 h 474133"/>
              <a:gd name="connsiteX25" fmla="*/ 56537 w 390925"/>
              <a:gd name="connsiteY25" fmla="*/ 444106 h 474133"/>
              <a:gd name="connsiteX26" fmla="*/ 67648 w 390925"/>
              <a:gd name="connsiteY26" fmla="*/ 433040 h 474133"/>
              <a:gd name="connsiteX27" fmla="*/ 325618 w 390925"/>
              <a:gd name="connsiteY27" fmla="*/ 433040 h 474133"/>
              <a:gd name="connsiteX28" fmla="*/ 336729 w 390925"/>
              <a:gd name="connsiteY28" fmla="*/ 444106 h 474133"/>
              <a:gd name="connsiteX29" fmla="*/ 325618 w 390925"/>
              <a:gd name="connsiteY29" fmla="*/ 455168 h 474133"/>
              <a:gd name="connsiteX30" fmla="*/ 116886 w 390925"/>
              <a:gd name="connsiteY30" fmla="*/ 97193 h 474133"/>
              <a:gd name="connsiteX31" fmla="*/ 195463 w 390925"/>
              <a:gd name="connsiteY31" fmla="*/ 18965 h 474133"/>
              <a:gd name="connsiteX32" fmla="*/ 274039 w 390925"/>
              <a:gd name="connsiteY32" fmla="*/ 97193 h 474133"/>
              <a:gd name="connsiteX33" fmla="*/ 195463 w 390925"/>
              <a:gd name="connsiteY33" fmla="*/ 175425 h 474133"/>
              <a:gd name="connsiteX34" fmla="*/ 116886 w 390925"/>
              <a:gd name="connsiteY34" fmla="*/ 97193 h 474133"/>
              <a:gd name="connsiteX35" fmla="*/ 195463 w 390925"/>
              <a:gd name="connsiteY35" fmla="*/ 194414 h 474133"/>
              <a:gd name="connsiteX36" fmla="*/ 316655 w 390925"/>
              <a:gd name="connsiteY36" fmla="*/ 202655 h 474133"/>
              <a:gd name="connsiteX37" fmla="*/ 371875 w 390925"/>
              <a:gd name="connsiteY37" fmla="*/ 261509 h 474133"/>
              <a:gd name="connsiteX38" fmla="*/ 371875 w 390925"/>
              <a:gd name="connsiteY38" fmla="*/ 369537 h 474133"/>
              <a:gd name="connsiteX39" fmla="*/ 336488 w 390925"/>
              <a:gd name="connsiteY39" fmla="*/ 412928 h 474133"/>
              <a:gd name="connsiteX40" fmla="*/ 355708 w 390925"/>
              <a:gd name="connsiteY40" fmla="*/ 253212 h 474133"/>
              <a:gd name="connsiteX41" fmla="*/ 353378 w 390925"/>
              <a:gd name="connsiteY41" fmla="*/ 245790 h 474133"/>
              <a:gd name="connsiteX42" fmla="*/ 346254 w 390925"/>
              <a:gd name="connsiteY42" fmla="*/ 242600 h 474133"/>
              <a:gd name="connsiteX43" fmla="*/ 47012 w 390925"/>
              <a:gd name="connsiteY43" fmla="*/ 242600 h 474133"/>
              <a:gd name="connsiteX44" fmla="*/ 39886 w 390925"/>
              <a:gd name="connsiteY44" fmla="*/ 245790 h 474133"/>
              <a:gd name="connsiteX45" fmla="*/ 37556 w 390925"/>
              <a:gd name="connsiteY45" fmla="*/ 253212 h 474133"/>
              <a:gd name="connsiteX46" fmla="*/ 56811 w 390925"/>
              <a:gd name="connsiteY46" fmla="*/ 413210 h 474133"/>
              <a:gd name="connsiteX47" fmla="*/ 19050 w 390925"/>
              <a:gd name="connsiteY47" fmla="*/ 369537 h 474133"/>
              <a:gd name="connsiteX48" fmla="*/ 19050 w 390925"/>
              <a:gd name="connsiteY48" fmla="*/ 261509 h 474133"/>
              <a:gd name="connsiteX49" fmla="*/ 74270 w 390925"/>
              <a:gd name="connsiteY49" fmla="*/ 202655 h 474133"/>
              <a:gd name="connsiteX50" fmla="*/ 195463 w 390925"/>
              <a:gd name="connsiteY50" fmla="*/ 194414 h 47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0925" h="474133">
                <a:moveTo>
                  <a:pt x="0" y="261509"/>
                </a:moveTo>
                <a:lnTo>
                  <a:pt x="0" y="369537"/>
                </a:lnTo>
                <a:cubicBezTo>
                  <a:pt x="0" y="396806"/>
                  <a:pt x="17436" y="420035"/>
                  <a:pt x="41768" y="428932"/>
                </a:cubicBezTo>
                <a:cubicBezTo>
                  <a:pt x="39113" y="433402"/>
                  <a:pt x="37487" y="438549"/>
                  <a:pt x="37487" y="444106"/>
                </a:cubicBezTo>
                <a:cubicBezTo>
                  <a:pt x="37487" y="460664"/>
                  <a:pt x="51016" y="474133"/>
                  <a:pt x="67648" y="474133"/>
                </a:cubicBezTo>
                <a:lnTo>
                  <a:pt x="325618" y="474133"/>
                </a:lnTo>
                <a:cubicBezTo>
                  <a:pt x="342248" y="474133"/>
                  <a:pt x="355779" y="460664"/>
                  <a:pt x="355779" y="444106"/>
                </a:cubicBezTo>
                <a:cubicBezTo>
                  <a:pt x="355779" y="438259"/>
                  <a:pt x="354022" y="432841"/>
                  <a:pt x="351108" y="428221"/>
                </a:cubicBezTo>
                <a:cubicBezTo>
                  <a:pt x="374421" y="418820"/>
                  <a:pt x="390925" y="396078"/>
                  <a:pt x="390925" y="369537"/>
                </a:cubicBezTo>
                <a:lnTo>
                  <a:pt x="390925" y="261509"/>
                </a:lnTo>
                <a:cubicBezTo>
                  <a:pt x="390925" y="220681"/>
                  <a:pt x="358872" y="186518"/>
                  <a:pt x="317958" y="183736"/>
                </a:cubicBezTo>
                <a:lnTo>
                  <a:pt x="248009" y="178978"/>
                </a:lnTo>
                <a:cubicBezTo>
                  <a:pt x="275073" y="161679"/>
                  <a:pt x="293089" y="131521"/>
                  <a:pt x="293089" y="97193"/>
                </a:cubicBezTo>
                <a:cubicBezTo>
                  <a:pt x="293089" y="43603"/>
                  <a:pt x="249292" y="0"/>
                  <a:pt x="195463" y="0"/>
                </a:cubicBezTo>
                <a:cubicBezTo>
                  <a:pt x="141633" y="0"/>
                  <a:pt x="97836" y="43603"/>
                  <a:pt x="97836" y="97193"/>
                </a:cubicBezTo>
                <a:cubicBezTo>
                  <a:pt x="97836" y="131521"/>
                  <a:pt x="115853" y="161679"/>
                  <a:pt x="142916" y="178978"/>
                </a:cubicBezTo>
                <a:lnTo>
                  <a:pt x="72967" y="183736"/>
                </a:lnTo>
                <a:cubicBezTo>
                  <a:pt x="32054" y="186518"/>
                  <a:pt x="0" y="220681"/>
                  <a:pt x="0" y="261509"/>
                </a:cubicBezTo>
                <a:close/>
                <a:moveTo>
                  <a:pt x="317167" y="414075"/>
                </a:moveTo>
                <a:lnTo>
                  <a:pt x="76097" y="414075"/>
                </a:lnTo>
                <a:lnTo>
                  <a:pt x="57745" y="261565"/>
                </a:lnTo>
                <a:lnTo>
                  <a:pt x="335519" y="261565"/>
                </a:lnTo>
                <a:lnTo>
                  <a:pt x="317167" y="414075"/>
                </a:lnTo>
                <a:close/>
                <a:moveTo>
                  <a:pt x="325618" y="455168"/>
                </a:moveTo>
                <a:lnTo>
                  <a:pt x="67648" y="455168"/>
                </a:lnTo>
                <a:cubicBezTo>
                  <a:pt x="61522" y="455168"/>
                  <a:pt x="56537" y="450205"/>
                  <a:pt x="56537" y="444106"/>
                </a:cubicBezTo>
                <a:cubicBezTo>
                  <a:pt x="56537" y="438003"/>
                  <a:pt x="61522" y="433040"/>
                  <a:pt x="67648" y="433040"/>
                </a:cubicBezTo>
                <a:lnTo>
                  <a:pt x="325618" y="433040"/>
                </a:lnTo>
                <a:cubicBezTo>
                  <a:pt x="331742" y="433040"/>
                  <a:pt x="336729" y="438003"/>
                  <a:pt x="336729" y="444106"/>
                </a:cubicBezTo>
                <a:cubicBezTo>
                  <a:pt x="336729" y="450205"/>
                  <a:pt x="331742" y="455168"/>
                  <a:pt x="325618" y="455168"/>
                </a:cubicBezTo>
                <a:close/>
                <a:moveTo>
                  <a:pt x="116886" y="97193"/>
                </a:moveTo>
                <a:cubicBezTo>
                  <a:pt x="116886" y="54058"/>
                  <a:pt x="152135" y="18965"/>
                  <a:pt x="195463" y="18965"/>
                </a:cubicBezTo>
                <a:cubicBezTo>
                  <a:pt x="238790" y="18965"/>
                  <a:pt x="274039" y="54058"/>
                  <a:pt x="274039" y="97193"/>
                </a:cubicBezTo>
                <a:cubicBezTo>
                  <a:pt x="274039" y="140327"/>
                  <a:pt x="238790" y="175425"/>
                  <a:pt x="195463" y="175425"/>
                </a:cubicBezTo>
                <a:cubicBezTo>
                  <a:pt x="152135" y="175425"/>
                  <a:pt x="116886" y="140327"/>
                  <a:pt x="116886" y="97193"/>
                </a:cubicBezTo>
                <a:close/>
                <a:moveTo>
                  <a:pt x="195463" y="194414"/>
                </a:moveTo>
                <a:lnTo>
                  <a:pt x="316655" y="202655"/>
                </a:lnTo>
                <a:cubicBezTo>
                  <a:pt x="347621" y="204762"/>
                  <a:pt x="371875" y="230612"/>
                  <a:pt x="371875" y="261509"/>
                </a:cubicBezTo>
                <a:lnTo>
                  <a:pt x="371875" y="369537"/>
                </a:lnTo>
                <a:cubicBezTo>
                  <a:pt x="371875" y="390862"/>
                  <a:pt x="356669" y="408704"/>
                  <a:pt x="336488" y="412928"/>
                </a:cubicBezTo>
                <a:lnTo>
                  <a:pt x="355708" y="253212"/>
                </a:lnTo>
                <a:cubicBezTo>
                  <a:pt x="356034" y="250518"/>
                  <a:pt x="355187" y="247818"/>
                  <a:pt x="353378" y="245790"/>
                </a:cubicBezTo>
                <a:cubicBezTo>
                  <a:pt x="351570" y="243762"/>
                  <a:pt x="348979" y="242600"/>
                  <a:pt x="346254" y="242600"/>
                </a:cubicBezTo>
                <a:lnTo>
                  <a:pt x="47012" y="242600"/>
                </a:lnTo>
                <a:cubicBezTo>
                  <a:pt x="44286" y="242600"/>
                  <a:pt x="41695" y="243762"/>
                  <a:pt x="39886" y="245790"/>
                </a:cubicBezTo>
                <a:cubicBezTo>
                  <a:pt x="38077" y="247818"/>
                  <a:pt x="37230" y="250518"/>
                  <a:pt x="37556" y="253212"/>
                </a:cubicBezTo>
                <a:lnTo>
                  <a:pt x="56811" y="413210"/>
                </a:lnTo>
                <a:cubicBezTo>
                  <a:pt x="35480" y="409921"/>
                  <a:pt x="19050" y="391676"/>
                  <a:pt x="19050" y="369537"/>
                </a:cubicBezTo>
                <a:lnTo>
                  <a:pt x="19050" y="261509"/>
                </a:lnTo>
                <a:cubicBezTo>
                  <a:pt x="19050" y="230612"/>
                  <a:pt x="43304" y="204762"/>
                  <a:pt x="74270" y="202655"/>
                </a:cubicBezTo>
                <a:lnTo>
                  <a:pt x="195463" y="19441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Freeform 122">
            <a:extLst>
              <a:ext uri="{FF2B5EF4-FFF2-40B4-BE49-F238E27FC236}">
                <a16:creationId xmlns:a16="http://schemas.microsoft.com/office/drawing/2014/main" id="{E445194B-3C5F-98B7-C0CD-35FD94F61D6F}"/>
              </a:ext>
            </a:extLst>
          </p:cNvPr>
          <p:cNvSpPr/>
          <p:nvPr/>
        </p:nvSpPr>
        <p:spPr>
          <a:xfrm>
            <a:off x="6478354" y="4996830"/>
            <a:ext cx="256811" cy="244125"/>
          </a:xfrm>
          <a:custGeom>
            <a:avLst/>
            <a:gdLst>
              <a:gd name="connsiteX0" fmla="*/ 339952 w 870916"/>
              <a:gd name="connsiteY0" fmla="*/ 646587 h 827894"/>
              <a:gd name="connsiteX1" fmla="*/ 337616 w 870916"/>
              <a:gd name="connsiteY1" fmla="*/ 654571 h 827894"/>
              <a:gd name="connsiteX2" fmla="*/ 256789 w 870916"/>
              <a:gd name="connsiteY2" fmla="*/ 800014 h 827894"/>
              <a:gd name="connsiteX3" fmla="*/ 614103 w 870916"/>
              <a:gd name="connsiteY3" fmla="*/ 800051 h 827894"/>
              <a:gd name="connsiteX4" fmla="*/ 533245 w 870916"/>
              <a:gd name="connsiteY4" fmla="*/ 654554 h 827894"/>
              <a:gd name="connsiteX5" fmla="*/ 530917 w 870916"/>
              <a:gd name="connsiteY5" fmla="*/ 646587 h 827894"/>
              <a:gd name="connsiteX6" fmla="*/ 27739 w 870916"/>
              <a:gd name="connsiteY6" fmla="*/ 566129 h 827894"/>
              <a:gd name="connsiteX7" fmla="*/ 27739 w 870916"/>
              <a:gd name="connsiteY7" fmla="*/ 599307 h 827894"/>
              <a:gd name="connsiteX8" fmla="*/ 47155 w 870916"/>
              <a:gd name="connsiteY8" fmla="*/ 618756 h 827894"/>
              <a:gd name="connsiteX9" fmla="*/ 823765 w 870916"/>
              <a:gd name="connsiteY9" fmla="*/ 618756 h 827894"/>
              <a:gd name="connsiteX10" fmla="*/ 843143 w 870916"/>
              <a:gd name="connsiteY10" fmla="*/ 599307 h 827894"/>
              <a:gd name="connsiteX11" fmla="*/ 843143 w 870916"/>
              <a:gd name="connsiteY11" fmla="*/ 566129 h 827894"/>
              <a:gd name="connsiteX12" fmla="*/ 157799 w 870916"/>
              <a:gd name="connsiteY12" fmla="*/ 467583 h 827894"/>
              <a:gd name="connsiteX13" fmla="*/ 713111 w 870916"/>
              <a:gd name="connsiteY13" fmla="*/ 467583 h 827894"/>
              <a:gd name="connsiteX14" fmla="*/ 727016 w 870916"/>
              <a:gd name="connsiteY14" fmla="*/ 481501 h 827894"/>
              <a:gd name="connsiteX15" fmla="*/ 713111 w 870916"/>
              <a:gd name="connsiteY15" fmla="*/ 495419 h 827894"/>
              <a:gd name="connsiteX16" fmla="*/ 157799 w 870916"/>
              <a:gd name="connsiteY16" fmla="*/ 495419 h 827894"/>
              <a:gd name="connsiteX17" fmla="*/ 143893 w 870916"/>
              <a:gd name="connsiteY17" fmla="*/ 481501 h 827894"/>
              <a:gd name="connsiteX18" fmla="*/ 157799 w 870916"/>
              <a:gd name="connsiteY18" fmla="*/ 467583 h 827894"/>
              <a:gd name="connsiteX19" fmla="*/ 157799 w 870916"/>
              <a:gd name="connsiteY19" fmla="*/ 401338 h 827894"/>
              <a:gd name="connsiteX20" fmla="*/ 713111 w 870916"/>
              <a:gd name="connsiteY20" fmla="*/ 401338 h 827894"/>
              <a:gd name="connsiteX21" fmla="*/ 727016 w 870916"/>
              <a:gd name="connsiteY21" fmla="*/ 415256 h 827894"/>
              <a:gd name="connsiteX22" fmla="*/ 713111 w 870916"/>
              <a:gd name="connsiteY22" fmla="*/ 429174 h 827894"/>
              <a:gd name="connsiteX23" fmla="*/ 157799 w 870916"/>
              <a:gd name="connsiteY23" fmla="*/ 429174 h 827894"/>
              <a:gd name="connsiteX24" fmla="*/ 143893 w 870916"/>
              <a:gd name="connsiteY24" fmla="*/ 415256 h 827894"/>
              <a:gd name="connsiteX25" fmla="*/ 157799 w 870916"/>
              <a:gd name="connsiteY25" fmla="*/ 401338 h 827894"/>
              <a:gd name="connsiteX26" fmla="*/ 406902 w 870916"/>
              <a:gd name="connsiteY26" fmla="*/ 335085 h 827894"/>
              <a:gd name="connsiteX27" fmla="*/ 713111 w 870916"/>
              <a:gd name="connsiteY27" fmla="*/ 335085 h 827894"/>
              <a:gd name="connsiteX28" fmla="*/ 726979 w 870916"/>
              <a:gd name="connsiteY28" fmla="*/ 349003 h 827894"/>
              <a:gd name="connsiteX29" fmla="*/ 713111 w 870916"/>
              <a:gd name="connsiteY29" fmla="*/ 362921 h 827894"/>
              <a:gd name="connsiteX30" fmla="*/ 406902 w 870916"/>
              <a:gd name="connsiteY30" fmla="*/ 362921 h 827894"/>
              <a:gd name="connsiteX31" fmla="*/ 393071 w 870916"/>
              <a:gd name="connsiteY31" fmla="*/ 349003 h 827894"/>
              <a:gd name="connsiteX32" fmla="*/ 406902 w 870916"/>
              <a:gd name="connsiteY32" fmla="*/ 335085 h 827894"/>
              <a:gd name="connsiteX33" fmla="*/ 205205 w 870916"/>
              <a:gd name="connsiteY33" fmla="*/ 210934 h 827894"/>
              <a:gd name="connsiteX34" fmla="*/ 141279 w 870916"/>
              <a:gd name="connsiteY34" fmla="*/ 275092 h 827894"/>
              <a:gd name="connsiteX35" fmla="*/ 153406 w 870916"/>
              <a:gd name="connsiteY35" fmla="*/ 284082 h 827894"/>
              <a:gd name="connsiteX36" fmla="*/ 237012 w 870916"/>
              <a:gd name="connsiteY36" fmla="*/ 288059 h 827894"/>
              <a:gd name="connsiteX37" fmla="*/ 293282 w 870916"/>
              <a:gd name="connsiteY37" fmla="*/ 225913 h 827894"/>
              <a:gd name="connsiteX38" fmla="*/ 295514 w 870916"/>
              <a:gd name="connsiteY38" fmla="*/ 210934 h 827894"/>
              <a:gd name="connsiteX39" fmla="*/ 185568 w 870916"/>
              <a:gd name="connsiteY39" fmla="*/ 100592 h 827894"/>
              <a:gd name="connsiteX40" fmla="*/ 170643 w 870916"/>
              <a:gd name="connsiteY40" fmla="*/ 102832 h 827894"/>
              <a:gd name="connsiteX41" fmla="*/ 108720 w 870916"/>
              <a:gd name="connsiteY41" fmla="*/ 159304 h 827894"/>
              <a:gd name="connsiteX42" fmla="*/ 112683 w 870916"/>
              <a:gd name="connsiteY42" fmla="*/ 243211 h 827894"/>
              <a:gd name="connsiteX43" fmla="*/ 121658 w 870916"/>
              <a:gd name="connsiteY43" fmla="*/ 255405 h 827894"/>
              <a:gd name="connsiteX44" fmla="*/ 185568 w 870916"/>
              <a:gd name="connsiteY44" fmla="*/ 191263 h 827894"/>
              <a:gd name="connsiteX45" fmla="*/ 683048 w 870916"/>
              <a:gd name="connsiteY45" fmla="*/ 96917 h 827894"/>
              <a:gd name="connsiteX46" fmla="*/ 695252 w 870916"/>
              <a:gd name="connsiteY46" fmla="*/ 104859 h 827894"/>
              <a:gd name="connsiteX47" fmla="*/ 727980 w 870916"/>
              <a:gd name="connsiteY47" fmla="*/ 173819 h 827894"/>
              <a:gd name="connsiteX48" fmla="*/ 783453 w 870916"/>
              <a:gd name="connsiteY48" fmla="*/ 173819 h 827894"/>
              <a:gd name="connsiteX49" fmla="*/ 797284 w 870916"/>
              <a:gd name="connsiteY49" fmla="*/ 187775 h 827894"/>
              <a:gd name="connsiteX50" fmla="*/ 783453 w 870916"/>
              <a:gd name="connsiteY50" fmla="*/ 201656 h 827894"/>
              <a:gd name="connsiteX51" fmla="*/ 719179 w 870916"/>
              <a:gd name="connsiteY51" fmla="*/ 201693 h 827894"/>
              <a:gd name="connsiteX52" fmla="*/ 706679 w 870916"/>
              <a:gd name="connsiteY52" fmla="*/ 193751 h 827894"/>
              <a:gd name="connsiteX53" fmla="*/ 682012 w 870916"/>
              <a:gd name="connsiteY53" fmla="*/ 141789 h 827894"/>
              <a:gd name="connsiteX54" fmla="*/ 617701 w 870916"/>
              <a:gd name="connsiteY54" fmla="*/ 262638 h 827894"/>
              <a:gd name="connsiteX55" fmla="*/ 617701 w 870916"/>
              <a:gd name="connsiteY55" fmla="*/ 262601 h 827894"/>
              <a:gd name="connsiteX56" fmla="*/ 605572 w 870916"/>
              <a:gd name="connsiteY56" fmla="*/ 269875 h 827894"/>
              <a:gd name="connsiteX57" fmla="*/ 605572 w 870916"/>
              <a:gd name="connsiteY57" fmla="*/ 269872 h 827894"/>
              <a:gd name="connsiteX58" fmla="*/ 605055 w 870916"/>
              <a:gd name="connsiteY58" fmla="*/ 269872 h 827894"/>
              <a:gd name="connsiteX59" fmla="*/ 592850 w 870916"/>
              <a:gd name="connsiteY59" fmla="*/ 261558 h 827894"/>
              <a:gd name="connsiteX60" fmla="*/ 547881 w 870916"/>
              <a:gd name="connsiteY60" fmla="*/ 158638 h 827894"/>
              <a:gd name="connsiteX61" fmla="*/ 527911 w 870916"/>
              <a:gd name="connsiteY61" fmla="*/ 202767 h 827894"/>
              <a:gd name="connsiteX62" fmla="*/ 515263 w 870916"/>
              <a:gd name="connsiteY62" fmla="*/ 210933 h 827894"/>
              <a:gd name="connsiteX63" fmla="*/ 426878 w 870916"/>
              <a:gd name="connsiteY63" fmla="*/ 210933 h 827894"/>
              <a:gd name="connsiteX64" fmla="*/ 413010 w 870916"/>
              <a:gd name="connsiteY64" fmla="*/ 197015 h 827894"/>
              <a:gd name="connsiteX65" fmla="*/ 426878 w 870916"/>
              <a:gd name="connsiteY65" fmla="*/ 183098 h 827894"/>
              <a:gd name="connsiteX66" fmla="*/ 506388 w 870916"/>
              <a:gd name="connsiteY66" fmla="*/ 183098 h 827894"/>
              <a:gd name="connsiteX67" fmla="*/ 535307 w 870916"/>
              <a:gd name="connsiteY67" fmla="*/ 118703 h 827894"/>
              <a:gd name="connsiteX68" fmla="*/ 547955 w 870916"/>
              <a:gd name="connsiteY68" fmla="*/ 110500 h 827894"/>
              <a:gd name="connsiteX69" fmla="*/ 548028 w 870916"/>
              <a:gd name="connsiteY69" fmla="*/ 110500 h 827894"/>
              <a:gd name="connsiteX70" fmla="*/ 560713 w 870916"/>
              <a:gd name="connsiteY70" fmla="*/ 118888 h 827894"/>
              <a:gd name="connsiteX71" fmla="*/ 606718 w 870916"/>
              <a:gd name="connsiteY71" fmla="*/ 224146 h 827894"/>
              <a:gd name="connsiteX72" fmla="*/ 670548 w 870916"/>
              <a:gd name="connsiteY72" fmla="*/ 104266 h 827894"/>
              <a:gd name="connsiteX73" fmla="*/ 670511 w 870916"/>
              <a:gd name="connsiteY73" fmla="*/ 104266 h 827894"/>
              <a:gd name="connsiteX74" fmla="*/ 683048 w 870916"/>
              <a:gd name="connsiteY74" fmla="*/ 96917 h 827894"/>
              <a:gd name="connsiteX75" fmla="*/ 199436 w 870916"/>
              <a:gd name="connsiteY75" fmla="*/ 70674 h 827894"/>
              <a:gd name="connsiteX76" fmla="*/ 213303 w 870916"/>
              <a:gd name="connsiteY76" fmla="*/ 84592 h 827894"/>
              <a:gd name="connsiteX77" fmla="*/ 213302 w 870916"/>
              <a:gd name="connsiteY77" fmla="*/ 84593 h 827894"/>
              <a:gd name="connsiteX78" fmla="*/ 213303 w 870916"/>
              <a:gd name="connsiteY78" fmla="*/ 84595 h 827894"/>
              <a:gd name="connsiteX79" fmla="*/ 213303 w 870916"/>
              <a:gd name="connsiteY79" fmla="*/ 183097 h 827894"/>
              <a:gd name="connsiteX80" fmla="*/ 311451 w 870916"/>
              <a:gd name="connsiteY80" fmla="*/ 183097 h 827894"/>
              <a:gd name="connsiteX81" fmla="*/ 311454 w 870916"/>
              <a:gd name="connsiteY81" fmla="*/ 183099 h 827894"/>
              <a:gd name="connsiteX82" fmla="*/ 311455 w 870916"/>
              <a:gd name="connsiteY82" fmla="*/ 183098 h 827894"/>
              <a:gd name="connsiteX83" fmla="*/ 325323 w 870916"/>
              <a:gd name="connsiteY83" fmla="*/ 197016 h 827894"/>
              <a:gd name="connsiteX84" fmla="*/ 199437 w 870916"/>
              <a:gd name="connsiteY84" fmla="*/ 323395 h 827894"/>
              <a:gd name="connsiteX85" fmla="*/ 199436 w 870916"/>
              <a:gd name="connsiteY85" fmla="*/ 323394 h 827894"/>
              <a:gd name="connsiteX86" fmla="*/ 111400 w 870916"/>
              <a:gd name="connsiteY86" fmla="*/ 285829 h 827894"/>
              <a:gd name="connsiteX87" fmla="*/ 109832 w 870916"/>
              <a:gd name="connsiteY87" fmla="*/ 283472 h 827894"/>
              <a:gd name="connsiteX88" fmla="*/ 107427 w 870916"/>
              <a:gd name="connsiteY88" fmla="*/ 281860 h 827894"/>
              <a:gd name="connsiteX89" fmla="*/ 107732 w 870916"/>
              <a:gd name="connsiteY89" fmla="*/ 280314 h 827894"/>
              <a:gd name="connsiteX90" fmla="*/ 84803 w 870916"/>
              <a:gd name="connsiteY90" fmla="*/ 245829 h 827894"/>
              <a:gd name="connsiteX91" fmla="*/ 75064 w 870916"/>
              <a:gd name="connsiteY91" fmla="*/ 197015 h 827894"/>
              <a:gd name="connsiteX92" fmla="*/ 199436 w 870916"/>
              <a:gd name="connsiteY92" fmla="*/ 70674 h 827894"/>
              <a:gd name="connsiteX93" fmla="*/ 47155 w 870916"/>
              <a:gd name="connsiteY93" fmla="*/ 27841 h 827894"/>
              <a:gd name="connsiteX94" fmla="*/ 27739 w 870916"/>
              <a:gd name="connsiteY94" fmla="*/ 47290 h 827894"/>
              <a:gd name="connsiteX95" fmla="*/ 27739 w 870916"/>
              <a:gd name="connsiteY95" fmla="*/ 538293 h 827894"/>
              <a:gd name="connsiteX96" fmla="*/ 843143 w 870916"/>
              <a:gd name="connsiteY96" fmla="*/ 538293 h 827894"/>
              <a:gd name="connsiteX97" fmla="*/ 843143 w 870916"/>
              <a:gd name="connsiteY97" fmla="*/ 47290 h 827894"/>
              <a:gd name="connsiteX98" fmla="*/ 823765 w 870916"/>
              <a:gd name="connsiteY98" fmla="*/ 27841 h 827894"/>
              <a:gd name="connsiteX99" fmla="*/ 47155 w 870916"/>
              <a:gd name="connsiteY99" fmla="*/ 0 h 827894"/>
              <a:gd name="connsiteX100" fmla="*/ 823765 w 870916"/>
              <a:gd name="connsiteY100" fmla="*/ 0 h 827894"/>
              <a:gd name="connsiteX101" fmla="*/ 870916 w 870916"/>
              <a:gd name="connsiteY101" fmla="*/ 47285 h 827894"/>
              <a:gd name="connsiteX102" fmla="*/ 870916 w 870916"/>
              <a:gd name="connsiteY102" fmla="*/ 599302 h 827894"/>
              <a:gd name="connsiteX103" fmla="*/ 823765 w 870916"/>
              <a:gd name="connsiteY103" fmla="*/ 646587 h 827894"/>
              <a:gd name="connsiteX104" fmla="*/ 559978 w 870916"/>
              <a:gd name="connsiteY104" fmla="*/ 646587 h 827894"/>
              <a:gd name="connsiteX105" fmla="*/ 560886 w 870916"/>
              <a:gd name="connsiteY105" fmla="*/ 649575 h 827894"/>
              <a:gd name="connsiteX106" fmla="*/ 659402 w 870916"/>
              <a:gd name="connsiteY106" fmla="*/ 802582 h 827894"/>
              <a:gd name="connsiteX107" fmla="*/ 664690 w 870916"/>
              <a:gd name="connsiteY107" fmla="*/ 818170 h 827894"/>
              <a:gd name="connsiteX108" fmla="*/ 651451 w 870916"/>
              <a:gd name="connsiteY108" fmla="*/ 827894 h 827894"/>
              <a:gd name="connsiteX109" fmla="*/ 219441 w 870916"/>
              <a:gd name="connsiteY109" fmla="*/ 827894 h 827894"/>
              <a:gd name="connsiteX110" fmla="*/ 206202 w 870916"/>
              <a:gd name="connsiteY110" fmla="*/ 818170 h 827894"/>
              <a:gd name="connsiteX111" fmla="*/ 211490 w 870916"/>
              <a:gd name="connsiteY111" fmla="*/ 802582 h 827894"/>
              <a:gd name="connsiteX112" fmla="*/ 310018 w 870916"/>
              <a:gd name="connsiteY112" fmla="*/ 649570 h 827894"/>
              <a:gd name="connsiteX113" fmla="*/ 310924 w 870916"/>
              <a:gd name="connsiteY113" fmla="*/ 646587 h 827894"/>
              <a:gd name="connsiteX114" fmla="*/ 47155 w 870916"/>
              <a:gd name="connsiteY114" fmla="*/ 646587 h 827894"/>
              <a:gd name="connsiteX115" fmla="*/ 3 w 870916"/>
              <a:gd name="connsiteY115" fmla="*/ 599302 h 827894"/>
              <a:gd name="connsiteX116" fmla="*/ 3 w 870916"/>
              <a:gd name="connsiteY116" fmla="*/ 552219 h 827894"/>
              <a:gd name="connsiteX117" fmla="*/ 0 w 870916"/>
              <a:gd name="connsiteY117" fmla="*/ 552211 h 827894"/>
              <a:gd name="connsiteX118" fmla="*/ 3 w 870916"/>
              <a:gd name="connsiteY118" fmla="*/ 552204 h 827894"/>
              <a:gd name="connsiteX119" fmla="*/ 3 w 870916"/>
              <a:gd name="connsiteY119" fmla="*/ 47285 h 827894"/>
              <a:gd name="connsiteX120" fmla="*/ 47155 w 870916"/>
              <a:gd name="connsiteY120" fmla="*/ 0 h 82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870916" h="827894">
                <a:moveTo>
                  <a:pt x="339952" y="646587"/>
                </a:moveTo>
                <a:lnTo>
                  <a:pt x="337616" y="654571"/>
                </a:lnTo>
                <a:cubicBezTo>
                  <a:pt x="327669" y="686508"/>
                  <a:pt x="302942" y="752418"/>
                  <a:pt x="256789" y="800014"/>
                </a:cubicBezTo>
                <a:lnTo>
                  <a:pt x="614103" y="800051"/>
                </a:lnTo>
                <a:cubicBezTo>
                  <a:pt x="567950" y="752423"/>
                  <a:pt x="543182" y="686465"/>
                  <a:pt x="533245" y="654554"/>
                </a:cubicBezTo>
                <a:lnTo>
                  <a:pt x="530917" y="646587"/>
                </a:lnTo>
                <a:close/>
                <a:moveTo>
                  <a:pt x="27739" y="566129"/>
                </a:moveTo>
                <a:lnTo>
                  <a:pt x="27739" y="599307"/>
                </a:lnTo>
                <a:cubicBezTo>
                  <a:pt x="27776" y="610070"/>
                  <a:pt x="36467" y="618756"/>
                  <a:pt x="47155" y="618756"/>
                </a:cubicBezTo>
                <a:lnTo>
                  <a:pt x="823765" y="618756"/>
                </a:lnTo>
                <a:cubicBezTo>
                  <a:pt x="834452" y="618756"/>
                  <a:pt x="843106" y="610070"/>
                  <a:pt x="843143" y="599307"/>
                </a:cubicBezTo>
                <a:lnTo>
                  <a:pt x="843143" y="566129"/>
                </a:lnTo>
                <a:close/>
                <a:moveTo>
                  <a:pt x="157799" y="467583"/>
                </a:moveTo>
                <a:lnTo>
                  <a:pt x="713111" y="467583"/>
                </a:lnTo>
                <a:cubicBezTo>
                  <a:pt x="720803" y="467583"/>
                  <a:pt x="727016" y="473819"/>
                  <a:pt x="727016" y="481501"/>
                </a:cubicBezTo>
                <a:cubicBezTo>
                  <a:pt x="727016" y="489184"/>
                  <a:pt x="720803" y="495419"/>
                  <a:pt x="713111" y="495419"/>
                </a:cubicBezTo>
                <a:lnTo>
                  <a:pt x="157799" y="495419"/>
                </a:lnTo>
                <a:cubicBezTo>
                  <a:pt x="150106" y="495419"/>
                  <a:pt x="143893" y="489184"/>
                  <a:pt x="143893" y="481501"/>
                </a:cubicBezTo>
                <a:cubicBezTo>
                  <a:pt x="143893" y="473819"/>
                  <a:pt x="150105" y="467583"/>
                  <a:pt x="157799" y="467583"/>
                </a:cubicBezTo>
                <a:close/>
                <a:moveTo>
                  <a:pt x="157799" y="401338"/>
                </a:moveTo>
                <a:lnTo>
                  <a:pt x="713111" y="401338"/>
                </a:lnTo>
                <a:cubicBezTo>
                  <a:pt x="720803" y="401338"/>
                  <a:pt x="727016" y="407574"/>
                  <a:pt x="727016" y="415256"/>
                </a:cubicBezTo>
                <a:cubicBezTo>
                  <a:pt x="727016" y="422939"/>
                  <a:pt x="720803" y="429174"/>
                  <a:pt x="713111" y="429174"/>
                </a:cubicBezTo>
                <a:lnTo>
                  <a:pt x="157799" y="429174"/>
                </a:lnTo>
                <a:cubicBezTo>
                  <a:pt x="150106" y="429174"/>
                  <a:pt x="143893" y="422939"/>
                  <a:pt x="143893" y="415256"/>
                </a:cubicBezTo>
                <a:cubicBezTo>
                  <a:pt x="143893" y="407573"/>
                  <a:pt x="150105" y="401338"/>
                  <a:pt x="157799" y="401338"/>
                </a:cubicBezTo>
                <a:close/>
                <a:moveTo>
                  <a:pt x="406902" y="335085"/>
                </a:moveTo>
                <a:lnTo>
                  <a:pt x="713111" y="335085"/>
                </a:lnTo>
                <a:cubicBezTo>
                  <a:pt x="720803" y="335085"/>
                  <a:pt x="726979" y="341321"/>
                  <a:pt x="726979" y="349003"/>
                </a:cubicBezTo>
                <a:cubicBezTo>
                  <a:pt x="726979" y="356686"/>
                  <a:pt x="720803" y="362921"/>
                  <a:pt x="713111" y="362921"/>
                </a:cubicBezTo>
                <a:lnTo>
                  <a:pt x="406902" y="362921"/>
                </a:lnTo>
                <a:cubicBezTo>
                  <a:pt x="399246" y="362921"/>
                  <a:pt x="393071" y="356686"/>
                  <a:pt x="393071" y="349003"/>
                </a:cubicBezTo>
                <a:cubicBezTo>
                  <a:pt x="393071" y="341320"/>
                  <a:pt x="399246" y="335085"/>
                  <a:pt x="406902" y="335085"/>
                </a:cubicBezTo>
                <a:close/>
                <a:moveTo>
                  <a:pt x="205205" y="210934"/>
                </a:moveTo>
                <a:lnTo>
                  <a:pt x="141279" y="275092"/>
                </a:lnTo>
                <a:lnTo>
                  <a:pt x="153406" y="284082"/>
                </a:lnTo>
                <a:cubicBezTo>
                  <a:pt x="178861" y="297621"/>
                  <a:pt x="209496" y="299501"/>
                  <a:pt x="237012" y="288059"/>
                </a:cubicBezTo>
                <a:cubicBezTo>
                  <a:pt x="264529" y="276619"/>
                  <a:pt x="284844" y="253550"/>
                  <a:pt x="293282" y="225913"/>
                </a:cubicBezTo>
                <a:lnTo>
                  <a:pt x="295514" y="210934"/>
                </a:lnTo>
                <a:close/>
                <a:moveTo>
                  <a:pt x="185568" y="100592"/>
                </a:moveTo>
                <a:lnTo>
                  <a:pt x="170643" y="102832"/>
                </a:lnTo>
                <a:cubicBezTo>
                  <a:pt x="143106" y="111301"/>
                  <a:pt x="120119" y="131691"/>
                  <a:pt x="108720" y="159304"/>
                </a:cubicBezTo>
                <a:cubicBezTo>
                  <a:pt x="97321" y="186918"/>
                  <a:pt x="99192" y="217663"/>
                  <a:pt x="112683" y="243211"/>
                </a:cubicBezTo>
                <a:lnTo>
                  <a:pt x="121658" y="255405"/>
                </a:lnTo>
                <a:lnTo>
                  <a:pt x="185568" y="191263"/>
                </a:lnTo>
                <a:close/>
                <a:moveTo>
                  <a:pt x="683048" y="96917"/>
                </a:moveTo>
                <a:cubicBezTo>
                  <a:pt x="688299" y="97028"/>
                  <a:pt x="692996" y="100109"/>
                  <a:pt x="695252" y="104859"/>
                </a:cubicBezTo>
                <a:lnTo>
                  <a:pt x="727980" y="173819"/>
                </a:lnTo>
                <a:lnTo>
                  <a:pt x="783453" y="173819"/>
                </a:lnTo>
                <a:cubicBezTo>
                  <a:pt x="791108" y="173819"/>
                  <a:pt x="797284" y="180055"/>
                  <a:pt x="797284" y="187775"/>
                </a:cubicBezTo>
                <a:cubicBezTo>
                  <a:pt x="797284" y="195458"/>
                  <a:pt x="791108" y="201656"/>
                  <a:pt x="783453" y="201656"/>
                </a:cubicBezTo>
                <a:lnTo>
                  <a:pt x="719179" y="201693"/>
                </a:lnTo>
                <a:cubicBezTo>
                  <a:pt x="713853" y="201693"/>
                  <a:pt x="708972" y="198575"/>
                  <a:pt x="706679" y="193751"/>
                </a:cubicBezTo>
                <a:lnTo>
                  <a:pt x="682012" y="141789"/>
                </a:lnTo>
                <a:lnTo>
                  <a:pt x="617701" y="262638"/>
                </a:lnTo>
                <a:lnTo>
                  <a:pt x="617701" y="262601"/>
                </a:lnTo>
                <a:cubicBezTo>
                  <a:pt x="615297" y="267055"/>
                  <a:pt x="610637" y="269875"/>
                  <a:pt x="605572" y="269875"/>
                </a:cubicBezTo>
                <a:lnTo>
                  <a:pt x="605572" y="269872"/>
                </a:lnTo>
                <a:lnTo>
                  <a:pt x="605055" y="269872"/>
                </a:lnTo>
                <a:cubicBezTo>
                  <a:pt x="599729" y="269649"/>
                  <a:pt x="594996" y="266457"/>
                  <a:pt x="592850" y="261558"/>
                </a:cubicBezTo>
                <a:lnTo>
                  <a:pt x="547881" y="158638"/>
                </a:lnTo>
                <a:lnTo>
                  <a:pt x="527911" y="202767"/>
                </a:lnTo>
                <a:cubicBezTo>
                  <a:pt x="525654" y="207741"/>
                  <a:pt x="520699" y="210933"/>
                  <a:pt x="515263" y="210933"/>
                </a:cubicBezTo>
                <a:lnTo>
                  <a:pt x="426878" y="210933"/>
                </a:lnTo>
                <a:cubicBezTo>
                  <a:pt x="419222" y="210933"/>
                  <a:pt x="413010" y="204697"/>
                  <a:pt x="413010" y="197015"/>
                </a:cubicBezTo>
                <a:cubicBezTo>
                  <a:pt x="413010" y="189332"/>
                  <a:pt x="419223" y="183098"/>
                  <a:pt x="426878" y="183098"/>
                </a:cubicBezTo>
                <a:lnTo>
                  <a:pt x="506388" y="183098"/>
                </a:lnTo>
                <a:lnTo>
                  <a:pt x="535307" y="118703"/>
                </a:lnTo>
                <a:cubicBezTo>
                  <a:pt x="537563" y="113729"/>
                  <a:pt x="542482" y="110538"/>
                  <a:pt x="547955" y="110500"/>
                </a:cubicBezTo>
                <a:lnTo>
                  <a:pt x="548028" y="110500"/>
                </a:lnTo>
                <a:cubicBezTo>
                  <a:pt x="553539" y="110538"/>
                  <a:pt x="558495" y="113840"/>
                  <a:pt x="560713" y="118888"/>
                </a:cubicBezTo>
                <a:lnTo>
                  <a:pt x="606718" y="224146"/>
                </a:lnTo>
                <a:lnTo>
                  <a:pt x="670548" y="104266"/>
                </a:lnTo>
                <a:lnTo>
                  <a:pt x="670511" y="104266"/>
                </a:lnTo>
                <a:cubicBezTo>
                  <a:pt x="672952" y="99663"/>
                  <a:pt x="677834" y="96805"/>
                  <a:pt x="683048" y="96917"/>
                </a:cubicBezTo>
                <a:close/>
                <a:moveTo>
                  <a:pt x="199436" y="70674"/>
                </a:moveTo>
                <a:cubicBezTo>
                  <a:pt x="207091" y="70674"/>
                  <a:pt x="213303" y="76910"/>
                  <a:pt x="213303" y="84592"/>
                </a:cubicBezTo>
                <a:lnTo>
                  <a:pt x="213302" y="84593"/>
                </a:lnTo>
                <a:lnTo>
                  <a:pt x="213303" y="84595"/>
                </a:lnTo>
                <a:lnTo>
                  <a:pt x="213303" y="183097"/>
                </a:lnTo>
                <a:lnTo>
                  <a:pt x="311451" y="183097"/>
                </a:lnTo>
                <a:lnTo>
                  <a:pt x="311454" y="183099"/>
                </a:lnTo>
                <a:lnTo>
                  <a:pt x="311455" y="183098"/>
                </a:lnTo>
                <a:cubicBezTo>
                  <a:pt x="319109" y="183098"/>
                  <a:pt x="325323" y="189334"/>
                  <a:pt x="325323" y="197016"/>
                </a:cubicBezTo>
                <a:cubicBezTo>
                  <a:pt x="325249" y="266755"/>
                  <a:pt x="268926" y="323281"/>
                  <a:pt x="199437" y="323395"/>
                </a:cubicBezTo>
                <a:lnTo>
                  <a:pt x="199436" y="323394"/>
                </a:lnTo>
                <a:cubicBezTo>
                  <a:pt x="164969" y="322968"/>
                  <a:pt x="133876" y="308669"/>
                  <a:pt x="111400" y="285829"/>
                </a:cubicBezTo>
                <a:lnTo>
                  <a:pt x="109832" y="283472"/>
                </a:lnTo>
                <a:lnTo>
                  <a:pt x="107427" y="281860"/>
                </a:lnTo>
                <a:lnTo>
                  <a:pt x="107732" y="280314"/>
                </a:lnTo>
                <a:lnTo>
                  <a:pt x="84803" y="245829"/>
                </a:lnTo>
                <a:cubicBezTo>
                  <a:pt x="78529" y="230805"/>
                  <a:pt x="75064" y="214312"/>
                  <a:pt x="75064" y="197015"/>
                </a:cubicBezTo>
                <a:cubicBezTo>
                  <a:pt x="75064" y="127830"/>
                  <a:pt x="130500" y="71529"/>
                  <a:pt x="199436" y="70674"/>
                </a:cubicBezTo>
                <a:close/>
                <a:moveTo>
                  <a:pt x="47155" y="27841"/>
                </a:moveTo>
                <a:cubicBezTo>
                  <a:pt x="36430" y="27841"/>
                  <a:pt x="27776" y="36527"/>
                  <a:pt x="27739" y="47290"/>
                </a:cubicBezTo>
                <a:lnTo>
                  <a:pt x="27739" y="538293"/>
                </a:lnTo>
                <a:lnTo>
                  <a:pt x="843143" y="538293"/>
                </a:lnTo>
                <a:lnTo>
                  <a:pt x="843143" y="47290"/>
                </a:lnTo>
                <a:cubicBezTo>
                  <a:pt x="843106" y="36564"/>
                  <a:pt x="834452" y="27878"/>
                  <a:pt x="823765" y="27841"/>
                </a:cubicBezTo>
                <a:close/>
                <a:moveTo>
                  <a:pt x="47155" y="0"/>
                </a:moveTo>
                <a:lnTo>
                  <a:pt x="823765" y="0"/>
                </a:lnTo>
                <a:cubicBezTo>
                  <a:pt x="849800" y="0"/>
                  <a:pt x="870879" y="21156"/>
                  <a:pt x="870916" y="47285"/>
                </a:cubicBezTo>
                <a:lnTo>
                  <a:pt x="870916" y="599302"/>
                </a:lnTo>
                <a:cubicBezTo>
                  <a:pt x="870879" y="625431"/>
                  <a:pt x="849763" y="646587"/>
                  <a:pt x="823765" y="646587"/>
                </a:cubicBezTo>
                <a:lnTo>
                  <a:pt x="559978" y="646587"/>
                </a:lnTo>
                <a:lnTo>
                  <a:pt x="560886" y="649575"/>
                </a:lnTo>
                <a:cubicBezTo>
                  <a:pt x="572757" y="686077"/>
                  <a:pt x="603266" y="763025"/>
                  <a:pt x="659402" y="802582"/>
                </a:cubicBezTo>
                <a:cubicBezTo>
                  <a:pt x="664358" y="806070"/>
                  <a:pt x="666503" y="812380"/>
                  <a:pt x="664690" y="818170"/>
                </a:cubicBezTo>
                <a:cubicBezTo>
                  <a:pt x="662841" y="823960"/>
                  <a:pt x="657516" y="827894"/>
                  <a:pt x="651451" y="827894"/>
                </a:cubicBezTo>
                <a:lnTo>
                  <a:pt x="219441" y="827894"/>
                </a:lnTo>
                <a:cubicBezTo>
                  <a:pt x="213376" y="827894"/>
                  <a:pt x="208051" y="823960"/>
                  <a:pt x="206202" y="818170"/>
                </a:cubicBezTo>
                <a:cubicBezTo>
                  <a:pt x="204390" y="812380"/>
                  <a:pt x="206535" y="806071"/>
                  <a:pt x="211490" y="802582"/>
                </a:cubicBezTo>
                <a:cubicBezTo>
                  <a:pt x="267684" y="762999"/>
                  <a:pt x="298165" y="686064"/>
                  <a:pt x="310018" y="649570"/>
                </a:cubicBezTo>
                <a:lnTo>
                  <a:pt x="310924" y="646587"/>
                </a:lnTo>
                <a:lnTo>
                  <a:pt x="47155" y="646587"/>
                </a:lnTo>
                <a:cubicBezTo>
                  <a:pt x="21157" y="646587"/>
                  <a:pt x="40" y="625431"/>
                  <a:pt x="3" y="599302"/>
                </a:cubicBezTo>
                <a:lnTo>
                  <a:pt x="3" y="552219"/>
                </a:lnTo>
                <a:lnTo>
                  <a:pt x="0" y="552211"/>
                </a:lnTo>
                <a:lnTo>
                  <a:pt x="3" y="552204"/>
                </a:lnTo>
                <a:lnTo>
                  <a:pt x="3" y="47285"/>
                </a:lnTo>
                <a:cubicBezTo>
                  <a:pt x="40" y="21156"/>
                  <a:pt x="21120" y="0"/>
                  <a:pt x="47155" y="0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81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F688A-4A8B-5607-23D9-8F0ABB7D8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C2DC2-F34A-4AE9-C620-69D9E2D3C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How </a:t>
            </a:r>
            <a:r>
              <a:rPr lang="en-US" dirty="0" err="1"/>
              <a:t>Acceleo</a:t>
            </a:r>
            <a:r>
              <a:rPr lang="en-US" dirty="0"/>
              <a:t> </a:t>
            </a:r>
            <a:r>
              <a:rPr lang="en-US" dirty="0" err="1"/>
              <a:t>Matemática</a:t>
            </a:r>
            <a:r>
              <a:rPr lang="en-US" dirty="0"/>
              <a:t> Works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DC24C8-92E7-7AC4-2873-F4E04E021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07B61-0113-E343-BE5F-4CCEC0BAC761}" type="slidenum">
              <a:rPr lang="en-US" smtClean="0"/>
              <a:t>7</a:t>
            </a:fld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5513B3B-6B30-9C64-3B6E-E9A26EA9066D}"/>
              </a:ext>
            </a:extLst>
          </p:cNvPr>
          <p:cNvSpPr/>
          <p:nvPr/>
        </p:nvSpPr>
        <p:spPr>
          <a:xfrm rot="10800000" flipH="1" flipV="1">
            <a:off x="609599" y="1568210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8E56ACC-C430-F596-AEEF-D57C426EAFC8}"/>
              </a:ext>
            </a:extLst>
          </p:cNvPr>
          <p:cNvSpPr/>
          <p:nvPr/>
        </p:nvSpPr>
        <p:spPr>
          <a:xfrm rot="10800000" flipH="1" flipV="1">
            <a:off x="2837393" y="1568210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8F06F95-4AC2-3060-19AE-3047041A4A4B}"/>
              </a:ext>
            </a:extLst>
          </p:cNvPr>
          <p:cNvSpPr/>
          <p:nvPr/>
        </p:nvSpPr>
        <p:spPr>
          <a:xfrm rot="10800000" flipH="1" flipV="1">
            <a:off x="5065187" y="1568210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06B7BBE-0EDA-DCFE-E3A8-B0226F930926}"/>
              </a:ext>
            </a:extLst>
          </p:cNvPr>
          <p:cNvSpPr/>
          <p:nvPr/>
        </p:nvSpPr>
        <p:spPr>
          <a:xfrm rot="10800000" flipH="1" flipV="1">
            <a:off x="7292981" y="1568210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3325F2D-BD5B-D782-68C2-9AC4BFA6E10E}"/>
              </a:ext>
            </a:extLst>
          </p:cNvPr>
          <p:cNvSpPr/>
          <p:nvPr/>
        </p:nvSpPr>
        <p:spPr>
          <a:xfrm rot="10800000" flipH="1" flipV="1">
            <a:off x="9520778" y="1568210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BE73798-9F8F-ABAA-ED2B-0312CFA98EA1}"/>
              </a:ext>
            </a:extLst>
          </p:cNvPr>
          <p:cNvGrpSpPr/>
          <p:nvPr/>
        </p:nvGrpSpPr>
        <p:grpSpPr>
          <a:xfrm>
            <a:off x="2604306" y="2043398"/>
            <a:ext cx="300001" cy="300001"/>
            <a:chOff x="2534692" y="3175197"/>
            <a:chExt cx="439231" cy="43923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9B54CC6-1DF1-4AEF-18A7-BA9D8B6593CB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9C0FD973-8554-1329-309E-D36C1CD72BF7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7A1BEDE-A785-AE6C-4CBC-44946D9CDE9E}"/>
              </a:ext>
            </a:extLst>
          </p:cNvPr>
          <p:cNvGrpSpPr/>
          <p:nvPr/>
        </p:nvGrpSpPr>
        <p:grpSpPr>
          <a:xfrm>
            <a:off x="4832100" y="2043398"/>
            <a:ext cx="300001" cy="300001"/>
            <a:chOff x="2534692" y="3175197"/>
            <a:chExt cx="439231" cy="439231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999F1-901E-543A-25B5-9A67325E4E5C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6D62D236-D1F1-E384-8790-9F8EF5175117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8D87A6C-BABC-6D37-100E-9178D6A671A1}"/>
              </a:ext>
            </a:extLst>
          </p:cNvPr>
          <p:cNvGrpSpPr/>
          <p:nvPr/>
        </p:nvGrpSpPr>
        <p:grpSpPr>
          <a:xfrm>
            <a:off x="7059894" y="2043398"/>
            <a:ext cx="300001" cy="300001"/>
            <a:chOff x="2534692" y="3175197"/>
            <a:chExt cx="439231" cy="439231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0B631AE-F198-3942-EE9E-CAB64296D994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FDECC9AC-D658-A58E-832B-8EAA50A55E18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1306925-0E30-4564-A87B-D23F93B0FF63}"/>
              </a:ext>
            </a:extLst>
          </p:cNvPr>
          <p:cNvGrpSpPr/>
          <p:nvPr/>
        </p:nvGrpSpPr>
        <p:grpSpPr>
          <a:xfrm>
            <a:off x="9287688" y="2043398"/>
            <a:ext cx="300001" cy="300001"/>
            <a:chOff x="2534692" y="3175197"/>
            <a:chExt cx="439231" cy="439231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91837FA-3A4B-5F41-8B1A-7D43116AB3AA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11748080-0B99-81D0-708E-ACB7602305DF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99789DF5-AABF-6E35-B5C4-C24EB8DA752D}"/>
              </a:ext>
            </a:extLst>
          </p:cNvPr>
          <p:cNvSpPr/>
          <p:nvPr/>
        </p:nvSpPr>
        <p:spPr>
          <a:xfrm rot="10800000" flipH="1" flipV="1">
            <a:off x="1222544" y="1708003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Innovative </a:t>
            </a:r>
            <a:br>
              <a:rPr lang="en-US" sz="12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Lesson Design</a:t>
            </a:r>
            <a:br>
              <a:rPr lang="en-US" sz="1200" b="1" kern="0" dirty="0">
                <a:solidFill>
                  <a:schemeClr val="accent1"/>
                </a:solidFill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Name it, select grade/topic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173334A-06F4-3128-2876-2D3BBEC98FC5}"/>
              </a:ext>
            </a:extLst>
          </p:cNvPr>
          <p:cNvSpPr/>
          <p:nvPr/>
        </p:nvSpPr>
        <p:spPr>
          <a:xfrm rot="10800000" flipH="1" flipV="1">
            <a:off x="3450338" y="1708003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Invite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Students</a:t>
            </a:r>
          </a:p>
          <a:p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Share a class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code or link 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259EA5F-371F-9405-008B-C0B698F1767D}"/>
              </a:ext>
            </a:extLst>
          </p:cNvPr>
          <p:cNvSpPr/>
          <p:nvPr/>
        </p:nvSpPr>
        <p:spPr>
          <a:xfrm rot="10800000" flipH="1" flipV="1">
            <a:off x="5694008" y="1708003"/>
            <a:ext cx="1316391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Launch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Session</a:t>
            </a:r>
          </a:p>
          <a:p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Start a live whiteboard and teach a lesson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FD359F8-0E39-BB36-C7F1-D37BC8037218}"/>
              </a:ext>
            </a:extLst>
          </p:cNvPr>
          <p:cNvSpPr/>
          <p:nvPr/>
        </p:nvSpPr>
        <p:spPr>
          <a:xfrm rot="10800000" flipH="1" flipV="1">
            <a:off x="7905926" y="1708003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Interact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 Real Time</a:t>
            </a:r>
          </a:p>
          <a:p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Students write/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draw alongside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the teacher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B917D80-CC2F-C133-960C-561BE6B342BE}"/>
              </a:ext>
            </a:extLst>
          </p:cNvPr>
          <p:cNvSpPr/>
          <p:nvPr/>
        </p:nvSpPr>
        <p:spPr>
          <a:xfrm rot="10800000" flipH="1" flipV="1">
            <a:off x="10120471" y="1708003"/>
            <a:ext cx="144867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Review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Work</a:t>
            </a:r>
          </a:p>
          <a:p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Teachers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give comments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or assign practice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775DC35-968A-0BBE-558F-35EA7FCC2B6F}"/>
              </a:ext>
            </a:extLst>
          </p:cNvPr>
          <p:cNvSpPr txBox="1"/>
          <p:nvPr/>
        </p:nvSpPr>
        <p:spPr>
          <a:xfrm>
            <a:off x="4503991" y="1230618"/>
            <a:ext cx="3184018" cy="2530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defRPr sz="1100" kern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algn="ctr"/>
            <a:r>
              <a:rPr lang="en-US" sz="1600" b="1" dirty="0"/>
              <a:t>FLOW (TEACHER’S VIEW)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1B3A0CE-8941-B772-9177-A4CEBF536007}"/>
              </a:ext>
            </a:extLst>
          </p:cNvPr>
          <p:cNvCxnSpPr/>
          <p:nvPr/>
        </p:nvCxnSpPr>
        <p:spPr>
          <a:xfrm flipH="1">
            <a:off x="609598" y="1357158"/>
            <a:ext cx="4079982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C943873-6609-2866-9278-0ABAD082FD27}"/>
              </a:ext>
            </a:extLst>
          </p:cNvPr>
          <p:cNvCxnSpPr>
            <a:cxnSpLocks/>
          </p:cNvCxnSpPr>
          <p:nvPr/>
        </p:nvCxnSpPr>
        <p:spPr>
          <a:xfrm flipH="1">
            <a:off x="7502417" y="1357158"/>
            <a:ext cx="4079982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86545E0-8F3F-7A8E-5D2D-9A92276AD90A}"/>
              </a:ext>
            </a:extLst>
          </p:cNvPr>
          <p:cNvGrpSpPr/>
          <p:nvPr/>
        </p:nvGrpSpPr>
        <p:grpSpPr>
          <a:xfrm>
            <a:off x="750146" y="1684716"/>
            <a:ext cx="381168" cy="385367"/>
            <a:chOff x="1386742" y="1736894"/>
            <a:chExt cx="507335" cy="512923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FEB3DD3-822A-74D6-4BB9-C197E325BF4C}"/>
                </a:ext>
              </a:extLst>
            </p:cNvPr>
            <p:cNvSpPr/>
            <p:nvPr/>
          </p:nvSpPr>
          <p:spPr>
            <a:xfrm>
              <a:off x="1386742" y="173689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87344B3A-1D43-7A14-B49C-DCA0FC368415}"/>
                </a:ext>
              </a:extLst>
            </p:cNvPr>
            <p:cNvSpPr/>
            <p:nvPr/>
          </p:nvSpPr>
          <p:spPr>
            <a:xfrm>
              <a:off x="1508169" y="1862173"/>
              <a:ext cx="264480" cy="262364"/>
            </a:xfrm>
            <a:custGeom>
              <a:avLst/>
              <a:gdLst>
                <a:gd name="connsiteX0" fmla="*/ 2 w 857253"/>
                <a:gd name="connsiteY0" fmla="*/ 838487 h 850393"/>
                <a:gd name="connsiteX1" fmla="*/ 11619 w 857253"/>
                <a:gd name="connsiteY1" fmla="*/ 850392 h 850393"/>
                <a:gd name="connsiteX2" fmla="*/ 12003 w 857253"/>
                <a:gd name="connsiteY2" fmla="*/ 850392 h 850393"/>
                <a:gd name="connsiteX3" fmla="*/ 845250 w 857253"/>
                <a:gd name="connsiteY3" fmla="*/ 850392 h 850393"/>
                <a:gd name="connsiteX4" fmla="*/ 857252 w 857253"/>
                <a:gd name="connsiteY4" fmla="*/ 838868 h 850393"/>
                <a:gd name="connsiteX5" fmla="*/ 857252 w 857253"/>
                <a:gd name="connsiteY5" fmla="*/ 838487 h 850393"/>
                <a:gd name="connsiteX6" fmla="*/ 857252 w 857253"/>
                <a:gd name="connsiteY6" fmla="*/ 779621 h 850393"/>
                <a:gd name="connsiteX7" fmla="*/ 785719 w 857253"/>
                <a:gd name="connsiteY7" fmla="*/ 673794 h 850393"/>
                <a:gd name="connsiteX8" fmla="*/ 800816 w 857253"/>
                <a:gd name="connsiteY8" fmla="*/ 570377 h 850393"/>
                <a:gd name="connsiteX9" fmla="*/ 696565 w 857253"/>
                <a:gd name="connsiteY9" fmla="*/ 555401 h 850393"/>
                <a:gd name="connsiteX10" fmla="*/ 681468 w 857253"/>
                <a:gd name="connsiteY10" fmla="*/ 658818 h 850393"/>
                <a:gd name="connsiteX11" fmla="*/ 696565 w 857253"/>
                <a:gd name="connsiteY11" fmla="*/ 673794 h 850393"/>
                <a:gd name="connsiteX12" fmla="*/ 637034 w 857253"/>
                <a:gd name="connsiteY12" fmla="*/ 729353 h 850393"/>
                <a:gd name="connsiteX13" fmla="*/ 577407 w 857253"/>
                <a:gd name="connsiteY13" fmla="*/ 673889 h 850393"/>
                <a:gd name="connsiteX14" fmla="*/ 592504 w 857253"/>
                <a:gd name="connsiteY14" fmla="*/ 570472 h 850393"/>
                <a:gd name="connsiteX15" fmla="*/ 488253 w 857253"/>
                <a:gd name="connsiteY15" fmla="*/ 555495 h 850393"/>
                <a:gd name="connsiteX16" fmla="*/ 473156 w 857253"/>
                <a:gd name="connsiteY16" fmla="*/ 658913 h 850393"/>
                <a:gd name="connsiteX17" fmla="*/ 488253 w 857253"/>
                <a:gd name="connsiteY17" fmla="*/ 673889 h 850393"/>
                <a:gd name="connsiteX18" fmla="*/ 428627 w 857253"/>
                <a:gd name="connsiteY18" fmla="*/ 729259 h 850393"/>
                <a:gd name="connsiteX19" fmla="*/ 369000 w 857253"/>
                <a:gd name="connsiteY19" fmla="*/ 673794 h 850393"/>
                <a:gd name="connsiteX20" fmla="*/ 383328 w 857253"/>
                <a:gd name="connsiteY20" fmla="*/ 570405 h 850393"/>
                <a:gd name="connsiteX21" fmla="*/ 330900 w 857253"/>
                <a:gd name="connsiteY21" fmla="*/ 541511 h 850393"/>
                <a:gd name="connsiteX22" fmla="*/ 330900 w 857253"/>
                <a:gd name="connsiteY22" fmla="*/ 475653 h 850393"/>
                <a:gd name="connsiteX23" fmla="*/ 780385 w 857253"/>
                <a:gd name="connsiteY23" fmla="*/ 475653 h 850393"/>
                <a:gd name="connsiteX24" fmla="*/ 792291 w 857253"/>
                <a:gd name="connsiteY24" fmla="*/ 463842 h 850393"/>
                <a:gd name="connsiteX25" fmla="*/ 792291 w 857253"/>
                <a:gd name="connsiteY25" fmla="*/ 411023 h 850393"/>
                <a:gd name="connsiteX26" fmla="*/ 780385 w 857253"/>
                <a:gd name="connsiteY26" fmla="*/ 399212 h 850393"/>
                <a:gd name="connsiteX27" fmla="*/ 760001 w 857253"/>
                <a:gd name="connsiteY27" fmla="*/ 399212 h 850393"/>
                <a:gd name="connsiteX28" fmla="*/ 760001 w 857253"/>
                <a:gd name="connsiteY28" fmla="*/ 397417 h 850393"/>
                <a:gd name="connsiteX29" fmla="*/ 760001 w 857253"/>
                <a:gd name="connsiteY29" fmla="*/ 11906 h 850393"/>
                <a:gd name="connsiteX30" fmla="*/ 748476 w 857253"/>
                <a:gd name="connsiteY30" fmla="*/ 0 h 850393"/>
                <a:gd name="connsiteX31" fmla="*/ 230030 w 857253"/>
                <a:gd name="connsiteY31" fmla="*/ 0 h 850393"/>
                <a:gd name="connsiteX32" fmla="*/ 218123 w 857253"/>
                <a:gd name="connsiteY32" fmla="*/ 11621 h 850393"/>
                <a:gd name="connsiteX33" fmla="*/ 218124 w 857253"/>
                <a:gd name="connsiteY33" fmla="*/ 11906 h 850393"/>
                <a:gd name="connsiteX34" fmla="*/ 218124 w 857253"/>
                <a:gd name="connsiteY34" fmla="*/ 96945 h 850393"/>
                <a:gd name="connsiteX35" fmla="*/ 140993 w 857253"/>
                <a:gd name="connsiteY35" fmla="*/ 189729 h 850393"/>
                <a:gd name="connsiteX36" fmla="*/ 167546 w 857253"/>
                <a:gd name="connsiteY36" fmla="*/ 243496 h 850393"/>
                <a:gd name="connsiteX37" fmla="*/ 163070 w 857253"/>
                <a:gd name="connsiteY37" fmla="*/ 243496 h 850393"/>
                <a:gd name="connsiteX38" fmla="*/ 64295 w 857253"/>
                <a:gd name="connsiteY38" fmla="*/ 341857 h 850393"/>
                <a:gd name="connsiteX39" fmla="*/ 64295 w 857253"/>
                <a:gd name="connsiteY39" fmla="*/ 341952 h 850393"/>
                <a:gd name="connsiteX40" fmla="*/ 64295 w 857253"/>
                <a:gd name="connsiteY40" fmla="*/ 561732 h 850393"/>
                <a:gd name="connsiteX41" fmla="*/ 62335 w 857253"/>
                <a:gd name="connsiteY41" fmla="*/ 665675 h 850393"/>
                <a:gd name="connsiteX42" fmla="*/ 71534 w 857253"/>
                <a:gd name="connsiteY42" fmla="*/ 673700 h 850393"/>
                <a:gd name="connsiteX43" fmla="*/ 2 w 857253"/>
                <a:gd name="connsiteY43" fmla="*/ 779621 h 850393"/>
                <a:gd name="connsiteX44" fmla="*/ 741047 w 857253"/>
                <a:gd name="connsiteY44" fmla="*/ 564472 h 850393"/>
                <a:gd name="connsiteX45" fmla="*/ 791720 w 857253"/>
                <a:gd name="connsiteY45" fmla="*/ 614739 h 850393"/>
                <a:gd name="connsiteX46" fmla="*/ 741047 w 857253"/>
                <a:gd name="connsiteY46" fmla="*/ 665007 h 850393"/>
                <a:gd name="connsiteX47" fmla="*/ 690374 w 857253"/>
                <a:gd name="connsiteY47" fmla="*/ 614739 h 850393"/>
                <a:gd name="connsiteX48" fmla="*/ 741142 w 857253"/>
                <a:gd name="connsiteY48" fmla="*/ 564377 h 850393"/>
                <a:gd name="connsiteX49" fmla="*/ 741047 w 857253"/>
                <a:gd name="connsiteY49" fmla="*/ 688629 h 850393"/>
                <a:gd name="connsiteX50" fmla="*/ 832868 w 857253"/>
                <a:gd name="connsiteY50" fmla="*/ 779715 h 850393"/>
                <a:gd name="connsiteX51" fmla="*/ 832868 w 857253"/>
                <a:gd name="connsiteY51" fmla="*/ 826959 h 850393"/>
                <a:gd name="connsiteX52" fmla="*/ 648845 w 857253"/>
                <a:gd name="connsiteY52" fmla="*/ 826959 h 850393"/>
                <a:gd name="connsiteX53" fmla="*/ 648845 w 857253"/>
                <a:gd name="connsiteY53" fmla="*/ 779715 h 850393"/>
                <a:gd name="connsiteX54" fmla="*/ 741331 w 857253"/>
                <a:gd name="connsiteY54" fmla="*/ 688534 h 850393"/>
                <a:gd name="connsiteX55" fmla="*/ 741523 w 857253"/>
                <a:gd name="connsiteY55" fmla="*/ 688535 h 850393"/>
                <a:gd name="connsiteX56" fmla="*/ 532830 w 857253"/>
                <a:gd name="connsiteY56" fmla="*/ 564377 h 850393"/>
                <a:gd name="connsiteX57" fmla="*/ 583503 w 857253"/>
                <a:gd name="connsiteY57" fmla="*/ 614645 h 850393"/>
                <a:gd name="connsiteX58" fmla="*/ 532830 w 857253"/>
                <a:gd name="connsiteY58" fmla="*/ 664913 h 850393"/>
                <a:gd name="connsiteX59" fmla="*/ 482157 w 857253"/>
                <a:gd name="connsiteY59" fmla="*/ 614645 h 850393"/>
                <a:gd name="connsiteX60" fmla="*/ 532830 w 857253"/>
                <a:gd name="connsiteY60" fmla="*/ 564377 h 850393"/>
                <a:gd name="connsiteX61" fmla="*/ 532830 w 857253"/>
                <a:gd name="connsiteY61" fmla="*/ 688535 h 850393"/>
                <a:gd name="connsiteX62" fmla="*/ 624651 w 857253"/>
                <a:gd name="connsiteY62" fmla="*/ 779621 h 850393"/>
                <a:gd name="connsiteX63" fmla="*/ 624651 w 857253"/>
                <a:gd name="connsiteY63" fmla="*/ 826865 h 850393"/>
                <a:gd name="connsiteX64" fmla="*/ 440533 w 857253"/>
                <a:gd name="connsiteY64" fmla="*/ 826865 h 850393"/>
                <a:gd name="connsiteX65" fmla="*/ 440533 w 857253"/>
                <a:gd name="connsiteY65" fmla="*/ 779621 h 850393"/>
                <a:gd name="connsiteX66" fmla="*/ 533113 w 857253"/>
                <a:gd name="connsiteY66" fmla="*/ 688533 h 850393"/>
                <a:gd name="connsiteX67" fmla="*/ 533402 w 857253"/>
                <a:gd name="connsiteY67" fmla="*/ 688535 h 850393"/>
                <a:gd name="connsiteX68" fmla="*/ 416720 w 857253"/>
                <a:gd name="connsiteY68" fmla="*/ 779621 h 850393"/>
                <a:gd name="connsiteX69" fmla="*/ 416720 w 857253"/>
                <a:gd name="connsiteY69" fmla="*/ 826865 h 850393"/>
                <a:gd name="connsiteX70" fmla="*/ 232221 w 857253"/>
                <a:gd name="connsiteY70" fmla="*/ 826865 h 850393"/>
                <a:gd name="connsiteX71" fmla="*/ 232221 w 857253"/>
                <a:gd name="connsiteY71" fmla="*/ 779621 h 850393"/>
                <a:gd name="connsiteX72" fmla="*/ 327435 w 857253"/>
                <a:gd name="connsiteY72" fmla="*/ 691051 h 850393"/>
                <a:gd name="connsiteX73" fmla="*/ 416720 w 857253"/>
                <a:gd name="connsiteY73" fmla="*/ 779621 h 850393"/>
                <a:gd name="connsiteX74" fmla="*/ 375096 w 857253"/>
                <a:gd name="connsiteY74" fmla="*/ 614645 h 850393"/>
                <a:gd name="connsiteX75" fmla="*/ 324423 w 857253"/>
                <a:gd name="connsiteY75" fmla="*/ 664913 h 850393"/>
                <a:gd name="connsiteX76" fmla="*/ 273750 w 857253"/>
                <a:gd name="connsiteY76" fmla="*/ 614645 h 850393"/>
                <a:gd name="connsiteX77" fmla="*/ 324423 w 857253"/>
                <a:gd name="connsiteY77" fmla="*/ 564377 h 850393"/>
                <a:gd name="connsiteX78" fmla="*/ 375096 w 857253"/>
                <a:gd name="connsiteY78" fmla="*/ 614645 h 850393"/>
                <a:gd name="connsiteX79" fmla="*/ 768479 w 857253"/>
                <a:gd name="connsiteY79" fmla="*/ 452031 h 850393"/>
                <a:gd name="connsiteX80" fmla="*/ 331376 w 857253"/>
                <a:gd name="connsiteY80" fmla="*/ 452031 h 850393"/>
                <a:gd name="connsiteX81" fmla="*/ 331376 w 857253"/>
                <a:gd name="connsiteY81" fmla="*/ 422834 h 850393"/>
                <a:gd name="connsiteX82" fmla="*/ 768479 w 857253"/>
                <a:gd name="connsiteY82" fmla="*/ 422834 h 850393"/>
                <a:gd name="connsiteX83" fmla="*/ 736570 w 857253"/>
                <a:gd name="connsiteY83" fmla="*/ 23717 h 850393"/>
                <a:gd name="connsiteX84" fmla="*/ 736570 w 857253"/>
                <a:gd name="connsiteY84" fmla="*/ 397417 h 850393"/>
                <a:gd name="connsiteX85" fmla="*/ 736570 w 857253"/>
                <a:gd name="connsiteY85" fmla="*/ 399212 h 850393"/>
                <a:gd name="connsiteX86" fmla="*/ 331376 w 857253"/>
                <a:gd name="connsiteY86" fmla="*/ 399212 h 850393"/>
                <a:gd name="connsiteX87" fmla="*/ 331376 w 857253"/>
                <a:gd name="connsiteY87" fmla="*/ 340157 h 850393"/>
                <a:gd name="connsiteX88" fmla="*/ 408529 w 857253"/>
                <a:gd name="connsiteY88" fmla="*/ 340157 h 850393"/>
                <a:gd name="connsiteX89" fmla="*/ 418054 w 857253"/>
                <a:gd name="connsiteY89" fmla="*/ 335622 h 850393"/>
                <a:gd name="connsiteX90" fmla="*/ 490634 w 857253"/>
                <a:gd name="connsiteY90" fmla="*/ 242457 h 850393"/>
                <a:gd name="connsiteX91" fmla="*/ 500826 w 857253"/>
                <a:gd name="connsiteY91" fmla="*/ 205701 h 850393"/>
                <a:gd name="connsiteX92" fmla="*/ 480919 w 857253"/>
                <a:gd name="connsiteY92" fmla="*/ 173102 h 850393"/>
                <a:gd name="connsiteX93" fmla="*/ 413291 w 857253"/>
                <a:gd name="connsiteY93" fmla="*/ 183874 h 850393"/>
                <a:gd name="connsiteX94" fmla="*/ 365095 w 857253"/>
                <a:gd name="connsiteY94" fmla="*/ 243590 h 850393"/>
                <a:gd name="connsiteX95" fmla="*/ 285752 w 857253"/>
                <a:gd name="connsiteY95" fmla="*/ 243590 h 850393"/>
                <a:gd name="connsiteX96" fmla="*/ 289099 w 857253"/>
                <a:gd name="connsiteY96" fmla="*/ 123372 h 850393"/>
                <a:gd name="connsiteX97" fmla="*/ 241746 w 857253"/>
                <a:gd name="connsiteY97" fmla="*/ 98079 h 850393"/>
                <a:gd name="connsiteX98" fmla="*/ 241746 w 857253"/>
                <a:gd name="connsiteY98" fmla="*/ 23717 h 850393"/>
                <a:gd name="connsiteX99" fmla="*/ 165070 w 857253"/>
                <a:gd name="connsiteY99" fmla="*/ 182173 h 850393"/>
                <a:gd name="connsiteX100" fmla="*/ 227268 w 857253"/>
                <a:gd name="connsiteY100" fmla="*/ 120473 h 850393"/>
                <a:gd name="connsiteX101" fmla="*/ 289466 w 857253"/>
                <a:gd name="connsiteY101" fmla="*/ 182173 h 850393"/>
                <a:gd name="connsiteX102" fmla="*/ 227268 w 857253"/>
                <a:gd name="connsiteY102" fmla="*/ 243874 h 850393"/>
                <a:gd name="connsiteX103" fmla="*/ 164595 w 857253"/>
                <a:gd name="connsiteY103" fmla="*/ 182648 h 850393"/>
                <a:gd name="connsiteX104" fmla="*/ 164594 w 857253"/>
                <a:gd name="connsiteY104" fmla="*/ 182173 h 850393"/>
                <a:gd name="connsiteX105" fmla="*/ 88870 w 857253"/>
                <a:gd name="connsiteY105" fmla="*/ 341952 h 850393"/>
                <a:gd name="connsiteX106" fmla="*/ 163832 w 857253"/>
                <a:gd name="connsiteY106" fmla="*/ 267496 h 850393"/>
                <a:gd name="connsiteX107" fmla="*/ 370810 w 857253"/>
                <a:gd name="connsiteY107" fmla="*/ 267496 h 850393"/>
                <a:gd name="connsiteX108" fmla="*/ 380335 w 857253"/>
                <a:gd name="connsiteY108" fmla="*/ 263055 h 850393"/>
                <a:gd name="connsiteX109" fmla="*/ 432056 w 857253"/>
                <a:gd name="connsiteY109" fmla="*/ 198898 h 850393"/>
                <a:gd name="connsiteX110" fmla="*/ 466727 w 857253"/>
                <a:gd name="connsiteY110" fmla="*/ 192567 h 850393"/>
                <a:gd name="connsiteX111" fmla="*/ 472524 w 857253"/>
                <a:gd name="connsiteY111" fmla="*/ 226966 h 850393"/>
                <a:gd name="connsiteX112" fmla="*/ 471584 w 857253"/>
                <a:gd name="connsiteY112" fmla="*/ 228189 h 850393"/>
                <a:gd name="connsiteX113" fmla="*/ 402528 w 857253"/>
                <a:gd name="connsiteY113" fmla="*/ 316819 h 850393"/>
                <a:gd name="connsiteX114" fmla="*/ 319470 w 857253"/>
                <a:gd name="connsiteY114" fmla="*/ 316819 h 850393"/>
                <a:gd name="connsiteX115" fmla="*/ 307564 w 857253"/>
                <a:gd name="connsiteY115" fmla="*/ 328630 h 850393"/>
                <a:gd name="connsiteX116" fmla="*/ 307564 w 857253"/>
                <a:gd name="connsiteY116" fmla="*/ 542739 h 850393"/>
                <a:gd name="connsiteX117" fmla="*/ 251785 w 857253"/>
                <a:gd name="connsiteY117" fmla="*/ 631068 h 850393"/>
                <a:gd name="connsiteX118" fmla="*/ 279846 w 857253"/>
                <a:gd name="connsiteY118" fmla="*/ 673700 h 850393"/>
                <a:gd name="connsiteX119" fmla="*/ 220315 w 857253"/>
                <a:gd name="connsiteY119" fmla="*/ 729259 h 850393"/>
                <a:gd name="connsiteX120" fmla="*/ 160593 w 857253"/>
                <a:gd name="connsiteY120" fmla="*/ 673794 h 850393"/>
                <a:gd name="connsiteX121" fmla="*/ 175952 w 857253"/>
                <a:gd name="connsiteY121" fmla="*/ 570685 h 850393"/>
                <a:gd name="connsiteX122" fmla="*/ 164594 w 857253"/>
                <a:gd name="connsiteY122" fmla="*/ 558614 h 850393"/>
                <a:gd name="connsiteX123" fmla="*/ 164594 w 857253"/>
                <a:gd name="connsiteY123" fmla="*/ 349606 h 850393"/>
                <a:gd name="connsiteX124" fmla="*/ 152687 w 857253"/>
                <a:gd name="connsiteY124" fmla="*/ 337795 h 850393"/>
                <a:gd name="connsiteX125" fmla="*/ 140781 w 857253"/>
                <a:gd name="connsiteY125" fmla="*/ 349606 h 850393"/>
                <a:gd name="connsiteX126" fmla="*/ 140781 w 857253"/>
                <a:gd name="connsiteY126" fmla="*/ 545007 h 850393"/>
                <a:gd name="connsiteX127" fmla="*/ 116111 w 857253"/>
                <a:gd name="connsiteY127" fmla="*/ 540755 h 850393"/>
                <a:gd name="connsiteX128" fmla="*/ 88108 w 857253"/>
                <a:gd name="connsiteY128" fmla="*/ 546236 h 850393"/>
                <a:gd name="connsiteX129" fmla="*/ 116873 w 857253"/>
                <a:gd name="connsiteY129" fmla="*/ 564377 h 850393"/>
                <a:gd name="connsiteX130" fmla="*/ 167546 w 857253"/>
                <a:gd name="connsiteY130" fmla="*/ 614645 h 850393"/>
                <a:gd name="connsiteX131" fmla="*/ 116873 w 857253"/>
                <a:gd name="connsiteY131" fmla="*/ 664913 h 850393"/>
                <a:gd name="connsiteX132" fmla="*/ 66200 w 857253"/>
                <a:gd name="connsiteY132" fmla="*/ 614645 h 850393"/>
                <a:gd name="connsiteX133" fmla="*/ 116111 w 857253"/>
                <a:gd name="connsiteY133" fmla="*/ 564377 h 850393"/>
                <a:gd name="connsiteX134" fmla="*/ 23909 w 857253"/>
                <a:gd name="connsiteY134" fmla="*/ 779621 h 850393"/>
                <a:gd name="connsiteX135" fmla="*/ 119123 w 857253"/>
                <a:gd name="connsiteY135" fmla="*/ 691051 h 850393"/>
                <a:gd name="connsiteX136" fmla="*/ 208409 w 857253"/>
                <a:gd name="connsiteY136" fmla="*/ 779621 h 850393"/>
                <a:gd name="connsiteX137" fmla="*/ 208409 w 857253"/>
                <a:gd name="connsiteY137" fmla="*/ 826865 h 850393"/>
                <a:gd name="connsiteX138" fmla="*/ 23909 w 857253"/>
                <a:gd name="connsiteY138" fmla="*/ 826865 h 85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</a:cxnLst>
              <a:rect l="l" t="t" r="r" b="b"/>
              <a:pathLst>
                <a:path w="857253" h="850393">
                  <a:moveTo>
                    <a:pt x="2" y="838487"/>
                  </a:moveTo>
                  <a:cubicBezTo>
                    <a:pt x="-105" y="844957"/>
                    <a:pt x="5097" y="850288"/>
                    <a:pt x="11619" y="850392"/>
                  </a:cubicBezTo>
                  <a:cubicBezTo>
                    <a:pt x="11747" y="850394"/>
                    <a:pt x="11875" y="850394"/>
                    <a:pt x="12003" y="850392"/>
                  </a:cubicBezTo>
                  <a:lnTo>
                    <a:pt x="845250" y="850392"/>
                  </a:lnTo>
                  <a:cubicBezTo>
                    <a:pt x="851772" y="850497"/>
                    <a:pt x="857146" y="845338"/>
                    <a:pt x="857252" y="838868"/>
                  </a:cubicBezTo>
                  <a:cubicBezTo>
                    <a:pt x="857254" y="838741"/>
                    <a:pt x="857254" y="838614"/>
                    <a:pt x="857252" y="838487"/>
                  </a:cubicBezTo>
                  <a:lnTo>
                    <a:pt x="857252" y="779621"/>
                  </a:lnTo>
                  <a:cubicBezTo>
                    <a:pt x="857191" y="733237"/>
                    <a:pt x="828953" y="691461"/>
                    <a:pt x="785719" y="673794"/>
                  </a:cubicBezTo>
                  <a:cubicBezTo>
                    <a:pt x="818676" y="649372"/>
                    <a:pt x="825435" y="603071"/>
                    <a:pt x="800816" y="570377"/>
                  </a:cubicBezTo>
                  <a:cubicBezTo>
                    <a:pt x="776197" y="537684"/>
                    <a:pt x="729522" y="530979"/>
                    <a:pt x="696565" y="555401"/>
                  </a:cubicBezTo>
                  <a:cubicBezTo>
                    <a:pt x="663607" y="579823"/>
                    <a:pt x="656848" y="626125"/>
                    <a:pt x="681468" y="658818"/>
                  </a:cubicBezTo>
                  <a:cubicBezTo>
                    <a:pt x="685749" y="664503"/>
                    <a:pt x="690834" y="669547"/>
                    <a:pt x="696565" y="673794"/>
                  </a:cubicBezTo>
                  <a:cubicBezTo>
                    <a:pt x="670588" y="684544"/>
                    <a:pt x="649433" y="704288"/>
                    <a:pt x="637034" y="729353"/>
                  </a:cubicBezTo>
                  <a:cubicBezTo>
                    <a:pt x="624585" y="704312"/>
                    <a:pt x="603398" y="684604"/>
                    <a:pt x="577407" y="673889"/>
                  </a:cubicBezTo>
                  <a:cubicBezTo>
                    <a:pt x="610364" y="649467"/>
                    <a:pt x="617124" y="603166"/>
                    <a:pt x="592504" y="570472"/>
                  </a:cubicBezTo>
                  <a:cubicBezTo>
                    <a:pt x="567885" y="537779"/>
                    <a:pt x="521211" y="531073"/>
                    <a:pt x="488253" y="555495"/>
                  </a:cubicBezTo>
                  <a:cubicBezTo>
                    <a:pt x="455296" y="579918"/>
                    <a:pt x="448537" y="626220"/>
                    <a:pt x="473156" y="658913"/>
                  </a:cubicBezTo>
                  <a:cubicBezTo>
                    <a:pt x="477437" y="664598"/>
                    <a:pt x="482522" y="669642"/>
                    <a:pt x="488253" y="673889"/>
                  </a:cubicBezTo>
                  <a:cubicBezTo>
                    <a:pt x="462274" y="684573"/>
                    <a:pt x="441086" y="704248"/>
                    <a:pt x="428627" y="729259"/>
                  </a:cubicBezTo>
                  <a:cubicBezTo>
                    <a:pt x="416178" y="704218"/>
                    <a:pt x="394991" y="684509"/>
                    <a:pt x="369000" y="673794"/>
                  </a:cubicBezTo>
                  <a:cubicBezTo>
                    <a:pt x="401738" y="649169"/>
                    <a:pt x="408152" y="602880"/>
                    <a:pt x="383328" y="570405"/>
                  </a:cubicBezTo>
                  <a:cubicBezTo>
                    <a:pt x="370714" y="553902"/>
                    <a:pt x="351689" y="543418"/>
                    <a:pt x="330900" y="541511"/>
                  </a:cubicBezTo>
                  <a:lnTo>
                    <a:pt x="330900" y="475653"/>
                  </a:lnTo>
                  <a:lnTo>
                    <a:pt x="780385" y="475653"/>
                  </a:lnTo>
                  <a:cubicBezTo>
                    <a:pt x="786961" y="475653"/>
                    <a:pt x="792291" y="470365"/>
                    <a:pt x="792291" y="463842"/>
                  </a:cubicBezTo>
                  <a:lnTo>
                    <a:pt x="792291" y="411023"/>
                  </a:lnTo>
                  <a:cubicBezTo>
                    <a:pt x="792291" y="404500"/>
                    <a:pt x="786961" y="399212"/>
                    <a:pt x="780385" y="399212"/>
                  </a:cubicBezTo>
                  <a:lnTo>
                    <a:pt x="760001" y="399212"/>
                  </a:lnTo>
                  <a:cubicBezTo>
                    <a:pt x="760046" y="398615"/>
                    <a:pt x="760046" y="398014"/>
                    <a:pt x="760001" y="397417"/>
                  </a:cubicBezTo>
                  <a:lnTo>
                    <a:pt x="760001" y="11906"/>
                  </a:lnTo>
                  <a:cubicBezTo>
                    <a:pt x="760108" y="5471"/>
                    <a:pt x="754962" y="155"/>
                    <a:pt x="748476" y="0"/>
                  </a:cubicBezTo>
                  <a:lnTo>
                    <a:pt x="230030" y="0"/>
                  </a:lnTo>
                  <a:cubicBezTo>
                    <a:pt x="223508" y="-53"/>
                    <a:pt x="218176" y="5150"/>
                    <a:pt x="218123" y="11621"/>
                  </a:cubicBezTo>
                  <a:cubicBezTo>
                    <a:pt x="218122" y="11716"/>
                    <a:pt x="218122" y="11811"/>
                    <a:pt x="218124" y="11906"/>
                  </a:cubicBezTo>
                  <a:lnTo>
                    <a:pt x="218124" y="96945"/>
                  </a:lnTo>
                  <a:cubicBezTo>
                    <a:pt x="170996" y="101438"/>
                    <a:pt x="136463" y="142979"/>
                    <a:pt x="140993" y="189729"/>
                  </a:cubicBezTo>
                  <a:cubicBezTo>
                    <a:pt x="142981" y="210252"/>
                    <a:pt x="152418" y="229360"/>
                    <a:pt x="167546" y="243496"/>
                  </a:cubicBezTo>
                  <a:lnTo>
                    <a:pt x="163070" y="243496"/>
                  </a:lnTo>
                  <a:cubicBezTo>
                    <a:pt x="108413" y="243600"/>
                    <a:pt x="64191" y="287638"/>
                    <a:pt x="64295" y="341857"/>
                  </a:cubicBezTo>
                  <a:cubicBezTo>
                    <a:pt x="64295" y="341889"/>
                    <a:pt x="64295" y="341920"/>
                    <a:pt x="64295" y="341952"/>
                  </a:cubicBezTo>
                  <a:lnTo>
                    <a:pt x="64295" y="561732"/>
                  </a:lnTo>
                  <a:cubicBezTo>
                    <a:pt x="34820" y="589898"/>
                    <a:pt x="33942" y="636435"/>
                    <a:pt x="62335" y="665675"/>
                  </a:cubicBezTo>
                  <a:cubicBezTo>
                    <a:pt x="65174" y="668597"/>
                    <a:pt x="68250" y="671281"/>
                    <a:pt x="71534" y="673700"/>
                  </a:cubicBezTo>
                  <a:cubicBezTo>
                    <a:pt x="28285" y="691400"/>
                    <a:pt x="50" y="733209"/>
                    <a:pt x="2" y="779621"/>
                  </a:cubicBezTo>
                  <a:close/>
                  <a:moveTo>
                    <a:pt x="741047" y="564472"/>
                  </a:moveTo>
                  <a:cubicBezTo>
                    <a:pt x="769033" y="564472"/>
                    <a:pt x="791720" y="586977"/>
                    <a:pt x="791720" y="614739"/>
                  </a:cubicBezTo>
                  <a:cubicBezTo>
                    <a:pt x="791720" y="642502"/>
                    <a:pt x="769033" y="665007"/>
                    <a:pt x="741047" y="665007"/>
                  </a:cubicBezTo>
                  <a:cubicBezTo>
                    <a:pt x="713060" y="665007"/>
                    <a:pt x="690374" y="642502"/>
                    <a:pt x="690374" y="614739"/>
                  </a:cubicBezTo>
                  <a:cubicBezTo>
                    <a:pt x="690374" y="586925"/>
                    <a:pt x="713103" y="564377"/>
                    <a:pt x="741142" y="564377"/>
                  </a:cubicBezTo>
                  <a:close/>
                  <a:moveTo>
                    <a:pt x="741047" y="688629"/>
                  </a:moveTo>
                  <a:cubicBezTo>
                    <a:pt x="791736" y="688681"/>
                    <a:pt x="832815" y="729432"/>
                    <a:pt x="832868" y="779715"/>
                  </a:cubicBezTo>
                  <a:lnTo>
                    <a:pt x="832868" y="826959"/>
                  </a:lnTo>
                  <a:lnTo>
                    <a:pt x="648845" y="826959"/>
                  </a:lnTo>
                  <a:lnTo>
                    <a:pt x="648845" y="779715"/>
                  </a:lnTo>
                  <a:cubicBezTo>
                    <a:pt x="649002" y="729201"/>
                    <a:pt x="690409" y="688378"/>
                    <a:pt x="741331" y="688534"/>
                  </a:cubicBezTo>
                  <a:cubicBezTo>
                    <a:pt x="741394" y="688534"/>
                    <a:pt x="741459" y="688535"/>
                    <a:pt x="741523" y="688535"/>
                  </a:cubicBezTo>
                  <a:close/>
                  <a:moveTo>
                    <a:pt x="532830" y="564377"/>
                  </a:moveTo>
                  <a:cubicBezTo>
                    <a:pt x="560816" y="564377"/>
                    <a:pt x="583503" y="586882"/>
                    <a:pt x="583503" y="614645"/>
                  </a:cubicBezTo>
                  <a:cubicBezTo>
                    <a:pt x="583503" y="642407"/>
                    <a:pt x="560816" y="664913"/>
                    <a:pt x="532830" y="664913"/>
                  </a:cubicBezTo>
                  <a:cubicBezTo>
                    <a:pt x="504844" y="664913"/>
                    <a:pt x="482157" y="642407"/>
                    <a:pt x="482157" y="614645"/>
                  </a:cubicBezTo>
                  <a:cubicBezTo>
                    <a:pt x="482209" y="586904"/>
                    <a:pt x="504866" y="564429"/>
                    <a:pt x="532830" y="564377"/>
                  </a:cubicBezTo>
                  <a:close/>
                  <a:moveTo>
                    <a:pt x="532830" y="688535"/>
                  </a:moveTo>
                  <a:cubicBezTo>
                    <a:pt x="583519" y="688586"/>
                    <a:pt x="624599" y="729337"/>
                    <a:pt x="624651" y="779621"/>
                  </a:cubicBezTo>
                  <a:lnTo>
                    <a:pt x="624651" y="826865"/>
                  </a:lnTo>
                  <a:lnTo>
                    <a:pt x="440533" y="826865"/>
                  </a:lnTo>
                  <a:lnTo>
                    <a:pt x="440533" y="779621"/>
                  </a:lnTo>
                  <a:cubicBezTo>
                    <a:pt x="440741" y="729107"/>
                    <a:pt x="482191" y="688326"/>
                    <a:pt x="533113" y="688533"/>
                  </a:cubicBezTo>
                  <a:cubicBezTo>
                    <a:pt x="533209" y="688534"/>
                    <a:pt x="533305" y="688534"/>
                    <a:pt x="533402" y="688535"/>
                  </a:cubicBezTo>
                  <a:close/>
                  <a:moveTo>
                    <a:pt x="416720" y="779621"/>
                  </a:moveTo>
                  <a:lnTo>
                    <a:pt x="416720" y="826865"/>
                  </a:lnTo>
                  <a:lnTo>
                    <a:pt x="232221" y="826865"/>
                  </a:lnTo>
                  <a:lnTo>
                    <a:pt x="232221" y="779621"/>
                  </a:lnTo>
                  <a:cubicBezTo>
                    <a:pt x="233858" y="729080"/>
                    <a:pt x="276488" y="689426"/>
                    <a:pt x="327435" y="691051"/>
                  </a:cubicBezTo>
                  <a:cubicBezTo>
                    <a:pt x="376084" y="692601"/>
                    <a:pt x="415157" y="731362"/>
                    <a:pt x="416720" y="779621"/>
                  </a:cubicBezTo>
                  <a:close/>
                  <a:moveTo>
                    <a:pt x="375096" y="614645"/>
                  </a:moveTo>
                  <a:cubicBezTo>
                    <a:pt x="375096" y="642407"/>
                    <a:pt x="352409" y="664913"/>
                    <a:pt x="324423" y="664913"/>
                  </a:cubicBezTo>
                  <a:cubicBezTo>
                    <a:pt x="296437" y="664913"/>
                    <a:pt x="273750" y="642407"/>
                    <a:pt x="273750" y="614645"/>
                  </a:cubicBezTo>
                  <a:cubicBezTo>
                    <a:pt x="273750" y="586882"/>
                    <a:pt x="296437" y="564377"/>
                    <a:pt x="324423" y="564377"/>
                  </a:cubicBezTo>
                  <a:cubicBezTo>
                    <a:pt x="352409" y="564377"/>
                    <a:pt x="375096" y="586882"/>
                    <a:pt x="375096" y="614645"/>
                  </a:cubicBezTo>
                  <a:close/>
                  <a:moveTo>
                    <a:pt x="768479" y="452031"/>
                  </a:moveTo>
                  <a:lnTo>
                    <a:pt x="331376" y="452031"/>
                  </a:lnTo>
                  <a:lnTo>
                    <a:pt x="331376" y="422834"/>
                  </a:lnTo>
                  <a:lnTo>
                    <a:pt x="768479" y="422834"/>
                  </a:lnTo>
                  <a:close/>
                  <a:moveTo>
                    <a:pt x="736570" y="23717"/>
                  </a:moveTo>
                  <a:lnTo>
                    <a:pt x="736570" y="397417"/>
                  </a:lnTo>
                  <a:cubicBezTo>
                    <a:pt x="736525" y="398014"/>
                    <a:pt x="736525" y="398615"/>
                    <a:pt x="736570" y="399212"/>
                  </a:cubicBezTo>
                  <a:lnTo>
                    <a:pt x="331376" y="399212"/>
                  </a:lnTo>
                  <a:lnTo>
                    <a:pt x="331376" y="340157"/>
                  </a:lnTo>
                  <a:lnTo>
                    <a:pt x="408529" y="340157"/>
                  </a:lnTo>
                  <a:cubicBezTo>
                    <a:pt x="412244" y="340203"/>
                    <a:pt x="415766" y="338524"/>
                    <a:pt x="418054" y="335622"/>
                  </a:cubicBezTo>
                  <a:lnTo>
                    <a:pt x="490634" y="242457"/>
                  </a:lnTo>
                  <a:cubicBezTo>
                    <a:pt x="498939" y="232095"/>
                    <a:pt x="502621" y="218819"/>
                    <a:pt x="500826" y="205701"/>
                  </a:cubicBezTo>
                  <a:cubicBezTo>
                    <a:pt x="499010" y="192575"/>
                    <a:pt x="491805" y="180778"/>
                    <a:pt x="480919" y="173102"/>
                  </a:cubicBezTo>
                  <a:cubicBezTo>
                    <a:pt x="459080" y="158262"/>
                    <a:pt x="429349" y="162997"/>
                    <a:pt x="413291" y="183874"/>
                  </a:cubicBezTo>
                  <a:lnTo>
                    <a:pt x="365095" y="243590"/>
                  </a:lnTo>
                  <a:lnTo>
                    <a:pt x="285752" y="243590"/>
                  </a:lnTo>
                  <a:cubicBezTo>
                    <a:pt x="320141" y="211311"/>
                    <a:pt x="321640" y="157487"/>
                    <a:pt x="289099" y="123372"/>
                  </a:cubicBezTo>
                  <a:cubicBezTo>
                    <a:pt x="276459" y="110120"/>
                    <a:pt x="259857" y="101253"/>
                    <a:pt x="241746" y="98079"/>
                  </a:cubicBezTo>
                  <a:lnTo>
                    <a:pt x="241746" y="23717"/>
                  </a:lnTo>
                  <a:close/>
                  <a:moveTo>
                    <a:pt x="165070" y="182173"/>
                  </a:moveTo>
                  <a:cubicBezTo>
                    <a:pt x="165070" y="148097"/>
                    <a:pt x="192917" y="120473"/>
                    <a:pt x="227268" y="120473"/>
                  </a:cubicBezTo>
                  <a:cubicBezTo>
                    <a:pt x="261619" y="120473"/>
                    <a:pt x="289466" y="148097"/>
                    <a:pt x="289466" y="182173"/>
                  </a:cubicBezTo>
                  <a:cubicBezTo>
                    <a:pt x="289466" y="216249"/>
                    <a:pt x="261619" y="243874"/>
                    <a:pt x="227268" y="243874"/>
                  </a:cubicBezTo>
                  <a:cubicBezTo>
                    <a:pt x="192918" y="244135"/>
                    <a:pt x="164858" y="216723"/>
                    <a:pt x="164595" y="182648"/>
                  </a:cubicBezTo>
                  <a:cubicBezTo>
                    <a:pt x="164595" y="182490"/>
                    <a:pt x="164594" y="182331"/>
                    <a:pt x="164594" y="182173"/>
                  </a:cubicBezTo>
                  <a:close/>
                  <a:moveTo>
                    <a:pt x="88870" y="341952"/>
                  </a:moveTo>
                  <a:cubicBezTo>
                    <a:pt x="88922" y="300890"/>
                    <a:pt x="122438" y="267600"/>
                    <a:pt x="163832" y="267496"/>
                  </a:cubicBezTo>
                  <a:lnTo>
                    <a:pt x="370810" y="267496"/>
                  </a:lnTo>
                  <a:cubicBezTo>
                    <a:pt x="374517" y="267608"/>
                    <a:pt x="378056" y="265959"/>
                    <a:pt x="380335" y="263055"/>
                  </a:cubicBezTo>
                  <a:lnTo>
                    <a:pt x="432056" y="198898"/>
                  </a:lnTo>
                  <a:cubicBezTo>
                    <a:pt x="440238" y="188234"/>
                    <a:pt x="455253" y="185493"/>
                    <a:pt x="466727" y="192567"/>
                  </a:cubicBezTo>
                  <a:cubicBezTo>
                    <a:pt x="477903" y="200478"/>
                    <a:pt x="480498" y="215879"/>
                    <a:pt x="472524" y="226966"/>
                  </a:cubicBezTo>
                  <a:cubicBezTo>
                    <a:pt x="472223" y="227383"/>
                    <a:pt x="471910" y="227791"/>
                    <a:pt x="471584" y="228189"/>
                  </a:cubicBezTo>
                  <a:lnTo>
                    <a:pt x="402528" y="316819"/>
                  </a:lnTo>
                  <a:lnTo>
                    <a:pt x="319470" y="316819"/>
                  </a:lnTo>
                  <a:cubicBezTo>
                    <a:pt x="312894" y="316819"/>
                    <a:pt x="307564" y="322106"/>
                    <a:pt x="307564" y="328630"/>
                  </a:cubicBezTo>
                  <a:lnTo>
                    <a:pt x="307564" y="542739"/>
                  </a:lnTo>
                  <a:cubicBezTo>
                    <a:pt x="267573" y="551851"/>
                    <a:pt x="242600" y="591397"/>
                    <a:pt x="251785" y="631068"/>
                  </a:cubicBezTo>
                  <a:cubicBezTo>
                    <a:pt x="255736" y="648134"/>
                    <a:pt x="265684" y="663248"/>
                    <a:pt x="279846" y="673700"/>
                  </a:cubicBezTo>
                  <a:cubicBezTo>
                    <a:pt x="253870" y="684450"/>
                    <a:pt x="232715" y="704194"/>
                    <a:pt x="220315" y="729259"/>
                  </a:cubicBezTo>
                  <a:cubicBezTo>
                    <a:pt x="207857" y="704190"/>
                    <a:pt x="186629" y="684475"/>
                    <a:pt x="160593" y="673794"/>
                  </a:cubicBezTo>
                  <a:cubicBezTo>
                    <a:pt x="193537" y="649529"/>
                    <a:pt x="200413" y="603366"/>
                    <a:pt x="175952" y="570685"/>
                  </a:cubicBezTo>
                  <a:cubicBezTo>
                    <a:pt x="172634" y="566252"/>
                    <a:pt x="168824" y="562203"/>
                    <a:pt x="164594" y="558614"/>
                  </a:cubicBezTo>
                  <a:lnTo>
                    <a:pt x="164594" y="349606"/>
                  </a:lnTo>
                  <a:cubicBezTo>
                    <a:pt x="164594" y="343083"/>
                    <a:pt x="159263" y="337795"/>
                    <a:pt x="152687" y="337795"/>
                  </a:cubicBezTo>
                  <a:cubicBezTo>
                    <a:pt x="146111" y="337795"/>
                    <a:pt x="140781" y="343083"/>
                    <a:pt x="140781" y="349606"/>
                  </a:cubicBezTo>
                  <a:lnTo>
                    <a:pt x="140781" y="545007"/>
                  </a:lnTo>
                  <a:cubicBezTo>
                    <a:pt x="132866" y="542191"/>
                    <a:pt x="124520" y="540751"/>
                    <a:pt x="116111" y="540755"/>
                  </a:cubicBezTo>
                  <a:cubicBezTo>
                    <a:pt x="106507" y="540765"/>
                    <a:pt x="96997" y="542626"/>
                    <a:pt x="88108" y="546236"/>
                  </a:cubicBezTo>
                  <a:close/>
                  <a:moveTo>
                    <a:pt x="116873" y="564377"/>
                  </a:moveTo>
                  <a:cubicBezTo>
                    <a:pt x="144860" y="564377"/>
                    <a:pt x="167546" y="586882"/>
                    <a:pt x="167546" y="614645"/>
                  </a:cubicBezTo>
                  <a:cubicBezTo>
                    <a:pt x="167546" y="642407"/>
                    <a:pt x="144860" y="664913"/>
                    <a:pt x="116873" y="664913"/>
                  </a:cubicBezTo>
                  <a:cubicBezTo>
                    <a:pt x="88887" y="664913"/>
                    <a:pt x="66200" y="642407"/>
                    <a:pt x="66200" y="614645"/>
                  </a:cubicBezTo>
                  <a:cubicBezTo>
                    <a:pt x="66248" y="587196"/>
                    <a:pt x="88445" y="564841"/>
                    <a:pt x="116111" y="564377"/>
                  </a:cubicBezTo>
                  <a:close/>
                  <a:moveTo>
                    <a:pt x="23909" y="779621"/>
                  </a:moveTo>
                  <a:cubicBezTo>
                    <a:pt x="25547" y="729080"/>
                    <a:pt x="68176" y="689426"/>
                    <a:pt x="119123" y="691051"/>
                  </a:cubicBezTo>
                  <a:cubicBezTo>
                    <a:pt x="167772" y="692601"/>
                    <a:pt x="206846" y="731362"/>
                    <a:pt x="208409" y="779621"/>
                  </a:cubicBezTo>
                  <a:lnTo>
                    <a:pt x="208409" y="826865"/>
                  </a:lnTo>
                  <a:lnTo>
                    <a:pt x="23909" y="82686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5A2E3B3-71F3-E195-33AD-C10FD087B24A}"/>
              </a:ext>
            </a:extLst>
          </p:cNvPr>
          <p:cNvGrpSpPr/>
          <p:nvPr/>
        </p:nvGrpSpPr>
        <p:grpSpPr>
          <a:xfrm>
            <a:off x="2977941" y="1684716"/>
            <a:ext cx="381168" cy="385367"/>
            <a:chOff x="3614537" y="1736894"/>
            <a:chExt cx="507335" cy="512923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961E191-ADDC-D8C0-F9D7-C9C390DDACD5}"/>
                </a:ext>
              </a:extLst>
            </p:cNvPr>
            <p:cNvSpPr/>
            <p:nvPr/>
          </p:nvSpPr>
          <p:spPr>
            <a:xfrm>
              <a:off x="3614537" y="173689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934DE95B-42F9-7E3D-04AC-348567C01945}"/>
                </a:ext>
              </a:extLst>
            </p:cNvPr>
            <p:cNvSpPr/>
            <p:nvPr/>
          </p:nvSpPr>
          <p:spPr>
            <a:xfrm>
              <a:off x="3743764" y="1854592"/>
              <a:ext cx="248880" cy="277527"/>
            </a:xfrm>
            <a:custGeom>
              <a:avLst/>
              <a:gdLst>
                <a:gd name="connsiteX0" fmla="*/ 532534 w 710083"/>
                <a:gd name="connsiteY0" fmla="*/ 534498 h 791818"/>
                <a:gd name="connsiteX1" fmla="*/ 552245 w 710083"/>
                <a:gd name="connsiteY1" fmla="*/ 554280 h 791818"/>
                <a:gd name="connsiteX2" fmla="*/ 552245 w 710083"/>
                <a:gd name="connsiteY2" fmla="*/ 593882 h 791818"/>
                <a:gd name="connsiteX3" fmla="*/ 591705 w 710083"/>
                <a:gd name="connsiteY3" fmla="*/ 593882 h 791818"/>
                <a:gd name="connsiteX4" fmla="*/ 611416 w 710083"/>
                <a:gd name="connsiteY4" fmla="*/ 613664 h 791818"/>
                <a:gd name="connsiteX5" fmla="*/ 591705 w 710083"/>
                <a:gd name="connsiteY5" fmla="*/ 633446 h 791818"/>
                <a:gd name="connsiteX6" fmla="*/ 552245 w 710083"/>
                <a:gd name="connsiteY6" fmla="*/ 633446 h 791818"/>
                <a:gd name="connsiteX7" fmla="*/ 552245 w 710083"/>
                <a:gd name="connsiteY7" fmla="*/ 673049 h 791818"/>
                <a:gd name="connsiteX8" fmla="*/ 532534 w 710083"/>
                <a:gd name="connsiteY8" fmla="*/ 692831 h 791818"/>
                <a:gd name="connsiteX9" fmla="*/ 512823 w 710083"/>
                <a:gd name="connsiteY9" fmla="*/ 673049 h 791818"/>
                <a:gd name="connsiteX10" fmla="*/ 512823 w 710083"/>
                <a:gd name="connsiteY10" fmla="*/ 633446 h 791818"/>
                <a:gd name="connsiteX11" fmla="*/ 473364 w 710083"/>
                <a:gd name="connsiteY11" fmla="*/ 633446 h 791818"/>
                <a:gd name="connsiteX12" fmla="*/ 453653 w 710083"/>
                <a:gd name="connsiteY12" fmla="*/ 613664 h 791818"/>
                <a:gd name="connsiteX13" fmla="*/ 473364 w 710083"/>
                <a:gd name="connsiteY13" fmla="*/ 593882 h 791818"/>
                <a:gd name="connsiteX14" fmla="*/ 512823 w 710083"/>
                <a:gd name="connsiteY14" fmla="*/ 593882 h 791818"/>
                <a:gd name="connsiteX15" fmla="*/ 512823 w 710083"/>
                <a:gd name="connsiteY15" fmla="*/ 554280 h 791818"/>
                <a:gd name="connsiteX16" fmla="*/ 532534 w 710083"/>
                <a:gd name="connsiteY16" fmla="*/ 534498 h 791818"/>
                <a:gd name="connsiteX17" fmla="*/ 532534 w 710083"/>
                <a:gd name="connsiteY17" fmla="*/ 475109 h 791818"/>
                <a:gd name="connsiteX18" fmla="*/ 394482 w 710083"/>
                <a:gd name="connsiteY18" fmla="*/ 613660 h 791818"/>
                <a:gd name="connsiteX19" fmla="*/ 532534 w 710083"/>
                <a:gd name="connsiteY19" fmla="*/ 752211 h 791818"/>
                <a:gd name="connsiteX20" fmla="*/ 670586 w 710083"/>
                <a:gd name="connsiteY20" fmla="*/ 613660 h 791818"/>
                <a:gd name="connsiteX21" fmla="*/ 532534 w 710083"/>
                <a:gd name="connsiteY21" fmla="*/ 475109 h 791818"/>
                <a:gd name="connsiteX22" fmla="*/ 216970 w 710083"/>
                <a:gd name="connsiteY22" fmla="*/ 356303 h 791818"/>
                <a:gd name="connsiteX23" fmla="*/ 39459 w 710083"/>
                <a:gd name="connsiteY23" fmla="*/ 534456 h 791818"/>
                <a:gd name="connsiteX24" fmla="*/ 39498 w 710083"/>
                <a:gd name="connsiteY24" fmla="*/ 534414 h 791818"/>
                <a:gd name="connsiteX25" fmla="*/ 39498 w 710083"/>
                <a:gd name="connsiteY25" fmla="*/ 567484 h 791818"/>
                <a:gd name="connsiteX26" fmla="*/ 98669 w 710083"/>
                <a:gd name="connsiteY26" fmla="*/ 626868 h 791818"/>
                <a:gd name="connsiteX27" fmla="*/ 355724 w 710083"/>
                <a:gd name="connsiteY27" fmla="*/ 626868 h 791818"/>
                <a:gd name="connsiteX28" fmla="*/ 355059 w 710083"/>
                <a:gd name="connsiteY28" fmla="*/ 613618 h 791818"/>
                <a:gd name="connsiteX29" fmla="*/ 469963 w 710083"/>
                <a:gd name="connsiteY29" fmla="*/ 447124 h 791818"/>
                <a:gd name="connsiteX30" fmla="*/ 315637 w 710083"/>
                <a:gd name="connsiteY30" fmla="*/ 356303 h 791818"/>
                <a:gd name="connsiteX31" fmla="*/ 267080 w 710083"/>
                <a:gd name="connsiteY31" fmla="*/ 356303 h 791818"/>
                <a:gd name="connsiteX32" fmla="*/ 266303 w 710083"/>
                <a:gd name="connsiteY32" fmla="*/ 356340 h 791818"/>
                <a:gd name="connsiteX33" fmla="*/ 265527 w 710083"/>
                <a:gd name="connsiteY33" fmla="*/ 356303 h 791818"/>
                <a:gd name="connsiteX34" fmla="*/ 266267 w 710083"/>
                <a:gd name="connsiteY34" fmla="*/ 39600 h 791818"/>
                <a:gd name="connsiteX35" fmla="*/ 128177 w 710083"/>
                <a:gd name="connsiteY35" fmla="*/ 178188 h 791818"/>
                <a:gd name="connsiteX36" fmla="*/ 128213 w 710083"/>
                <a:gd name="connsiteY36" fmla="*/ 178188 h 791818"/>
                <a:gd name="connsiteX37" fmla="*/ 265527 w 710083"/>
                <a:gd name="connsiteY37" fmla="*/ 316739 h 791818"/>
                <a:gd name="connsiteX38" fmla="*/ 267043 w 710083"/>
                <a:gd name="connsiteY38" fmla="*/ 316739 h 791818"/>
                <a:gd name="connsiteX39" fmla="*/ 404357 w 710083"/>
                <a:gd name="connsiteY39" fmla="*/ 178188 h 791818"/>
                <a:gd name="connsiteX40" fmla="*/ 266267 w 710083"/>
                <a:gd name="connsiteY40" fmla="*/ 39600 h 791818"/>
                <a:gd name="connsiteX41" fmla="*/ 266305 w 710083"/>
                <a:gd name="connsiteY41" fmla="*/ 0 h 791818"/>
                <a:gd name="connsiteX42" fmla="*/ 443854 w 710083"/>
                <a:gd name="connsiteY42" fmla="*/ 178191 h 791818"/>
                <a:gd name="connsiteX43" fmla="*/ 368818 w 710083"/>
                <a:gd name="connsiteY43" fmla="*/ 323421 h 791818"/>
                <a:gd name="connsiteX44" fmla="*/ 509606 w 710083"/>
                <a:gd name="connsiteY44" fmla="*/ 437182 h 791818"/>
                <a:gd name="connsiteX45" fmla="*/ 532572 w 710083"/>
                <a:gd name="connsiteY45" fmla="*/ 435512 h 791818"/>
                <a:gd name="connsiteX46" fmla="*/ 710083 w 710083"/>
                <a:gd name="connsiteY46" fmla="*/ 613665 h 791818"/>
                <a:gd name="connsiteX47" fmla="*/ 532572 w 710083"/>
                <a:gd name="connsiteY47" fmla="*/ 791818 h 791818"/>
                <a:gd name="connsiteX48" fmla="*/ 363013 w 710083"/>
                <a:gd name="connsiteY48" fmla="*/ 666512 h 791818"/>
                <a:gd name="connsiteX49" fmla="*/ 98630 w 710083"/>
                <a:gd name="connsiteY49" fmla="*/ 666512 h 791818"/>
                <a:gd name="connsiteX50" fmla="*/ 0 w 710083"/>
                <a:gd name="connsiteY50" fmla="*/ 567526 h 791818"/>
                <a:gd name="connsiteX51" fmla="*/ 40 w 710083"/>
                <a:gd name="connsiteY51" fmla="*/ 567566 h 791818"/>
                <a:gd name="connsiteX52" fmla="*/ 40 w 710083"/>
                <a:gd name="connsiteY52" fmla="*/ 534497 h 791818"/>
                <a:gd name="connsiteX53" fmla="*/ 164013 w 710083"/>
                <a:gd name="connsiteY53" fmla="*/ 323573 h 791818"/>
                <a:gd name="connsiteX54" fmla="*/ 88756 w 710083"/>
                <a:gd name="connsiteY54" fmla="*/ 178191 h 791818"/>
                <a:gd name="connsiteX55" fmla="*/ 266305 w 710083"/>
                <a:gd name="connsiteY55" fmla="*/ 0 h 791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710083" h="791818">
                  <a:moveTo>
                    <a:pt x="532534" y="534498"/>
                  </a:moveTo>
                  <a:cubicBezTo>
                    <a:pt x="543443" y="534498"/>
                    <a:pt x="552245" y="543369"/>
                    <a:pt x="552245" y="554280"/>
                  </a:cubicBezTo>
                  <a:lnTo>
                    <a:pt x="552245" y="593882"/>
                  </a:lnTo>
                  <a:lnTo>
                    <a:pt x="591705" y="593882"/>
                  </a:lnTo>
                  <a:cubicBezTo>
                    <a:pt x="602614" y="593882"/>
                    <a:pt x="611416" y="602753"/>
                    <a:pt x="611416" y="613664"/>
                  </a:cubicBezTo>
                  <a:cubicBezTo>
                    <a:pt x="611416" y="624576"/>
                    <a:pt x="602614" y="633446"/>
                    <a:pt x="591705" y="633446"/>
                  </a:cubicBezTo>
                  <a:lnTo>
                    <a:pt x="552245" y="633446"/>
                  </a:lnTo>
                  <a:lnTo>
                    <a:pt x="552245" y="673049"/>
                  </a:lnTo>
                  <a:cubicBezTo>
                    <a:pt x="552245" y="683960"/>
                    <a:pt x="543443" y="692831"/>
                    <a:pt x="532534" y="692831"/>
                  </a:cubicBezTo>
                  <a:cubicBezTo>
                    <a:pt x="521625" y="692831"/>
                    <a:pt x="512823" y="683960"/>
                    <a:pt x="512823" y="673049"/>
                  </a:cubicBezTo>
                  <a:lnTo>
                    <a:pt x="512823" y="633446"/>
                  </a:lnTo>
                  <a:lnTo>
                    <a:pt x="473364" y="633446"/>
                  </a:lnTo>
                  <a:cubicBezTo>
                    <a:pt x="462455" y="633446"/>
                    <a:pt x="453653" y="624576"/>
                    <a:pt x="453653" y="613664"/>
                  </a:cubicBezTo>
                  <a:cubicBezTo>
                    <a:pt x="453653" y="602753"/>
                    <a:pt x="462455" y="593882"/>
                    <a:pt x="473364" y="593882"/>
                  </a:cubicBezTo>
                  <a:lnTo>
                    <a:pt x="512823" y="593882"/>
                  </a:lnTo>
                  <a:lnTo>
                    <a:pt x="512823" y="554280"/>
                  </a:lnTo>
                  <a:cubicBezTo>
                    <a:pt x="512823" y="543369"/>
                    <a:pt x="521625" y="534498"/>
                    <a:pt x="532534" y="534498"/>
                  </a:cubicBezTo>
                  <a:close/>
                  <a:moveTo>
                    <a:pt x="532534" y="475109"/>
                  </a:moveTo>
                  <a:cubicBezTo>
                    <a:pt x="456427" y="475109"/>
                    <a:pt x="394482" y="537240"/>
                    <a:pt x="394482" y="613660"/>
                  </a:cubicBezTo>
                  <a:cubicBezTo>
                    <a:pt x="394482" y="690042"/>
                    <a:pt x="456427" y="752211"/>
                    <a:pt x="532534" y="752211"/>
                  </a:cubicBezTo>
                  <a:cubicBezTo>
                    <a:pt x="608642" y="752211"/>
                    <a:pt x="670586" y="690080"/>
                    <a:pt x="670586" y="613660"/>
                  </a:cubicBezTo>
                  <a:cubicBezTo>
                    <a:pt x="670586" y="537278"/>
                    <a:pt x="608642" y="475109"/>
                    <a:pt x="532534" y="475109"/>
                  </a:cubicBezTo>
                  <a:close/>
                  <a:moveTo>
                    <a:pt x="216970" y="356303"/>
                  </a:moveTo>
                  <a:cubicBezTo>
                    <a:pt x="119080" y="356303"/>
                    <a:pt x="39459" y="436248"/>
                    <a:pt x="39459" y="534456"/>
                  </a:cubicBezTo>
                  <a:lnTo>
                    <a:pt x="39498" y="534414"/>
                  </a:lnTo>
                  <a:lnTo>
                    <a:pt x="39498" y="567484"/>
                  </a:lnTo>
                  <a:cubicBezTo>
                    <a:pt x="39498" y="600219"/>
                    <a:pt x="66051" y="626868"/>
                    <a:pt x="98669" y="626868"/>
                  </a:cubicBezTo>
                  <a:lnTo>
                    <a:pt x="355724" y="626868"/>
                  </a:lnTo>
                  <a:cubicBezTo>
                    <a:pt x="355391" y="622489"/>
                    <a:pt x="355059" y="618110"/>
                    <a:pt x="355059" y="613618"/>
                  </a:cubicBezTo>
                  <a:cubicBezTo>
                    <a:pt x="355059" y="537536"/>
                    <a:pt x="402953" y="472622"/>
                    <a:pt x="469963" y="447124"/>
                  </a:cubicBezTo>
                  <a:cubicBezTo>
                    <a:pt x="438863" y="391451"/>
                    <a:pt x="380540" y="356303"/>
                    <a:pt x="315637" y="356303"/>
                  </a:cubicBezTo>
                  <a:lnTo>
                    <a:pt x="267080" y="356303"/>
                  </a:lnTo>
                  <a:cubicBezTo>
                    <a:pt x="266821" y="356303"/>
                    <a:pt x="266562" y="356340"/>
                    <a:pt x="266303" y="356340"/>
                  </a:cubicBezTo>
                  <a:cubicBezTo>
                    <a:pt x="266045" y="356340"/>
                    <a:pt x="265785" y="356303"/>
                    <a:pt x="265527" y="356303"/>
                  </a:cubicBezTo>
                  <a:close/>
                  <a:moveTo>
                    <a:pt x="266267" y="39600"/>
                  </a:moveTo>
                  <a:cubicBezTo>
                    <a:pt x="190122" y="39600"/>
                    <a:pt x="128177" y="101768"/>
                    <a:pt x="128177" y="178188"/>
                  </a:cubicBezTo>
                  <a:lnTo>
                    <a:pt x="128213" y="178188"/>
                  </a:lnTo>
                  <a:cubicBezTo>
                    <a:pt x="128213" y="254348"/>
                    <a:pt x="189715" y="316330"/>
                    <a:pt x="265527" y="316739"/>
                  </a:cubicBezTo>
                  <a:lnTo>
                    <a:pt x="267043" y="316739"/>
                  </a:lnTo>
                  <a:cubicBezTo>
                    <a:pt x="342819" y="316330"/>
                    <a:pt x="404357" y="254609"/>
                    <a:pt x="404357" y="178188"/>
                  </a:cubicBezTo>
                  <a:cubicBezTo>
                    <a:pt x="404357" y="101768"/>
                    <a:pt x="342412" y="39600"/>
                    <a:pt x="266267" y="39600"/>
                  </a:cubicBezTo>
                  <a:close/>
                  <a:moveTo>
                    <a:pt x="266305" y="0"/>
                  </a:moveTo>
                  <a:cubicBezTo>
                    <a:pt x="364196" y="0"/>
                    <a:pt x="443854" y="79946"/>
                    <a:pt x="443854" y="178191"/>
                  </a:cubicBezTo>
                  <a:cubicBezTo>
                    <a:pt x="443854" y="238093"/>
                    <a:pt x="414158" y="291131"/>
                    <a:pt x="368818" y="323421"/>
                  </a:cubicBezTo>
                  <a:cubicBezTo>
                    <a:pt x="429542" y="338719"/>
                    <a:pt x="481168" y="379728"/>
                    <a:pt x="509606" y="437182"/>
                  </a:cubicBezTo>
                  <a:cubicBezTo>
                    <a:pt x="517114" y="436180"/>
                    <a:pt x="524769" y="435512"/>
                    <a:pt x="532572" y="435512"/>
                  </a:cubicBezTo>
                  <a:cubicBezTo>
                    <a:pt x="630462" y="435512"/>
                    <a:pt x="710083" y="515457"/>
                    <a:pt x="710083" y="613665"/>
                  </a:cubicBezTo>
                  <a:cubicBezTo>
                    <a:pt x="710083" y="711871"/>
                    <a:pt x="630464" y="791818"/>
                    <a:pt x="532572" y="791818"/>
                  </a:cubicBezTo>
                  <a:cubicBezTo>
                    <a:pt x="452989" y="791818"/>
                    <a:pt x="385498" y="739035"/>
                    <a:pt x="363013" y="666512"/>
                  </a:cubicBezTo>
                  <a:lnTo>
                    <a:pt x="98630" y="666512"/>
                  </a:lnTo>
                  <a:cubicBezTo>
                    <a:pt x="44230" y="666512"/>
                    <a:pt x="0" y="622085"/>
                    <a:pt x="0" y="567526"/>
                  </a:cubicBezTo>
                  <a:lnTo>
                    <a:pt x="40" y="567566"/>
                  </a:lnTo>
                  <a:lnTo>
                    <a:pt x="40" y="534497"/>
                  </a:lnTo>
                  <a:cubicBezTo>
                    <a:pt x="40" y="432764"/>
                    <a:pt x="69969" y="347401"/>
                    <a:pt x="164013" y="323573"/>
                  </a:cubicBezTo>
                  <a:cubicBezTo>
                    <a:pt x="118562" y="291278"/>
                    <a:pt x="88756" y="238206"/>
                    <a:pt x="88756" y="178191"/>
                  </a:cubicBezTo>
                  <a:cubicBezTo>
                    <a:pt x="88756" y="79947"/>
                    <a:pt x="168414" y="0"/>
                    <a:pt x="266305" y="0"/>
                  </a:cubicBezTo>
                  <a:close/>
                </a:path>
              </a:pathLst>
            </a:custGeom>
            <a:solidFill>
              <a:schemeClr val="bg1"/>
            </a:solidFill>
            <a:ln w="94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BAFA56A-08B4-17F6-54F5-8776FCFD29CE}"/>
              </a:ext>
            </a:extLst>
          </p:cNvPr>
          <p:cNvGrpSpPr/>
          <p:nvPr/>
        </p:nvGrpSpPr>
        <p:grpSpPr>
          <a:xfrm>
            <a:off x="5205736" y="1684716"/>
            <a:ext cx="381168" cy="385367"/>
            <a:chOff x="5842332" y="1736894"/>
            <a:chExt cx="507335" cy="512923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8D0E4C1-7E86-394B-86A4-F967E152882C}"/>
                </a:ext>
              </a:extLst>
            </p:cNvPr>
            <p:cNvSpPr/>
            <p:nvPr/>
          </p:nvSpPr>
          <p:spPr>
            <a:xfrm>
              <a:off x="5842332" y="173689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CEC7FFE6-6131-7EBF-87E7-4FE82A56C60E}"/>
                </a:ext>
              </a:extLst>
            </p:cNvPr>
            <p:cNvSpPr/>
            <p:nvPr/>
          </p:nvSpPr>
          <p:spPr>
            <a:xfrm>
              <a:off x="5970039" y="1864770"/>
              <a:ext cx="251912" cy="252806"/>
            </a:xfrm>
            <a:custGeom>
              <a:avLst/>
              <a:gdLst>
                <a:gd name="connsiteX0" fmla="*/ 184588 w 718729"/>
                <a:gd name="connsiteY0" fmla="*/ 412282 h 721286"/>
                <a:gd name="connsiteX1" fmla="*/ 307919 w 718729"/>
                <a:gd name="connsiteY1" fmla="*/ 536058 h 721286"/>
                <a:gd name="connsiteX2" fmla="*/ 600003 w 718729"/>
                <a:gd name="connsiteY2" fmla="*/ 328736 h 721286"/>
                <a:gd name="connsiteX3" fmla="*/ 679254 w 718729"/>
                <a:gd name="connsiteY3" fmla="*/ 151618 h 721286"/>
                <a:gd name="connsiteX4" fmla="*/ 644972 w 718729"/>
                <a:gd name="connsiteY4" fmla="*/ 146979 h 721286"/>
                <a:gd name="connsiteX5" fmla="*/ 598893 w 718729"/>
                <a:gd name="connsiteY5" fmla="*/ 119366 h 721286"/>
                <a:gd name="connsiteX6" fmla="*/ 571380 w 718729"/>
                <a:gd name="connsiteY6" fmla="*/ 73120 h 721286"/>
                <a:gd name="connsiteX7" fmla="*/ 566757 w 718729"/>
                <a:gd name="connsiteY7" fmla="*/ 39828 h 721286"/>
                <a:gd name="connsiteX8" fmla="*/ 391205 w 718729"/>
                <a:gd name="connsiteY8" fmla="*/ 119180 h 721286"/>
                <a:gd name="connsiteX9" fmla="*/ 309734 w 718729"/>
                <a:gd name="connsiteY9" fmla="*/ 196195 h 721286"/>
                <a:gd name="connsiteX10" fmla="*/ 308847 w 718729"/>
                <a:gd name="connsiteY10" fmla="*/ 197234 h 721286"/>
                <a:gd name="connsiteX11" fmla="*/ 212802 w 718729"/>
                <a:gd name="connsiteY11" fmla="*/ 348032 h 721286"/>
                <a:gd name="connsiteX12" fmla="*/ 212136 w 718729"/>
                <a:gd name="connsiteY12" fmla="*/ 349405 h 721286"/>
                <a:gd name="connsiteX13" fmla="*/ 184585 w 718729"/>
                <a:gd name="connsiteY13" fmla="*/ 412278 h 721286"/>
                <a:gd name="connsiteX14" fmla="*/ 393569 w 718729"/>
                <a:gd name="connsiteY14" fmla="*/ 528751 h 721286"/>
                <a:gd name="connsiteX15" fmla="*/ 521671 w 718729"/>
                <a:gd name="connsiteY15" fmla="*/ 448545 h 721286"/>
                <a:gd name="connsiteX16" fmla="*/ 521855 w 718729"/>
                <a:gd name="connsiteY16" fmla="*/ 491376 h 721286"/>
                <a:gd name="connsiteX17" fmla="*/ 507137 w 718729"/>
                <a:gd name="connsiteY17" fmla="*/ 558629 h 721286"/>
                <a:gd name="connsiteX18" fmla="*/ 368271 w 718729"/>
                <a:gd name="connsiteY18" fmla="*/ 652382 h 721286"/>
                <a:gd name="connsiteX19" fmla="*/ 387131 w 718729"/>
                <a:gd name="connsiteY19" fmla="*/ 607881 h 721286"/>
                <a:gd name="connsiteX20" fmla="*/ 393566 w 718729"/>
                <a:gd name="connsiteY20" fmla="*/ 528751 h 721286"/>
                <a:gd name="connsiteX21" fmla="*/ 547488 w 718729"/>
                <a:gd name="connsiteY21" fmla="*/ 427057 h 721286"/>
                <a:gd name="connsiteX22" fmla="*/ 550151 w 718729"/>
                <a:gd name="connsiteY22" fmla="*/ 493827 h 721286"/>
                <a:gd name="connsiteX23" fmla="*/ 532621 w 718729"/>
                <a:gd name="connsiteY23" fmla="*/ 571805 h 721286"/>
                <a:gd name="connsiteX24" fmla="*/ 528368 w 718729"/>
                <a:gd name="connsiteY24" fmla="*/ 577929 h 721286"/>
                <a:gd name="connsiteX25" fmla="*/ 342459 w 718729"/>
                <a:gd name="connsiteY25" fmla="*/ 699557 h 721286"/>
                <a:gd name="connsiteX26" fmla="*/ 331661 w 718729"/>
                <a:gd name="connsiteY26" fmla="*/ 705644 h 721286"/>
                <a:gd name="connsiteX27" fmla="*/ 316055 w 718729"/>
                <a:gd name="connsiteY27" fmla="*/ 704494 h 721286"/>
                <a:gd name="connsiteX28" fmla="*/ 313503 w 718729"/>
                <a:gd name="connsiteY28" fmla="*/ 684563 h 721286"/>
                <a:gd name="connsiteX29" fmla="*/ 360026 w 718729"/>
                <a:gd name="connsiteY29" fmla="*/ 599570 h 721286"/>
                <a:gd name="connsiteX30" fmla="*/ 366609 w 718729"/>
                <a:gd name="connsiteY30" fmla="*/ 541745 h 721286"/>
                <a:gd name="connsiteX31" fmla="*/ 310656 w 718729"/>
                <a:gd name="connsiteY31" fmla="*/ 565572 h 721286"/>
                <a:gd name="connsiteX32" fmla="*/ 294346 w 718729"/>
                <a:gd name="connsiteY32" fmla="*/ 562862 h 721286"/>
                <a:gd name="connsiteX33" fmla="*/ 283659 w 718729"/>
                <a:gd name="connsiteY33" fmla="*/ 552136 h 721286"/>
                <a:gd name="connsiteX34" fmla="*/ 252595 w 718729"/>
                <a:gd name="connsiteY34" fmla="*/ 583351 h 721286"/>
                <a:gd name="connsiteX35" fmla="*/ 232514 w 718729"/>
                <a:gd name="connsiteY35" fmla="*/ 583351 h 721286"/>
                <a:gd name="connsiteX36" fmla="*/ 137510 w 718729"/>
                <a:gd name="connsiteY36" fmla="*/ 488003 h 721286"/>
                <a:gd name="connsiteX37" fmla="*/ 137510 w 718729"/>
                <a:gd name="connsiteY37" fmla="*/ 467850 h 721286"/>
                <a:gd name="connsiteX38" fmla="*/ 168648 w 718729"/>
                <a:gd name="connsiteY38" fmla="*/ 436598 h 721286"/>
                <a:gd name="connsiteX39" fmla="*/ 157961 w 718729"/>
                <a:gd name="connsiteY39" fmla="*/ 425872 h 721286"/>
                <a:gd name="connsiteX40" fmla="*/ 157998 w 718729"/>
                <a:gd name="connsiteY40" fmla="*/ 425835 h 721286"/>
                <a:gd name="connsiteX41" fmla="*/ 154818 w 718729"/>
                <a:gd name="connsiteY41" fmla="*/ 410654 h 721286"/>
                <a:gd name="connsiteX42" fmla="*/ 178930 w 718729"/>
                <a:gd name="connsiteY42" fmla="*/ 353497 h 721286"/>
                <a:gd name="connsiteX43" fmla="*/ 121571 w 718729"/>
                <a:gd name="connsiteY43" fmla="*/ 360104 h 721286"/>
                <a:gd name="connsiteX44" fmla="*/ 36884 w 718729"/>
                <a:gd name="connsiteY44" fmla="*/ 406795 h 721286"/>
                <a:gd name="connsiteX45" fmla="*/ 17024 w 718729"/>
                <a:gd name="connsiteY45" fmla="*/ 404234 h 721286"/>
                <a:gd name="connsiteX46" fmla="*/ 15878 w 718729"/>
                <a:gd name="connsiteY46" fmla="*/ 388609 h 721286"/>
                <a:gd name="connsiteX47" fmla="*/ 21943 w 718729"/>
                <a:gd name="connsiteY47" fmla="*/ 377698 h 721286"/>
                <a:gd name="connsiteX48" fmla="*/ 143095 w 718729"/>
                <a:gd name="connsiteY48" fmla="*/ 191193 h 721286"/>
                <a:gd name="connsiteX49" fmla="*/ 149197 w 718729"/>
                <a:gd name="connsiteY49" fmla="*/ 186925 h 721286"/>
                <a:gd name="connsiteX50" fmla="*/ 226895 w 718729"/>
                <a:gd name="connsiteY50" fmla="*/ 169332 h 721286"/>
                <a:gd name="connsiteX51" fmla="*/ 293129 w 718729"/>
                <a:gd name="connsiteY51" fmla="*/ 171967 h 721286"/>
                <a:gd name="connsiteX52" fmla="*/ 374229 w 718729"/>
                <a:gd name="connsiteY52" fmla="*/ 96326 h 721286"/>
                <a:gd name="connsiteX53" fmla="*/ 704590 w 718729"/>
                <a:gd name="connsiteY53" fmla="*/ 494 h 721286"/>
                <a:gd name="connsiteX54" fmla="*/ 718236 w 718729"/>
                <a:gd name="connsiteY54" fmla="*/ 14190 h 721286"/>
                <a:gd name="connsiteX55" fmla="*/ 622749 w 718729"/>
                <a:gd name="connsiteY55" fmla="*/ 345773 h 721286"/>
                <a:gd name="connsiteX56" fmla="*/ 547492 w 718729"/>
                <a:gd name="connsiteY56" fmla="*/ 427055 h 721286"/>
                <a:gd name="connsiteX57" fmla="*/ 190657 w 718729"/>
                <a:gd name="connsiteY57" fmla="*/ 605172 h 721286"/>
                <a:gd name="connsiteX58" fmla="*/ 99201 w 718729"/>
                <a:gd name="connsiteY58" fmla="*/ 696958 h 721286"/>
                <a:gd name="connsiteX59" fmla="*/ 99201 w 718729"/>
                <a:gd name="connsiteY59" fmla="*/ 717111 h 721286"/>
                <a:gd name="connsiteX60" fmla="*/ 119282 w 718729"/>
                <a:gd name="connsiteY60" fmla="*/ 717111 h 721286"/>
                <a:gd name="connsiteX61" fmla="*/ 210738 w 718729"/>
                <a:gd name="connsiteY61" fmla="*/ 625325 h 721286"/>
                <a:gd name="connsiteX62" fmla="*/ 210738 w 718729"/>
                <a:gd name="connsiteY62" fmla="*/ 605172 h 721286"/>
                <a:gd name="connsiteX63" fmla="*/ 190657 w 718729"/>
                <a:gd name="connsiteY63" fmla="*/ 605172 h 721286"/>
                <a:gd name="connsiteX64" fmla="*/ 95653 w 718729"/>
                <a:gd name="connsiteY64" fmla="*/ 509824 h 721286"/>
                <a:gd name="connsiteX65" fmla="*/ 4160 w 718729"/>
                <a:gd name="connsiteY65" fmla="*/ 601610 h 721286"/>
                <a:gd name="connsiteX66" fmla="*/ 4160 w 718729"/>
                <a:gd name="connsiteY66" fmla="*/ 621764 h 721286"/>
                <a:gd name="connsiteX67" fmla="*/ 24241 w 718729"/>
                <a:gd name="connsiteY67" fmla="*/ 621764 h 721286"/>
                <a:gd name="connsiteX68" fmla="*/ 115697 w 718729"/>
                <a:gd name="connsiteY68" fmla="*/ 529978 h 721286"/>
                <a:gd name="connsiteX69" fmla="*/ 115697 w 718729"/>
                <a:gd name="connsiteY69" fmla="*/ 509824 h 721286"/>
                <a:gd name="connsiteX70" fmla="*/ 95653 w 718729"/>
                <a:gd name="connsiteY70" fmla="*/ 509824 h 721286"/>
                <a:gd name="connsiteX71" fmla="*/ 143174 w 718729"/>
                <a:gd name="connsiteY71" fmla="*/ 557480 h 721286"/>
                <a:gd name="connsiteX72" fmla="*/ 5491 w 718729"/>
                <a:gd name="connsiteY72" fmla="*/ 695660 h 721286"/>
                <a:gd name="connsiteX73" fmla="*/ 5491 w 718729"/>
                <a:gd name="connsiteY73" fmla="*/ 715814 h 721286"/>
                <a:gd name="connsiteX74" fmla="*/ 25572 w 718729"/>
                <a:gd name="connsiteY74" fmla="*/ 715814 h 721286"/>
                <a:gd name="connsiteX75" fmla="*/ 163255 w 718729"/>
                <a:gd name="connsiteY75" fmla="*/ 577634 h 721286"/>
                <a:gd name="connsiteX76" fmla="*/ 163255 w 718729"/>
                <a:gd name="connsiteY76" fmla="*/ 557480 h 721286"/>
                <a:gd name="connsiteX77" fmla="*/ 143174 w 718729"/>
                <a:gd name="connsiteY77" fmla="*/ 557480 h 721286"/>
                <a:gd name="connsiteX78" fmla="*/ 261998 w 718729"/>
                <a:gd name="connsiteY78" fmla="*/ 533615 h 721286"/>
                <a:gd name="connsiteX79" fmla="*/ 242545 w 718729"/>
                <a:gd name="connsiteY79" fmla="*/ 553138 h 721286"/>
                <a:gd name="connsiteX80" fmla="*/ 167620 w 718729"/>
                <a:gd name="connsiteY80" fmla="*/ 477942 h 721286"/>
                <a:gd name="connsiteX81" fmla="*/ 187073 w 718729"/>
                <a:gd name="connsiteY81" fmla="*/ 458419 h 721286"/>
                <a:gd name="connsiteX82" fmla="*/ 684399 w 718729"/>
                <a:gd name="connsiteY82" fmla="*/ 122866 h 721286"/>
                <a:gd name="connsiteX83" fmla="*/ 653039 w 718729"/>
                <a:gd name="connsiteY83" fmla="*/ 119749 h 721286"/>
                <a:gd name="connsiteX84" fmla="*/ 618941 w 718729"/>
                <a:gd name="connsiteY84" fmla="*/ 99261 h 721286"/>
                <a:gd name="connsiteX85" fmla="*/ 598528 w 718729"/>
                <a:gd name="connsiteY85" fmla="*/ 65041 h 721286"/>
                <a:gd name="connsiteX86" fmla="*/ 595311 w 718729"/>
                <a:gd name="connsiteY86" fmla="*/ 34681 h 721286"/>
                <a:gd name="connsiteX87" fmla="*/ 690315 w 718729"/>
                <a:gd name="connsiteY87" fmla="*/ 28594 h 721286"/>
                <a:gd name="connsiteX88" fmla="*/ 684398 w 718729"/>
                <a:gd name="connsiteY88" fmla="*/ 122867 h 721286"/>
                <a:gd name="connsiteX89" fmla="*/ 271683 w 718729"/>
                <a:gd name="connsiteY89" fmla="*/ 197912 h 721286"/>
                <a:gd name="connsiteX90" fmla="*/ 191802 w 718729"/>
                <a:gd name="connsiteY90" fmla="*/ 326477 h 721286"/>
                <a:gd name="connsiteX91" fmla="*/ 113217 w 718729"/>
                <a:gd name="connsiteY91" fmla="*/ 332972 h 721286"/>
                <a:gd name="connsiteX92" fmla="*/ 68876 w 718729"/>
                <a:gd name="connsiteY92" fmla="*/ 351901 h 721286"/>
                <a:gd name="connsiteX93" fmla="*/ 162291 w 718729"/>
                <a:gd name="connsiteY93" fmla="*/ 212533 h 721286"/>
                <a:gd name="connsiteX94" fmla="*/ 229301 w 718729"/>
                <a:gd name="connsiteY94" fmla="*/ 197798 h 721286"/>
                <a:gd name="connsiteX95" fmla="*/ 271683 w 718729"/>
                <a:gd name="connsiteY95" fmla="*/ 197910 h 721286"/>
                <a:gd name="connsiteX96" fmla="*/ 501482 w 718729"/>
                <a:gd name="connsiteY96" fmla="*/ 218066 h 721286"/>
                <a:gd name="connsiteX97" fmla="*/ 524262 w 718729"/>
                <a:gd name="connsiteY97" fmla="*/ 273293 h 721286"/>
                <a:gd name="connsiteX98" fmla="*/ 524188 w 718729"/>
                <a:gd name="connsiteY98" fmla="*/ 273293 h 721286"/>
                <a:gd name="connsiteX99" fmla="*/ 501445 w 718729"/>
                <a:gd name="connsiteY99" fmla="*/ 328484 h 721286"/>
                <a:gd name="connsiteX100" fmla="*/ 446453 w 718729"/>
                <a:gd name="connsiteY100" fmla="*/ 351384 h 721286"/>
                <a:gd name="connsiteX101" fmla="*/ 391462 w 718729"/>
                <a:gd name="connsiteY101" fmla="*/ 328484 h 721286"/>
                <a:gd name="connsiteX102" fmla="*/ 391425 w 718729"/>
                <a:gd name="connsiteY102" fmla="*/ 328521 h 721286"/>
                <a:gd name="connsiteX103" fmla="*/ 368681 w 718729"/>
                <a:gd name="connsiteY103" fmla="*/ 273330 h 721286"/>
                <a:gd name="connsiteX104" fmla="*/ 368644 w 718729"/>
                <a:gd name="connsiteY104" fmla="*/ 273330 h 721286"/>
                <a:gd name="connsiteX105" fmla="*/ 391425 w 718729"/>
                <a:gd name="connsiteY105" fmla="*/ 218103 h 721286"/>
                <a:gd name="connsiteX106" fmla="*/ 446453 w 718729"/>
                <a:gd name="connsiteY106" fmla="*/ 195241 h 721286"/>
                <a:gd name="connsiteX107" fmla="*/ 501482 w 718729"/>
                <a:gd name="connsiteY107" fmla="*/ 218066 h 721286"/>
                <a:gd name="connsiteX108" fmla="*/ 495935 w 718729"/>
                <a:gd name="connsiteY108" fmla="*/ 273256 h 721286"/>
                <a:gd name="connsiteX109" fmla="*/ 481401 w 718729"/>
                <a:gd name="connsiteY109" fmla="*/ 308330 h 721286"/>
                <a:gd name="connsiteX110" fmla="*/ 446453 w 718729"/>
                <a:gd name="connsiteY110" fmla="*/ 322842 h 721286"/>
                <a:gd name="connsiteX111" fmla="*/ 411506 w 718729"/>
                <a:gd name="connsiteY111" fmla="*/ 308367 h 721286"/>
                <a:gd name="connsiteX112" fmla="*/ 411506 w 718729"/>
                <a:gd name="connsiteY112" fmla="*/ 308293 h 721286"/>
                <a:gd name="connsiteX113" fmla="*/ 396972 w 718729"/>
                <a:gd name="connsiteY113" fmla="*/ 273219 h 721286"/>
                <a:gd name="connsiteX114" fmla="*/ 397045 w 718729"/>
                <a:gd name="connsiteY114" fmla="*/ 273219 h 721286"/>
                <a:gd name="connsiteX115" fmla="*/ 411505 w 718729"/>
                <a:gd name="connsiteY115" fmla="*/ 238146 h 721286"/>
                <a:gd name="connsiteX116" fmla="*/ 446452 w 718729"/>
                <a:gd name="connsiteY116" fmla="*/ 223634 h 721286"/>
                <a:gd name="connsiteX117" fmla="*/ 481400 w 718729"/>
                <a:gd name="connsiteY117" fmla="*/ 238146 h 721286"/>
                <a:gd name="connsiteX118" fmla="*/ 495859 w 718729"/>
                <a:gd name="connsiteY118" fmla="*/ 273219 h 721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718729" h="721286">
                  <a:moveTo>
                    <a:pt x="184588" y="412282"/>
                  </a:moveTo>
                  <a:lnTo>
                    <a:pt x="307919" y="536058"/>
                  </a:lnTo>
                  <a:cubicBezTo>
                    <a:pt x="439021" y="483503"/>
                    <a:pt x="536392" y="414391"/>
                    <a:pt x="600003" y="328736"/>
                  </a:cubicBezTo>
                  <a:cubicBezTo>
                    <a:pt x="639092" y="276106"/>
                    <a:pt x="665534" y="217055"/>
                    <a:pt x="679254" y="151618"/>
                  </a:cubicBezTo>
                  <a:cubicBezTo>
                    <a:pt x="667568" y="151915"/>
                    <a:pt x="655993" y="150320"/>
                    <a:pt x="644972" y="146979"/>
                  </a:cubicBezTo>
                  <a:cubicBezTo>
                    <a:pt x="627813" y="141820"/>
                    <a:pt x="611911" y="132430"/>
                    <a:pt x="598893" y="119366"/>
                  </a:cubicBezTo>
                  <a:cubicBezTo>
                    <a:pt x="585876" y="106301"/>
                    <a:pt x="576519" y="90341"/>
                    <a:pt x="571380" y="73120"/>
                  </a:cubicBezTo>
                  <a:cubicBezTo>
                    <a:pt x="568163" y="62394"/>
                    <a:pt x="566609" y="51185"/>
                    <a:pt x="566757" y="39828"/>
                  </a:cubicBezTo>
                  <a:cubicBezTo>
                    <a:pt x="501928" y="53671"/>
                    <a:pt x="443426" y="80098"/>
                    <a:pt x="391205" y="119180"/>
                  </a:cubicBezTo>
                  <a:cubicBezTo>
                    <a:pt x="362138" y="140930"/>
                    <a:pt x="334956" y="166614"/>
                    <a:pt x="309734" y="196195"/>
                  </a:cubicBezTo>
                  <a:cubicBezTo>
                    <a:pt x="309476" y="196566"/>
                    <a:pt x="309180" y="196900"/>
                    <a:pt x="308847" y="197234"/>
                  </a:cubicBezTo>
                  <a:cubicBezTo>
                    <a:pt x="272938" y="239508"/>
                    <a:pt x="240949" y="289799"/>
                    <a:pt x="212802" y="348032"/>
                  </a:cubicBezTo>
                  <a:cubicBezTo>
                    <a:pt x="212616" y="348515"/>
                    <a:pt x="212395" y="348960"/>
                    <a:pt x="212136" y="349405"/>
                  </a:cubicBezTo>
                  <a:cubicBezTo>
                    <a:pt x="202484" y="369410"/>
                    <a:pt x="193312" y="390380"/>
                    <a:pt x="184585" y="412278"/>
                  </a:cubicBezTo>
                  <a:close/>
                  <a:moveTo>
                    <a:pt x="393569" y="528751"/>
                  </a:moveTo>
                  <a:cubicBezTo>
                    <a:pt x="441571" y="504701"/>
                    <a:pt x="484284" y="477977"/>
                    <a:pt x="521671" y="448545"/>
                  </a:cubicBezTo>
                  <a:cubicBezTo>
                    <a:pt x="523039" y="462649"/>
                    <a:pt x="523113" y="476902"/>
                    <a:pt x="521855" y="491376"/>
                  </a:cubicBezTo>
                  <a:cubicBezTo>
                    <a:pt x="519969" y="513089"/>
                    <a:pt x="515125" y="535395"/>
                    <a:pt x="507137" y="558629"/>
                  </a:cubicBezTo>
                  <a:cubicBezTo>
                    <a:pt x="457767" y="599938"/>
                    <a:pt x="440311" y="611629"/>
                    <a:pt x="368271" y="652382"/>
                  </a:cubicBezTo>
                  <a:cubicBezTo>
                    <a:pt x="376333" y="637313"/>
                    <a:pt x="382656" y="622467"/>
                    <a:pt x="387131" y="607881"/>
                  </a:cubicBezTo>
                  <a:cubicBezTo>
                    <a:pt x="395489" y="580638"/>
                    <a:pt x="397634" y="554249"/>
                    <a:pt x="393566" y="528751"/>
                  </a:cubicBezTo>
                  <a:close/>
                  <a:moveTo>
                    <a:pt x="547488" y="427057"/>
                  </a:moveTo>
                  <a:cubicBezTo>
                    <a:pt x="551186" y="448955"/>
                    <a:pt x="552111" y="471112"/>
                    <a:pt x="550151" y="493827"/>
                  </a:cubicBezTo>
                  <a:cubicBezTo>
                    <a:pt x="547969" y="519102"/>
                    <a:pt x="542200" y="544971"/>
                    <a:pt x="532621" y="571805"/>
                  </a:cubicBezTo>
                  <a:cubicBezTo>
                    <a:pt x="531807" y="574107"/>
                    <a:pt x="530365" y="576222"/>
                    <a:pt x="528368" y="577929"/>
                  </a:cubicBezTo>
                  <a:cubicBezTo>
                    <a:pt x="466350" y="629965"/>
                    <a:pt x="453258" y="637313"/>
                    <a:pt x="342459" y="699557"/>
                  </a:cubicBezTo>
                  <a:lnTo>
                    <a:pt x="331661" y="705644"/>
                  </a:lnTo>
                  <a:cubicBezTo>
                    <a:pt x="326853" y="708317"/>
                    <a:pt x="320715" y="708058"/>
                    <a:pt x="316055" y="704494"/>
                  </a:cubicBezTo>
                  <a:cubicBezTo>
                    <a:pt x="309879" y="699706"/>
                    <a:pt x="308733" y="690762"/>
                    <a:pt x="313503" y="684563"/>
                  </a:cubicBezTo>
                  <a:cubicBezTo>
                    <a:pt x="336210" y="654945"/>
                    <a:pt x="351743" y="626626"/>
                    <a:pt x="360026" y="599570"/>
                  </a:cubicBezTo>
                  <a:cubicBezTo>
                    <a:pt x="366165" y="579638"/>
                    <a:pt x="368347" y="560339"/>
                    <a:pt x="366609" y="541745"/>
                  </a:cubicBezTo>
                  <a:cubicBezTo>
                    <a:pt x="348636" y="550020"/>
                    <a:pt x="329997" y="557964"/>
                    <a:pt x="310656" y="565572"/>
                  </a:cubicBezTo>
                  <a:cubicBezTo>
                    <a:pt x="305367" y="568170"/>
                    <a:pt x="298748" y="567279"/>
                    <a:pt x="294346" y="562862"/>
                  </a:cubicBezTo>
                  <a:lnTo>
                    <a:pt x="283659" y="552136"/>
                  </a:lnTo>
                  <a:lnTo>
                    <a:pt x="252595" y="583351"/>
                  </a:lnTo>
                  <a:cubicBezTo>
                    <a:pt x="247048" y="588917"/>
                    <a:pt x="238060" y="588917"/>
                    <a:pt x="232514" y="583351"/>
                  </a:cubicBezTo>
                  <a:lnTo>
                    <a:pt x="137510" y="488003"/>
                  </a:lnTo>
                  <a:cubicBezTo>
                    <a:pt x="131963" y="482436"/>
                    <a:pt x="131963" y="473416"/>
                    <a:pt x="137510" y="467850"/>
                  </a:cubicBezTo>
                  <a:lnTo>
                    <a:pt x="168648" y="436598"/>
                  </a:lnTo>
                  <a:lnTo>
                    <a:pt x="157961" y="425872"/>
                  </a:lnTo>
                  <a:lnTo>
                    <a:pt x="157998" y="425835"/>
                  </a:lnTo>
                  <a:cubicBezTo>
                    <a:pt x="154152" y="421975"/>
                    <a:pt x="152709" y="416074"/>
                    <a:pt x="154818" y="410654"/>
                  </a:cubicBezTo>
                  <a:cubicBezTo>
                    <a:pt x="162473" y="390872"/>
                    <a:pt x="170535" y="371832"/>
                    <a:pt x="178930" y="353497"/>
                  </a:cubicBezTo>
                  <a:cubicBezTo>
                    <a:pt x="160476" y="351790"/>
                    <a:pt x="141356" y="354017"/>
                    <a:pt x="121571" y="360104"/>
                  </a:cubicBezTo>
                  <a:cubicBezTo>
                    <a:pt x="94611" y="368455"/>
                    <a:pt x="66395" y="384006"/>
                    <a:pt x="36884" y="406795"/>
                  </a:cubicBezTo>
                  <a:cubicBezTo>
                    <a:pt x="30707" y="411583"/>
                    <a:pt x="21795" y="410432"/>
                    <a:pt x="17024" y="404234"/>
                  </a:cubicBezTo>
                  <a:cubicBezTo>
                    <a:pt x="13437" y="399595"/>
                    <a:pt x="13178" y="393397"/>
                    <a:pt x="15878" y="388609"/>
                  </a:cubicBezTo>
                  <a:lnTo>
                    <a:pt x="21943" y="377698"/>
                  </a:lnTo>
                  <a:cubicBezTo>
                    <a:pt x="83924" y="266578"/>
                    <a:pt x="91283" y="253399"/>
                    <a:pt x="143095" y="191193"/>
                  </a:cubicBezTo>
                  <a:cubicBezTo>
                    <a:pt x="144760" y="189188"/>
                    <a:pt x="146904" y="187741"/>
                    <a:pt x="149197" y="186925"/>
                  </a:cubicBezTo>
                  <a:cubicBezTo>
                    <a:pt x="175934" y="177312"/>
                    <a:pt x="201711" y="171522"/>
                    <a:pt x="226895" y="169332"/>
                  </a:cubicBezTo>
                  <a:cubicBezTo>
                    <a:pt x="249416" y="167364"/>
                    <a:pt x="271383" y="168293"/>
                    <a:pt x="293129" y="171967"/>
                  </a:cubicBezTo>
                  <a:cubicBezTo>
                    <a:pt x="318351" y="143128"/>
                    <a:pt x="345383" y="117927"/>
                    <a:pt x="374229" y="96326"/>
                  </a:cubicBezTo>
                  <a:cubicBezTo>
                    <a:pt x="466202" y="27515"/>
                    <a:pt x="576337" y="-4437"/>
                    <a:pt x="704590" y="494"/>
                  </a:cubicBezTo>
                  <a:cubicBezTo>
                    <a:pt x="711950" y="754"/>
                    <a:pt x="717977" y="6692"/>
                    <a:pt x="718236" y="14190"/>
                  </a:cubicBezTo>
                  <a:cubicBezTo>
                    <a:pt x="723155" y="142907"/>
                    <a:pt x="691313" y="253437"/>
                    <a:pt x="622749" y="345773"/>
                  </a:cubicBezTo>
                  <a:cubicBezTo>
                    <a:pt x="601226" y="374686"/>
                    <a:pt x="576152" y="401816"/>
                    <a:pt x="547492" y="427055"/>
                  </a:cubicBezTo>
                  <a:close/>
                  <a:moveTo>
                    <a:pt x="190657" y="605172"/>
                  </a:moveTo>
                  <a:lnTo>
                    <a:pt x="99201" y="696958"/>
                  </a:lnTo>
                  <a:cubicBezTo>
                    <a:pt x="93654" y="702525"/>
                    <a:pt x="93654" y="711545"/>
                    <a:pt x="99201" y="717111"/>
                  </a:cubicBezTo>
                  <a:cubicBezTo>
                    <a:pt x="104748" y="722678"/>
                    <a:pt x="113735" y="722678"/>
                    <a:pt x="119282" y="717111"/>
                  </a:cubicBezTo>
                  <a:lnTo>
                    <a:pt x="210738" y="625325"/>
                  </a:lnTo>
                  <a:cubicBezTo>
                    <a:pt x="216285" y="619758"/>
                    <a:pt x="216285" y="610739"/>
                    <a:pt x="210738" y="605172"/>
                  </a:cubicBezTo>
                  <a:cubicBezTo>
                    <a:pt x="205191" y="599605"/>
                    <a:pt x="196204" y="599605"/>
                    <a:pt x="190657" y="605172"/>
                  </a:cubicBezTo>
                  <a:close/>
                  <a:moveTo>
                    <a:pt x="95653" y="509824"/>
                  </a:moveTo>
                  <a:lnTo>
                    <a:pt x="4160" y="601610"/>
                  </a:lnTo>
                  <a:cubicBezTo>
                    <a:pt x="-1387" y="607177"/>
                    <a:pt x="-1387" y="616197"/>
                    <a:pt x="4160" y="621764"/>
                  </a:cubicBezTo>
                  <a:cubicBezTo>
                    <a:pt x="9707" y="627331"/>
                    <a:pt x="18694" y="627331"/>
                    <a:pt x="24241" y="621764"/>
                  </a:cubicBezTo>
                  <a:lnTo>
                    <a:pt x="115697" y="529978"/>
                  </a:lnTo>
                  <a:cubicBezTo>
                    <a:pt x="121244" y="524411"/>
                    <a:pt x="121244" y="515391"/>
                    <a:pt x="115697" y="509824"/>
                  </a:cubicBezTo>
                  <a:cubicBezTo>
                    <a:pt x="110187" y="504257"/>
                    <a:pt x="101201" y="504257"/>
                    <a:pt x="95653" y="509824"/>
                  </a:cubicBezTo>
                  <a:close/>
                  <a:moveTo>
                    <a:pt x="143174" y="557480"/>
                  </a:moveTo>
                  <a:lnTo>
                    <a:pt x="5491" y="695660"/>
                  </a:lnTo>
                  <a:cubicBezTo>
                    <a:pt x="-56" y="701227"/>
                    <a:pt x="-56" y="710247"/>
                    <a:pt x="5491" y="715814"/>
                  </a:cubicBezTo>
                  <a:cubicBezTo>
                    <a:pt x="11038" y="721380"/>
                    <a:pt x="20025" y="721380"/>
                    <a:pt x="25572" y="715814"/>
                  </a:cubicBezTo>
                  <a:lnTo>
                    <a:pt x="163255" y="577634"/>
                  </a:lnTo>
                  <a:cubicBezTo>
                    <a:pt x="168802" y="572067"/>
                    <a:pt x="168802" y="563047"/>
                    <a:pt x="163255" y="557480"/>
                  </a:cubicBezTo>
                  <a:cubicBezTo>
                    <a:pt x="157708" y="551913"/>
                    <a:pt x="148721" y="551913"/>
                    <a:pt x="143174" y="557480"/>
                  </a:cubicBezTo>
                  <a:close/>
                  <a:moveTo>
                    <a:pt x="261998" y="533615"/>
                  </a:moveTo>
                  <a:lnTo>
                    <a:pt x="242545" y="553138"/>
                  </a:lnTo>
                  <a:lnTo>
                    <a:pt x="167620" y="477942"/>
                  </a:lnTo>
                  <a:lnTo>
                    <a:pt x="187073" y="458419"/>
                  </a:lnTo>
                  <a:close/>
                  <a:moveTo>
                    <a:pt x="684399" y="122866"/>
                  </a:moveTo>
                  <a:cubicBezTo>
                    <a:pt x="673785" y="123905"/>
                    <a:pt x="663134" y="122792"/>
                    <a:pt x="653039" y="119749"/>
                  </a:cubicBezTo>
                  <a:cubicBezTo>
                    <a:pt x="640391" y="115925"/>
                    <a:pt x="628631" y="108985"/>
                    <a:pt x="618941" y="99261"/>
                  </a:cubicBezTo>
                  <a:cubicBezTo>
                    <a:pt x="609252" y="89538"/>
                    <a:pt x="602337" y="77735"/>
                    <a:pt x="598528" y="65041"/>
                  </a:cubicBezTo>
                  <a:cubicBezTo>
                    <a:pt x="595606" y="55280"/>
                    <a:pt x="594460" y="44961"/>
                    <a:pt x="595311" y="34681"/>
                  </a:cubicBezTo>
                  <a:cubicBezTo>
                    <a:pt x="625672" y="30041"/>
                    <a:pt x="657329" y="28000"/>
                    <a:pt x="690315" y="28594"/>
                  </a:cubicBezTo>
                  <a:cubicBezTo>
                    <a:pt x="690870" y="61256"/>
                    <a:pt x="688909" y="92692"/>
                    <a:pt x="684398" y="122867"/>
                  </a:cubicBezTo>
                  <a:close/>
                  <a:moveTo>
                    <a:pt x="271683" y="197912"/>
                  </a:moveTo>
                  <a:cubicBezTo>
                    <a:pt x="242356" y="235436"/>
                    <a:pt x="215729" y="278304"/>
                    <a:pt x="191802" y="326477"/>
                  </a:cubicBezTo>
                  <a:cubicBezTo>
                    <a:pt x="166470" y="322431"/>
                    <a:pt x="140287" y="324621"/>
                    <a:pt x="113217" y="332972"/>
                  </a:cubicBezTo>
                  <a:cubicBezTo>
                    <a:pt x="98645" y="337464"/>
                    <a:pt x="83890" y="343773"/>
                    <a:pt x="68876" y="351901"/>
                  </a:cubicBezTo>
                  <a:cubicBezTo>
                    <a:pt x="109482" y="279601"/>
                    <a:pt x="121130" y="262083"/>
                    <a:pt x="162291" y="212533"/>
                  </a:cubicBezTo>
                  <a:cubicBezTo>
                    <a:pt x="185441" y="204516"/>
                    <a:pt x="207668" y="199654"/>
                    <a:pt x="229301" y="197798"/>
                  </a:cubicBezTo>
                  <a:cubicBezTo>
                    <a:pt x="243613" y="196500"/>
                    <a:pt x="257703" y="196574"/>
                    <a:pt x="271683" y="197910"/>
                  </a:cubicBezTo>
                  <a:close/>
                  <a:moveTo>
                    <a:pt x="501482" y="218066"/>
                  </a:moveTo>
                  <a:cubicBezTo>
                    <a:pt x="516681" y="233321"/>
                    <a:pt x="524262" y="253288"/>
                    <a:pt x="524262" y="273293"/>
                  </a:cubicBezTo>
                  <a:lnTo>
                    <a:pt x="524188" y="273293"/>
                  </a:lnTo>
                  <a:cubicBezTo>
                    <a:pt x="524188" y="293299"/>
                    <a:pt x="516607" y="313303"/>
                    <a:pt x="501445" y="328484"/>
                  </a:cubicBezTo>
                  <a:cubicBezTo>
                    <a:pt x="486245" y="343738"/>
                    <a:pt x="466350" y="351384"/>
                    <a:pt x="446453" y="351384"/>
                  </a:cubicBezTo>
                  <a:cubicBezTo>
                    <a:pt x="426594" y="351384"/>
                    <a:pt x="406698" y="343738"/>
                    <a:pt x="391462" y="328484"/>
                  </a:cubicBezTo>
                  <a:lnTo>
                    <a:pt x="391425" y="328521"/>
                  </a:lnTo>
                  <a:cubicBezTo>
                    <a:pt x="376262" y="313303"/>
                    <a:pt x="368681" y="293299"/>
                    <a:pt x="368681" y="273330"/>
                  </a:cubicBezTo>
                  <a:lnTo>
                    <a:pt x="368644" y="273330"/>
                  </a:lnTo>
                  <a:cubicBezTo>
                    <a:pt x="368644" y="253325"/>
                    <a:pt x="376263" y="233358"/>
                    <a:pt x="391425" y="218103"/>
                  </a:cubicBezTo>
                  <a:cubicBezTo>
                    <a:pt x="406624" y="202849"/>
                    <a:pt x="426520" y="195241"/>
                    <a:pt x="446453" y="195241"/>
                  </a:cubicBezTo>
                  <a:cubicBezTo>
                    <a:pt x="466350" y="195167"/>
                    <a:pt x="486282" y="202812"/>
                    <a:pt x="501482" y="218066"/>
                  </a:cubicBezTo>
                  <a:close/>
                  <a:moveTo>
                    <a:pt x="495935" y="273256"/>
                  </a:moveTo>
                  <a:cubicBezTo>
                    <a:pt x="495935" y="285912"/>
                    <a:pt x="491089" y="298606"/>
                    <a:pt x="481401" y="308330"/>
                  </a:cubicBezTo>
                  <a:cubicBezTo>
                    <a:pt x="471749" y="318017"/>
                    <a:pt x="459100" y="322842"/>
                    <a:pt x="446453" y="322842"/>
                  </a:cubicBezTo>
                  <a:cubicBezTo>
                    <a:pt x="433769" y="322842"/>
                    <a:pt x="421121" y="318017"/>
                    <a:pt x="411506" y="308367"/>
                  </a:cubicBezTo>
                  <a:lnTo>
                    <a:pt x="411506" y="308293"/>
                  </a:lnTo>
                  <a:cubicBezTo>
                    <a:pt x="401817" y="298569"/>
                    <a:pt x="396972" y="285875"/>
                    <a:pt x="396972" y="273219"/>
                  </a:cubicBezTo>
                  <a:lnTo>
                    <a:pt x="397045" y="273219"/>
                  </a:lnTo>
                  <a:cubicBezTo>
                    <a:pt x="397045" y="260526"/>
                    <a:pt x="401853" y="247832"/>
                    <a:pt x="411505" y="238146"/>
                  </a:cubicBezTo>
                  <a:cubicBezTo>
                    <a:pt x="421157" y="228459"/>
                    <a:pt x="433805" y="223634"/>
                    <a:pt x="446452" y="223634"/>
                  </a:cubicBezTo>
                  <a:cubicBezTo>
                    <a:pt x="459100" y="223634"/>
                    <a:pt x="471748" y="228459"/>
                    <a:pt x="481400" y="238146"/>
                  </a:cubicBezTo>
                  <a:cubicBezTo>
                    <a:pt x="491052" y="247832"/>
                    <a:pt x="495859" y="260526"/>
                    <a:pt x="495859" y="273219"/>
                  </a:cubicBezTo>
                  <a:close/>
                </a:path>
              </a:pathLst>
            </a:custGeom>
            <a:solidFill>
              <a:schemeClr val="bg1"/>
            </a:solidFill>
            <a:ln w="94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98E6AB8-131F-D9AD-CA5D-95756D43EC5F}"/>
              </a:ext>
            </a:extLst>
          </p:cNvPr>
          <p:cNvGrpSpPr/>
          <p:nvPr/>
        </p:nvGrpSpPr>
        <p:grpSpPr>
          <a:xfrm>
            <a:off x="7433531" y="1684716"/>
            <a:ext cx="381168" cy="385367"/>
            <a:chOff x="8070127" y="1736894"/>
            <a:chExt cx="507335" cy="512923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74E402D-AAFA-8879-6D02-A0FEE7119175}"/>
                </a:ext>
              </a:extLst>
            </p:cNvPr>
            <p:cNvSpPr/>
            <p:nvPr/>
          </p:nvSpPr>
          <p:spPr>
            <a:xfrm>
              <a:off x="8070127" y="173689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769D7217-96BC-D0D0-C99C-F50BB88C4892}"/>
                </a:ext>
              </a:extLst>
            </p:cNvPr>
            <p:cNvSpPr/>
            <p:nvPr/>
          </p:nvSpPr>
          <p:spPr>
            <a:xfrm>
              <a:off x="8151750" y="1830939"/>
              <a:ext cx="344088" cy="324832"/>
            </a:xfrm>
            <a:custGeom>
              <a:avLst/>
              <a:gdLst>
                <a:gd name="connsiteX0" fmla="*/ 368314 w 811342"/>
                <a:gd name="connsiteY0" fmla="*/ 382969 h 765938"/>
                <a:gd name="connsiteX1" fmla="*/ 368314 w 811342"/>
                <a:gd name="connsiteY1" fmla="*/ 247292 h 765938"/>
                <a:gd name="connsiteX2" fmla="*/ 381398 w 811342"/>
                <a:gd name="connsiteY2" fmla="*/ 234155 h 765938"/>
                <a:gd name="connsiteX3" fmla="*/ 394481 w 811342"/>
                <a:gd name="connsiteY3" fmla="*/ 247292 h 765938"/>
                <a:gd name="connsiteX4" fmla="*/ 394481 w 811342"/>
                <a:gd name="connsiteY4" fmla="*/ 369832 h 765938"/>
                <a:gd name="connsiteX5" fmla="*/ 463787 w 811342"/>
                <a:gd name="connsiteY5" fmla="*/ 369832 h 765938"/>
                <a:gd name="connsiteX6" fmla="*/ 476870 w 811342"/>
                <a:gd name="connsiteY6" fmla="*/ 382969 h 765938"/>
                <a:gd name="connsiteX7" fmla="*/ 463787 w 811342"/>
                <a:gd name="connsiteY7" fmla="*/ 396107 h 765938"/>
                <a:gd name="connsiteX8" fmla="*/ 381398 w 811342"/>
                <a:gd name="connsiteY8" fmla="*/ 396107 h 765938"/>
                <a:gd name="connsiteX9" fmla="*/ 368314 w 811342"/>
                <a:gd name="connsiteY9" fmla="*/ 382969 h 765938"/>
                <a:gd name="connsiteX10" fmla="*/ 264072 w 811342"/>
                <a:gd name="connsiteY10" fmla="*/ 205182 h 765938"/>
                <a:gd name="connsiteX11" fmla="*/ 279615 w 811342"/>
                <a:gd name="connsiteY11" fmla="*/ 232217 h 765938"/>
                <a:gd name="connsiteX12" fmla="*/ 302282 w 811342"/>
                <a:gd name="connsiteY12" fmla="*/ 219080 h 765938"/>
                <a:gd name="connsiteX13" fmla="*/ 286739 w 811342"/>
                <a:gd name="connsiteY13" fmla="*/ 192045 h 765938"/>
                <a:gd name="connsiteX14" fmla="*/ 264072 w 811342"/>
                <a:gd name="connsiteY14" fmla="*/ 205182 h 765938"/>
                <a:gd name="connsiteX15" fmla="*/ 191266 w 811342"/>
                <a:gd name="connsiteY15" fmla="*/ 287911 h 765938"/>
                <a:gd name="connsiteX16" fmla="*/ 218190 w 811342"/>
                <a:gd name="connsiteY16" fmla="*/ 303518 h 765938"/>
                <a:gd name="connsiteX17" fmla="*/ 231274 w 811342"/>
                <a:gd name="connsiteY17" fmla="*/ 280758 h 765938"/>
                <a:gd name="connsiteX18" fmla="*/ 204350 w 811342"/>
                <a:gd name="connsiteY18" fmla="*/ 265151 h 765938"/>
                <a:gd name="connsiteX19" fmla="*/ 191266 w 811342"/>
                <a:gd name="connsiteY19" fmla="*/ 287911 h 765938"/>
                <a:gd name="connsiteX20" fmla="*/ 200500 w 811342"/>
                <a:gd name="connsiteY20" fmla="*/ 369822 h 765938"/>
                <a:gd name="connsiteX21" fmla="*/ 169404 w 811342"/>
                <a:gd name="connsiteY21" fmla="*/ 369822 h 765938"/>
                <a:gd name="connsiteX22" fmla="*/ 169404 w 811342"/>
                <a:gd name="connsiteY22" fmla="*/ 396097 h 765938"/>
                <a:gd name="connsiteX23" fmla="*/ 200500 w 811342"/>
                <a:gd name="connsiteY23" fmla="*/ 396097 h 765938"/>
                <a:gd name="connsiteX24" fmla="*/ 200500 w 811342"/>
                <a:gd name="connsiteY24" fmla="*/ 369822 h 765938"/>
                <a:gd name="connsiteX25" fmla="*/ 191257 w 811342"/>
                <a:gd name="connsiteY25" fmla="*/ 478018 h 765938"/>
                <a:gd name="connsiteX26" fmla="*/ 204340 w 811342"/>
                <a:gd name="connsiteY26" fmla="*/ 500778 h 765938"/>
                <a:gd name="connsiteX27" fmla="*/ 231264 w 811342"/>
                <a:gd name="connsiteY27" fmla="*/ 485171 h 765938"/>
                <a:gd name="connsiteX28" fmla="*/ 218181 w 811342"/>
                <a:gd name="connsiteY28" fmla="*/ 462411 h 765938"/>
                <a:gd name="connsiteX29" fmla="*/ 191257 w 811342"/>
                <a:gd name="connsiteY29" fmla="*/ 478018 h 765938"/>
                <a:gd name="connsiteX30" fmla="*/ 264063 w 811342"/>
                <a:gd name="connsiteY30" fmla="*/ 560747 h 765938"/>
                <a:gd name="connsiteX31" fmla="*/ 286729 w 811342"/>
                <a:gd name="connsiteY31" fmla="*/ 573884 h 765938"/>
                <a:gd name="connsiteX32" fmla="*/ 302272 w 811342"/>
                <a:gd name="connsiteY32" fmla="*/ 546849 h 765938"/>
                <a:gd name="connsiteX33" fmla="*/ 279606 w 811342"/>
                <a:gd name="connsiteY33" fmla="*/ 533712 h 765938"/>
                <a:gd name="connsiteX34" fmla="*/ 264063 w 811342"/>
                <a:gd name="connsiteY34" fmla="*/ 560747 h 765938"/>
                <a:gd name="connsiteX35" fmla="*/ 368314 w 811342"/>
                <a:gd name="connsiteY35" fmla="*/ 595837 h 765938"/>
                <a:gd name="connsiteX36" fmla="*/ 394481 w 811342"/>
                <a:gd name="connsiteY36" fmla="*/ 595837 h 765938"/>
                <a:gd name="connsiteX37" fmla="*/ 394481 w 811342"/>
                <a:gd name="connsiteY37" fmla="*/ 564613 h 765938"/>
                <a:gd name="connsiteX38" fmla="*/ 368314 w 811342"/>
                <a:gd name="connsiteY38" fmla="*/ 564613 h 765938"/>
                <a:gd name="connsiteX39" fmla="*/ 368314 w 811342"/>
                <a:gd name="connsiteY39" fmla="*/ 595837 h 765938"/>
                <a:gd name="connsiteX40" fmla="*/ 460513 w 811342"/>
                <a:gd name="connsiteY40" fmla="*/ 546849 h 765938"/>
                <a:gd name="connsiteX41" fmla="*/ 476056 w 811342"/>
                <a:gd name="connsiteY41" fmla="*/ 573884 h 765938"/>
                <a:gd name="connsiteX42" fmla="*/ 498723 w 811342"/>
                <a:gd name="connsiteY42" fmla="*/ 560747 h 765938"/>
                <a:gd name="connsiteX43" fmla="*/ 483180 w 811342"/>
                <a:gd name="connsiteY43" fmla="*/ 533712 h 765938"/>
                <a:gd name="connsiteX44" fmla="*/ 460513 w 811342"/>
                <a:gd name="connsiteY44" fmla="*/ 546849 h 765938"/>
                <a:gd name="connsiteX45" fmla="*/ 531522 w 811342"/>
                <a:gd name="connsiteY45" fmla="*/ 485171 h 765938"/>
                <a:gd name="connsiteX46" fmla="*/ 558445 w 811342"/>
                <a:gd name="connsiteY46" fmla="*/ 500788 h 765938"/>
                <a:gd name="connsiteX47" fmla="*/ 571538 w 811342"/>
                <a:gd name="connsiteY47" fmla="*/ 478028 h 765938"/>
                <a:gd name="connsiteX48" fmla="*/ 544615 w 811342"/>
                <a:gd name="connsiteY48" fmla="*/ 462411 h 765938"/>
                <a:gd name="connsiteX49" fmla="*/ 531522 w 811342"/>
                <a:gd name="connsiteY49" fmla="*/ 485171 h 765938"/>
                <a:gd name="connsiteX50" fmla="*/ 571538 w 811342"/>
                <a:gd name="connsiteY50" fmla="*/ 287911 h 765938"/>
                <a:gd name="connsiteX51" fmla="*/ 558455 w 811342"/>
                <a:gd name="connsiteY51" fmla="*/ 265151 h 765938"/>
                <a:gd name="connsiteX52" fmla="*/ 531531 w 811342"/>
                <a:gd name="connsiteY52" fmla="*/ 280758 h 765938"/>
                <a:gd name="connsiteX53" fmla="*/ 544615 w 811342"/>
                <a:gd name="connsiteY53" fmla="*/ 303518 h 765938"/>
                <a:gd name="connsiteX54" fmla="*/ 571538 w 811342"/>
                <a:gd name="connsiteY54" fmla="*/ 287911 h 765938"/>
                <a:gd name="connsiteX55" fmla="*/ 498733 w 811342"/>
                <a:gd name="connsiteY55" fmla="*/ 205192 h 765938"/>
                <a:gd name="connsiteX56" fmla="*/ 476066 w 811342"/>
                <a:gd name="connsiteY56" fmla="*/ 192055 h 765938"/>
                <a:gd name="connsiteX57" fmla="*/ 460513 w 811342"/>
                <a:gd name="connsiteY57" fmla="*/ 219089 h 765938"/>
                <a:gd name="connsiteX58" fmla="*/ 483180 w 811342"/>
                <a:gd name="connsiteY58" fmla="*/ 232227 h 765938"/>
                <a:gd name="connsiteX59" fmla="*/ 498733 w 811342"/>
                <a:gd name="connsiteY59" fmla="*/ 205192 h 765938"/>
                <a:gd name="connsiteX60" fmla="*/ 394491 w 811342"/>
                <a:gd name="connsiteY60" fmla="*/ 170092 h 765938"/>
                <a:gd name="connsiteX61" fmla="*/ 368324 w 811342"/>
                <a:gd name="connsiteY61" fmla="*/ 170092 h 765938"/>
                <a:gd name="connsiteX62" fmla="*/ 368324 w 811342"/>
                <a:gd name="connsiteY62" fmla="*/ 201316 h 765938"/>
                <a:gd name="connsiteX63" fmla="*/ 394491 w 811342"/>
                <a:gd name="connsiteY63" fmla="*/ 201316 h 765938"/>
                <a:gd name="connsiteX64" fmla="*/ 394491 w 811342"/>
                <a:gd name="connsiteY64" fmla="*/ 170092 h 765938"/>
                <a:gd name="connsiteX65" fmla="*/ 476652 w 811342"/>
                <a:gd name="connsiteY65" fmla="*/ 727096 h 765938"/>
                <a:gd name="connsiteX66" fmla="*/ 483587 w 811342"/>
                <a:gd name="connsiteY66" fmla="*/ 752440 h 765938"/>
                <a:gd name="connsiteX67" fmla="*/ 509441 w 811342"/>
                <a:gd name="connsiteY67" fmla="*/ 744280 h 765938"/>
                <a:gd name="connsiteX68" fmla="*/ 500700 w 811342"/>
                <a:gd name="connsiteY68" fmla="*/ 719516 h 765938"/>
                <a:gd name="connsiteX69" fmla="*/ 476652 w 811342"/>
                <a:gd name="connsiteY69" fmla="*/ 727096 h 765938"/>
                <a:gd name="connsiteX70" fmla="*/ 524124 w 811342"/>
                <a:gd name="connsiteY70" fmla="*/ 710197 h 765938"/>
                <a:gd name="connsiteX71" fmla="*/ 534625 w 811342"/>
                <a:gd name="connsiteY71" fmla="*/ 734268 h 765938"/>
                <a:gd name="connsiteX72" fmla="*/ 559032 w 811342"/>
                <a:gd name="connsiteY72" fmla="*/ 722461 h 765938"/>
                <a:gd name="connsiteX73" fmla="*/ 546828 w 811342"/>
                <a:gd name="connsiteY73" fmla="*/ 699207 h 765938"/>
                <a:gd name="connsiteX74" fmla="*/ 524124 w 811342"/>
                <a:gd name="connsiteY74" fmla="*/ 710197 h 765938"/>
                <a:gd name="connsiteX75" fmla="*/ 427213 w 811342"/>
                <a:gd name="connsiteY75" fmla="*/ 736956 h 765938"/>
                <a:gd name="connsiteX76" fmla="*/ 430449 w 811342"/>
                <a:gd name="connsiteY76" fmla="*/ 763032 h 765938"/>
                <a:gd name="connsiteX77" fmla="*/ 457202 w 811342"/>
                <a:gd name="connsiteY77" fmla="*/ 758700 h 765938"/>
                <a:gd name="connsiteX78" fmla="*/ 452113 w 811342"/>
                <a:gd name="connsiteY78" fmla="*/ 732919 h 765938"/>
                <a:gd name="connsiteX79" fmla="*/ 427213 w 811342"/>
                <a:gd name="connsiteY79" fmla="*/ 736956 h 765938"/>
                <a:gd name="connsiteX80" fmla="*/ 322451 w 811342"/>
                <a:gd name="connsiteY80" fmla="*/ 761084 h 765938"/>
                <a:gd name="connsiteX81" fmla="*/ 349327 w 811342"/>
                <a:gd name="connsiteY81" fmla="*/ 764419 h 765938"/>
                <a:gd name="connsiteX82" fmla="*/ 351636 w 811342"/>
                <a:gd name="connsiteY82" fmla="*/ 738239 h 765938"/>
                <a:gd name="connsiteX83" fmla="*/ 326557 w 811342"/>
                <a:gd name="connsiteY83" fmla="*/ 735123 h 765938"/>
                <a:gd name="connsiteX84" fmla="*/ 322451 w 811342"/>
                <a:gd name="connsiteY84" fmla="*/ 761084 h 765938"/>
                <a:gd name="connsiteX85" fmla="*/ 269720 w 811342"/>
                <a:gd name="connsiteY85" fmla="*/ 748887 h 765938"/>
                <a:gd name="connsiteX86" fmla="*/ 295877 w 811342"/>
                <a:gd name="connsiteY86" fmla="*/ 755898 h 765938"/>
                <a:gd name="connsiteX87" fmla="*/ 301752 w 811342"/>
                <a:gd name="connsiteY87" fmla="*/ 730288 h 765938"/>
                <a:gd name="connsiteX88" fmla="*/ 277335 w 811342"/>
                <a:gd name="connsiteY88" fmla="*/ 723753 h 765938"/>
                <a:gd name="connsiteX89" fmla="*/ 269720 w 811342"/>
                <a:gd name="connsiteY89" fmla="*/ 748887 h 765938"/>
                <a:gd name="connsiteX90" fmla="*/ 568691 w 811342"/>
                <a:gd name="connsiteY90" fmla="*/ 686630 h 765938"/>
                <a:gd name="connsiteX91" fmla="*/ 582522 w 811342"/>
                <a:gd name="connsiteY91" fmla="*/ 708943 h 765938"/>
                <a:gd name="connsiteX92" fmla="*/ 604999 w 811342"/>
                <a:gd name="connsiteY92" fmla="*/ 693764 h 765938"/>
                <a:gd name="connsiteX93" fmla="*/ 589626 w 811342"/>
                <a:gd name="connsiteY93" fmla="*/ 672485 h 765938"/>
                <a:gd name="connsiteX94" fmla="*/ 568691 w 811342"/>
                <a:gd name="connsiteY94" fmla="*/ 686630 h 765938"/>
                <a:gd name="connsiteX95" fmla="*/ 383536 w 811342"/>
                <a:gd name="connsiteY95" fmla="*/ 739664 h 765938"/>
                <a:gd name="connsiteX96" fmla="*/ 376838 w 811342"/>
                <a:gd name="connsiteY96" fmla="*/ 739597 h 765938"/>
                <a:gd name="connsiteX97" fmla="*/ 376403 w 811342"/>
                <a:gd name="connsiteY97" fmla="*/ 765872 h 765938"/>
                <a:gd name="connsiteX98" fmla="*/ 383545 w 811342"/>
                <a:gd name="connsiteY98" fmla="*/ 765938 h 765938"/>
                <a:gd name="connsiteX99" fmla="*/ 403478 w 811342"/>
                <a:gd name="connsiteY99" fmla="*/ 765416 h 765938"/>
                <a:gd name="connsiteX100" fmla="*/ 402115 w 811342"/>
                <a:gd name="connsiteY100" fmla="*/ 739170 h 765938"/>
                <a:gd name="connsiteX101" fmla="*/ 383536 w 811342"/>
                <a:gd name="connsiteY101" fmla="*/ 739664 h 765938"/>
                <a:gd name="connsiteX102" fmla="*/ 720243 w 811342"/>
                <a:gd name="connsiteY102" fmla="*/ 490462 h 765938"/>
                <a:gd name="connsiteX103" fmla="*/ 745209 w 811342"/>
                <a:gd name="connsiteY103" fmla="*/ 498356 h 765938"/>
                <a:gd name="connsiteX104" fmla="*/ 752417 w 811342"/>
                <a:gd name="connsiteY104" fmla="*/ 472129 h 765938"/>
                <a:gd name="connsiteX105" fmla="*/ 726960 w 811342"/>
                <a:gd name="connsiteY105" fmla="*/ 466040 h 765938"/>
                <a:gd name="connsiteX106" fmla="*/ 720243 w 811342"/>
                <a:gd name="connsiteY106" fmla="*/ 490462 h 765938"/>
                <a:gd name="connsiteX107" fmla="*/ 701692 w 811342"/>
                <a:gd name="connsiteY107" fmla="*/ 537607 h 765938"/>
                <a:gd name="connsiteX108" fmla="*/ 725286 w 811342"/>
                <a:gd name="connsiteY108" fmla="*/ 548987 h 765938"/>
                <a:gd name="connsiteX109" fmla="*/ 736146 w 811342"/>
                <a:gd name="connsiteY109" fmla="*/ 524042 h 765938"/>
                <a:gd name="connsiteX110" fmla="*/ 711805 w 811342"/>
                <a:gd name="connsiteY110" fmla="*/ 514381 h 765938"/>
                <a:gd name="connsiteX111" fmla="*/ 701692 w 811342"/>
                <a:gd name="connsiteY111" fmla="*/ 537607 h 765938"/>
                <a:gd name="connsiteX112" fmla="*/ 731917 w 811342"/>
                <a:gd name="connsiteY112" fmla="*/ 441209 h 765938"/>
                <a:gd name="connsiteX113" fmla="*/ 757743 w 811342"/>
                <a:gd name="connsiteY113" fmla="*/ 445464 h 765938"/>
                <a:gd name="connsiteX114" fmla="*/ 761178 w 811342"/>
                <a:gd name="connsiteY114" fmla="*/ 418477 h 765938"/>
                <a:gd name="connsiteX115" fmla="*/ 735115 w 811342"/>
                <a:gd name="connsiteY115" fmla="*/ 416074 h 765938"/>
                <a:gd name="connsiteX116" fmla="*/ 731917 w 811342"/>
                <a:gd name="connsiteY116" fmla="*/ 441209 h 765938"/>
                <a:gd name="connsiteX117" fmla="*/ 609511 w 811342"/>
                <a:gd name="connsiteY117" fmla="*/ 656888 h 765938"/>
                <a:gd name="connsiteX118" fmla="*/ 626341 w 811342"/>
                <a:gd name="connsiteY118" fmla="*/ 677007 h 765938"/>
                <a:gd name="connsiteX119" fmla="*/ 646454 w 811342"/>
                <a:gd name="connsiteY119" fmla="*/ 658788 h 765938"/>
                <a:gd name="connsiteX120" fmla="*/ 628243 w 811342"/>
                <a:gd name="connsiteY120" fmla="*/ 639913 h 765938"/>
                <a:gd name="connsiteX121" fmla="*/ 609511 w 811342"/>
                <a:gd name="connsiteY121" fmla="*/ 656888 h 765938"/>
                <a:gd name="connsiteX122" fmla="*/ 645744 w 811342"/>
                <a:gd name="connsiteY122" fmla="*/ 621646 h 765938"/>
                <a:gd name="connsiteX123" fmla="*/ 665242 w 811342"/>
                <a:gd name="connsiteY123" fmla="*/ 639181 h 765938"/>
                <a:gd name="connsiteX124" fmla="*/ 682592 w 811342"/>
                <a:gd name="connsiteY124" fmla="*/ 618293 h 765938"/>
                <a:gd name="connsiteX125" fmla="*/ 661921 w 811342"/>
                <a:gd name="connsiteY125" fmla="*/ 602182 h 765938"/>
                <a:gd name="connsiteX126" fmla="*/ 645744 w 811342"/>
                <a:gd name="connsiteY126" fmla="*/ 621646 h 765938"/>
                <a:gd name="connsiteX127" fmla="*/ 676688 w 811342"/>
                <a:gd name="connsiteY127" fmla="*/ 581616 h 765938"/>
                <a:gd name="connsiteX128" fmla="*/ 698437 w 811342"/>
                <a:gd name="connsiteY128" fmla="*/ 596235 h 765938"/>
                <a:gd name="connsiteX129" fmla="*/ 712694 w 811342"/>
                <a:gd name="connsiteY129" fmla="*/ 573086 h 765938"/>
                <a:gd name="connsiteX130" fmla="*/ 689961 w 811342"/>
                <a:gd name="connsiteY130" fmla="*/ 560063 h 765938"/>
                <a:gd name="connsiteX131" fmla="*/ 676688 w 811342"/>
                <a:gd name="connsiteY131" fmla="*/ 581616 h 765938"/>
                <a:gd name="connsiteX132" fmla="*/ 26176 w 811342"/>
                <a:gd name="connsiteY132" fmla="*/ 382969 h 765938"/>
                <a:gd name="connsiteX133" fmla="*/ 381398 w 811342"/>
                <a:gd name="connsiteY133" fmla="*/ 26284 h 765938"/>
                <a:gd name="connsiteX134" fmla="*/ 664069 w 811342"/>
                <a:gd name="connsiteY134" fmla="*/ 167005 h 765938"/>
                <a:gd name="connsiteX135" fmla="*/ 621810 w 811342"/>
                <a:gd name="connsiteY135" fmla="*/ 159862 h 765938"/>
                <a:gd name="connsiteX136" fmla="*/ 606730 w 811342"/>
                <a:gd name="connsiteY136" fmla="*/ 170643 h 765938"/>
                <a:gd name="connsiteX137" fmla="*/ 617468 w 811342"/>
                <a:gd name="connsiteY137" fmla="*/ 185785 h 765938"/>
                <a:gd name="connsiteX138" fmla="*/ 707529 w 811342"/>
                <a:gd name="connsiteY138" fmla="*/ 201012 h 765938"/>
                <a:gd name="connsiteX139" fmla="*/ 722693 w 811342"/>
                <a:gd name="connsiteY139" fmla="*/ 110580 h 765938"/>
                <a:gd name="connsiteX140" fmla="*/ 711956 w 811342"/>
                <a:gd name="connsiteY140" fmla="*/ 95438 h 765938"/>
                <a:gd name="connsiteX141" fmla="*/ 696876 w 811342"/>
                <a:gd name="connsiteY141" fmla="*/ 106220 h 765938"/>
                <a:gd name="connsiteX142" fmla="*/ 688523 w 811342"/>
                <a:gd name="connsiteY142" fmla="*/ 156034 h 765938"/>
                <a:gd name="connsiteX143" fmla="*/ 381398 w 811342"/>
                <a:gd name="connsiteY143" fmla="*/ 0 h 765938"/>
                <a:gd name="connsiteX144" fmla="*/ 0 w 811342"/>
                <a:gd name="connsiteY144" fmla="*/ 382969 h 765938"/>
                <a:gd name="connsiteX145" fmla="*/ 215740 w 811342"/>
                <a:gd name="connsiteY145" fmla="*/ 728018 h 765938"/>
                <a:gd name="connsiteX146" fmla="*/ 226903 w 811342"/>
                <a:gd name="connsiteY146" fmla="*/ 704241 h 765938"/>
                <a:gd name="connsiteX147" fmla="*/ 26176 w 811342"/>
                <a:gd name="connsiteY147" fmla="*/ 382969 h 765938"/>
                <a:gd name="connsiteX148" fmla="*/ 803086 w 811342"/>
                <a:gd name="connsiteY148" fmla="*/ 277652 h 765938"/>
                <a:gd name="connsiteX149" fmla="*/ 663066 w 811342"/>
                <a:gd name="connsiteY149" fmla="*/ 460008 h 765938"/>
                <a:gd name="connsiteX150" fmla="*/ 635338 w 811342"/>
                <a:gd name="connsiteY150" fmla="*/ 475263 h 765938"/>
                <a:gd name="connsiteX151" fmla="*/ 381398 w 811342"/>
                <a:gd name="connsiteY151" fmla="*/ 654105 h 765938"/>
                <a:gd name="connsiteX152" fmla="*/ 111375 w 811342"/>
                <a:gd name="connsiteY152" fmla="*/ 382969 h 765938"/>
                <a:gd name="connsiteX153" fmla="*/ 381398 w 811342"/>
                <a:gd name="connsiteY153" fmla="*/ 111834 h 765938"/>
                <a:gd name="connsiteX154" fmla="*/ 649084 w 811342"/>
                <a:gd name="connsiteY154" fmla="*/ 347841 h 765938"/>
                <a:gd name="connsiteX155" fmla="*/ 740318 w 811342"/>
                <a:gd name="connsiteY155" fmla="*/ 228987 h 765938"/>
                <a:gd name="connsiteX156" fmla="*/ 766655 w 811342"/>
                <a:gd name="connsiteY156" fmla="*/ 213827 h 765938"/>
                <a:gd name="connsiteX157" fmla="*/ 795944 w 811342"/>
                <a:gd name="connsiteY157" fmla="*/ 221806 h 765938"/>
                <a:gd name="connsiteX158" fmla="*/ 803086 w 811342"/>
                <a:gd name="connsiteY158" fmla="*/ 277652 h 765938"/>
                <a:gd name="connsiteX159" fmla="*/ 609814 w 811342"/>
                <a:gd name="connsiteY159" fmla="*/ 468861 h 765938"/>
                <a:gd name="connsiteX160" fmla="*/ 609474 w 811342"/>
                <a:gd name="connsiteY160" fmla="*/ 468633 h 765938"/>
                <a:gd name="connsiteX161" fmla="*/ 510236 w 811342"/>
                <a:gd name="connsiteY161" fmla="*/ 401027 h 765938"/>
                <a:gd name="connsiteX162" fmla="*/ 493567 w 811342"/>
                <a:gd name="connsiteY162" fmla="*/ 375607 h 765938"/>
                <a:gd name="connsiteX163" fmla="*/ 499679 w 811342"/>
                <a:gd name="connsiteY163" fmla="*/ 345780 h 765938"/>
                <a:gd name="connsiteX164" fmla="*/ 525004 w 811342"/>
                <a:gd name="connsiteY164" fmla="*/ 329033 h 765938"/>
                <a:gd name="connsiteX165" fmla="*/ 554699 w 811342"/>
                <a:gd name="connsiteY165" fmla="*/ 335169 h 765938"/>
                <a:gd name="connsiteX166" fmla="*/ 623058 w 811342"/>
                <a:gd name="connsiteY166" fmla="*/ 381734 h 765938"/>
                <a:gd name="connsiteX167" fmla="*/ 625206 w 811342"/>
                <a:gd name="connsiteY167" fmla="*/ 378932 h 765938"/>
                <a:gd name="connsiteX168" fmla="*/ 381398 w 811342"/>
                <a:gd name="connsiteY168" fmla="*/ 138099 h 765938"/>
                <a:gd name="connsiteX169" fmla="*/ 137542 w 811342"/>
                <a:gd name="connsiteY169" fmla="*/ 382960 h 765938"/>
                <a:gd name="connsiteX170" fmla="*/ 381398 w 811342"/>
                <a:gd name="connsiteY170" fmla="*/ 627820 h 765938"/>
                <a:gd name="connsiteX171" fmla="*/ 609814 w 811342"/>
                <a:gd name="connsiteY171" fmla="*/ 468861 h 765938"/>
                <a:gd name="connsiteX172" fmla="*/ 779947 w 811342"/>
                <a:gd name="connsiteY172" fmla="*/ 242600 h 765938"/>
                <a:gd name="connsiteX173" fmla="*/ 769985 w 811342"/>
                <a:gd name="connsiteY173" fmla="*/ 239883 h 765938"/>
                <a:gd name="connsiteX174" fmla="*/ 761036 w 811342"/>
                <a:gd name="connsiteY174" fmla="*/ 245032 h 765938"/>
                <a:gd name="connsiteX175" fmla="*/ 636274 w 811342"/>
                <a:gd name="connsiteY175" fmla="*/ 407582 h 765938"/>
                <a:gd name="connsiteX176" fmla="*/ 632528 w 811342"/>
                <a:gd name="connsiteY176" fmla="*/ 410897 h 765938"/>
                <a:gd name="connsiteX177" fmla="*/ 620788 w 811342"/>
                <a:gd name="connsiteY177" fmla="*/ 411657 h 765938"/>
                <a:gd name="connsiteX178" fmla="*/ 618555 w 811342"/>
                <a:gd name="connsiteY178" fmla="*/ 410431 h 765938"/>
                <a:gd name="connsiteX179" fmla="*/ 540007 w 811342"/>
                <a:gd name="connsiteY179" fmla="*/ 356922 h 765938"/>
                <a:gd name="connsiteX180" fmla="*/ 536819 w 811342"/>
                <a:gd name="connsiteY180" fmla="*/ 355384 h 765938"/>
                <a:gd name="connsiteX181" fmla="*/ 535987 w 811342"/>
                <a:gd name="connsiteY181" fmla="*/ 355127 h 765938"/>
                <a:gd name="connsiteX182" fmla="*/ 532543 w 811342"/>
                <a:gd name="connsiteY182" fmla="*/ 354605 h 765938"/>
                <a:gd name="connsiteX183" fmla="*/ 529942 w 811342"/>
                <a:gd name="connsiteY183" fmla="*/ 354842 h 765938"/>
                <a:gd name="connsiteX184" fmla="*/ 521352 w 811342"/>
                <a:gd name="connsiteY184" fmla="*/ 360523 h 765938"/>
                <a:gd name="connsiteX185" fmla="*/ 519034 w 811342"/>
                <a:gd name="connsiteY185" fmla="*/ 367989 h 765938"/>
                <a:gd name="connsiteX186" fmla="*/ 519280 w 811342"/>
                <a:gd name="connsiteY186" fmla="*/ 370649 h 765938"/>
                <a:gd name="connsiteX187" fmla="*/ 524937 w 811342"/>
                <a:gd name="connsiteY187" fmla="*/ 379274 h 765938"/>
                <a:gd name="connsiteX188" fmla="*/ 524947 w 811342"/>
                <a:gd name="connsiteY188" fmla="*/ 379284 h 765938"/>
                <a:gd name="connsiteX189" fmla="*/ 624175 w 811342"/>
                <a:gd name="connsiteY189" fmla="*/ 446880 h 765938"/>
                <a:gd name="connsiteX190" fmla="*/ 642348 w 811342"/>
                <a:gd name="connsiteY190" fmla="*/ 443964 h 765938"/>
                <a:gd name="connsiteX191" fmla="*/ 782378 w 811342"/>
                <a:gd name="connsiteY191" fmla="*/ 261598 h 765938"/>
                <a:gd name="connsiteX192" fmla="*/ 779947 w 811342"/>
                <a:gd name="connsiteY192" fmla="*/ 242600 h 765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811342" h="765938">
                  <a:moveTo>
                    <a:pt x="368314" y="382969"/>
                  </a:moveTo>
                  <a:lnTo>
                    <a:pt x="368314" y="247292"/>
                  </a:lnTo>
                  <a:cubicBezTo>
                    <a:pt x="368314" y="240035"/>
                    <a:pt x="374170" y="234155"/>
                    <a:pt x="381398" y="234155"/>
                  </a:cubicBezTo>
                  <a:cubicBezTo>
                    <a:pt x="388625" y="234155"/>
                    <a:pt x="394481" y="240035"/>
                    <a:pt x="394481" y="247292"/>
                  </a:cubicBezTo>
                  <a:lnTo>
                    <a:pt x="394481" y="369832"/>
                  </a:lnTo>
                  <a:lnTo>
                    <a:pt x="463787" y="369832"/>
                  </a:lnTo>
                  <a:cubicBezTo>
                    <a:pt x="471014" y="369832"/>
                    <a:pt x="476870" y="375712"/>
                    <a:pt x="476870" y="382969"/>
                  </a:cubicBezTo>
                  <a:cubicBezTo>
                    <a:pt x="476870" y="390227"/>
                    <a:pt x="471014" y="396107"/>
                    <a:pt x="463787" y="396107"/>
                  </a:cubicBezTo>
                  <a:lnTo>
                    <a:pt x="381398" y="396107"/>
                  </a:lnTo>
                  <a:cubicBezTo>
                    <a:pt x="374170" y="396107"/>
                    <a:pt x="368314" y="390227"/>
                    <a:pt x="368314" y="382969"/>
                  </a:cubicBezTo>
                  <a:close/>
                  <a:moveTo>
                    <a:pt x="264072" y="205182"/>
                  </a:moveTo>
                  <a:lnTo>
                    <a:pt x="279615" y="232217"/>
                  </a:lnTo>
                  <a:lnTo>
                    <a:pt x="302282" y="219080"/>
                  </a:lnTo>
                  <a:lnTo>
                    <a:pt x="286739" y="192045"/>
                  </a:lnTo>
                  <a:lnTo>
                    <a:pt x="264072" y="205182"/>
                  </a:lnTo>
                  <a:close/>
                  <a:moveTo>
                    <a:pt x="191266" y="287911"/>
                  </a:moveTo>
                  <a:lnTo>
                    <a:pt x="218190" y="303518"/>
                  </a:lnTo>
                  <a:lnTo>
                    <a:pt x="231274" y="280758"/>
                  </a:lnTo>
                  <a:lnTo>
                    <a:pt x="204350" y="265151"/>
                  </a:lnTo>
                  <a:lnTo>
                    <a:pt x="191266" y="287911"/>
                  </a:lnTo>
                  <a:close/>
                  <a:moveTo>
                    <a:pt x="200500" y="369822"/>
                  </a:moveTo>
                  <a:lnTo>
                    <a:pt x="169404" y="369822"/>
                  </a:lnTo>
                  <a:lnTo>
                    <a:pt x="169404" y="396097"/>
                  </a:lnTo>
                  <a:lnTo>
                    <a:pt x="200500" y="396097"/>
                  </a:lnTo>
                  <a:lnTo>
                    <a:pt x="200500" y="369822"/>
                  </a:lnTo>
                  <a:close/>
                  <a:moveTo>
                    <a:pt x="191257" y="478018"/>
                  </a:moveTo>
                  <a:lnTo>
                    <a:pt x="204340" y="500778"/>
                  </a:lnTo>
                  <a:lnTo>
                    <a:pt x="231264" y="485171"/>
                  </a:lnTo>
                  <a:lnTo>
                    <a:pt x="218181" y="462411"/>
                  </a:lnTo>
                  <a:lnTo>
                    <a:pt x="191257" y="478018"/>
                  </a:lnTo>
                  <a:close/>
                  <a:moveTo>
                    <a:pt x="264063" y="560747"/>
                  </a:moveTo>
                  <a:lnTo>
                    <a:pt x="286729" y="573884"/>
                  </a:lnTo>
                  <a:lnTo>
                    <a:pt x="302272" y="546849"/>
                  </a:lnTo>
                  <a:lnTo>
                    <a:pt x="279606" y="533712"/>
                  </a:lnTo>
                  <a:lnTo>
                    <a:pt x="264063" y="560747"/>
                  </a:lnTo>
                  <a:close/>
                  <a:moveTo>
                    <a:pt x="368314" y="595837"/>
                  </a:moveTo>
                  <a:lnTo>
                    <a:pt x="394481" y="595837"/>
                  </a:lnTo>
                  <a:lnTo>
                    <a:pt x="394481" y="564613"/>
                  </a:lnTo>
                  <a:lnTo>
                    <a:pt x="368314" y="564613"/>
                  </a:lnTo>
                  <a:lnTo>
                    <a:pt x="368314" y="595837"/>
                  </a:lnTo>
                  <a:close/>
                  <a:moveTo>
                    <a:pt x="460513" y="546849"/>
                  </a:moveTo>
                  <a:lnTo>
                    <a:pt x="476056" y="573884"/>
                  </a:lnTo>
                  <a:lnTo>
                    <a:pt x="498723" y="560747"/>
                  </a:lnTo>
                  <a:lnTo>
                    <a:pt x="483180" y="533712"/>
                  </a:lnTo>
                  <a:lnTo>
                    <a:pt x="460513" y="546849"/>
                  </a:lnTo>
                  <a:close/>
                  <a:moveTo>
                    <a:pt x="531522" y="485171"/>
                  </a:moveTo>
                  <a:lnTo>
                    <a:pt x="558445" y="500788"/>
                  </a:lnTo>
                  <a:lnTo>
                    <a:pt x="571538" y="478028"/>
                  </a:lnTo>
                  <a:lnTo>
                    <a:pt x="544615" y="462411"/>
                  </a:lnTo>
                  <a:lnTo>
                    <a:pt x="531522" y="485171"/>
                  </a:lnTo>
                  <a:close/>
                  <a:moveTo>
                    <a:pt x="571538" y="287911"/>
                  </a:moveTo>
                  <a:lnTo>
                    <a:pt x="558455" y="265151"/>
                  </a:lnTo>
                  <a:lnTo>
                    <a:pt x="531531" y="280758"/>
                  </a:lnTo>
                  <a:lnTo>
                    <a:pt x="544615" y="303518"/>
                  </a:lnTo>
                  <a:lnTo>
                    <a:pt x="571538" y="287911"/>
                  </a:lnTo>
                  <a:close/>
                  <a:moveTo>
                    <a:pt x="498733" y="205192"/>
                  </a:moveTo>
                  <a:lnTo>
                    <a:pt x="476066" y="192055"/>
                  </a:lnTo>
                  <a:lnTo>
                    <a:pt x="460513" y="219089"/>
                  </a:lnTo>
                  <a:lnTo>
                    <a:pt x="483180" y="232227"/>
                  </a:lnTo>
                  <a:lnTo>
                    <a:pt x="498733" y="205192"/>
                  </a:lnTo>
                  <a:close/>
                  <a:moveTo>
                    <a:pt x="394491" y="170092"/>
                  </a:moveTo>
                  <a:lnTo>
                    <a:pt x="368324" y="170092"/>
                  </a:lnTo>
                  <a:lnTo>
                    <a:pt x="368324" y="201316"/>
                  </a:lnTo>
                  <a:lnTo>
                    <a:pt x="394491" y="201316"/>
                  </a:lnTo>
                  <a:lnTo>
                    <a:pt x="394491" y="170092"/>
                  </a:lnTo>
                  <a:close/>
                  <a:moveTo>
                    <a:pt x="476652" y="727096"/>
                  </a:moveTo>
                  <a:lnTo>
                    <a:pt x="483587" y="752440"/>
                  </a:lnTo>
                  <a:cubicBezTo>
                    <a:pt x="492243" y="750046"/>
                    <a:pt x="500946" y="747301"/>
                    <a:pt x="509441" y="744280"/>
                  </a:cubicBezTo>
                  <a:lnTo>
                    <a:pt x="500700" y="719516"/>
                  </a:lnTo>
                  <a:cubicBezTo>
                    <a:pt x="492792" y="722318"/>
                    <a:pt x="484703" y="724873"/>
                    <a:pt x="476652" y="727096"/>
                  </a:cubicBezTo>
                  <a:close/>
                  <a:moveTo>
                    <a:pt x="524124" y="710197"/>
                  </a:moveTo>
                  <a:lnTo>
                    <a:pt x="534625" y="734268"/>
                  </a:lnTo>
                  <a:cubicBezTo>
                    <a:pt x="542836" y="730658"/>
                    <a:pt x="551047" y="726688"/>
                    <a:pt x="559032" y="722461"/>
                  </a:cubicBezTo>
                  <a:lnTo>
                    <a:pt x="546828" y="699207"/>
                  </a:lnTo>
                  <a:cubicBezTo>
                    <a:pt x="539402" y="703149"/>
                    <a:pt x="531758" y="706835"/>
                    <a:pt x="524124" y="710197"/>
                  </a:cubicBezTo>
                  <a:close/>
                  <a:moveTo>
                    <a:pt x="427213" y="736956"/>
                  </a:moveTo>
                  <a:lnTo>
                    <a:pt x="430449" y="763032"/>
                  </a:lnTo>
                  <a:cubicBezTo>
                    <a:pt x="439389" y="761911"/>
                    <a:pt x="448395" y="760457"/>
                    <a:pt x="457202" y="758700"/>
                  </a:cubicBezTo>
                  <a:lnTo>
                    <a:pt x="452113" y="732919"/>
                  </a:lnTo>
                  <a:cubicBezTo>
                    <a:pt x="443920" y="734553"/>
                    <a:pt x="435538" y="735912"/>
                    <a:pt x="427213" y="736956"/>
                  </a:cubicBezTo>
                  <a:close/>
                  <a:moveTo>
                    <a:pt x="322451" y="761084"/>
                  </a:moveTo>
                  <a:cubicBezTo>
                    <a:pt x="331325" y="762509"/>
                    <a:pt x="340369" y="763621"/>
                    <a:pt x="349327" y="764419"/>
                  </a:cubicBezTo>
                  <a:lnTo>
                    <a:pt x="351636" y="738239"/>
                  </a:lnTo>
                  <a:cubicBezTo>
                    <a:pt x="343282" y="737498"/>
                    <a:pt x="334844" y="736443"/>
                    <a:pt x="326557" y="735123"/>
                  </a:cubicBezTo>
                  <a:lnTo>
                    <a:pt x="322451" y="761084"/>
                  </a:lnTo>
                  <a:close/>
                  <a:moveTo>
                    <a:pt x="269720" y="748887"/>
                  </a:moveTo>
                  <a:cubicBezTo>
                    <a:pt x="278310" y="751509"/>
                    <a:pt x="287108" y="753865"/>
                    <a:pt x="295877" y="755898"/>
                  </a:cubicBezTo>
                  <a:lnTo>
                    <a:pt x="301752" y="730288"/>
                  </a:lnTo>
                  <a:cubicBezTo>
                    <a:pt x="293569" y="728398"/>
                    <a:pt x="285358" y="726194"/>
                    <a:pt x="277335" y="723753"/>
                  </a:cubicBezTo>
                  <a:lnTo>
                    <a:pt x="269720" y="748887"/>
                  </a:lnTo>
                  <a:close/>
                  <a:moveTo>
                    <a:pt x="568691" y="686630"/>
                  </a:moveTo>
                  <a:lnTo>
                    <a:pt x="582522" y="708943"/>
                  </a:lnTo>
                  <a:cubicBezTo>
                    <a:pt x="590175" y="704165"/>
                    <a:pt x="597734" y="699055"/>
                    <a:pt x="604999" y="693764"/>
                  </a:cubicBezTo>
                  <a:lnTo>
                    <a:pt x="589626" y="672485"/>
                  </a:lnTo>
                  <a:cubicBezTo>
                    <a:pt x="582862" y="677416"/>
                    <a:pt x="575824" y="682165"/>
                    <a:pt x="568691" y="686630"/>
                  </a:cubicBezTo>
                  <a:close/>
                  <a:moveTo>
                    <a:pt x="383536" y="739664"/>
                  </a:moveTo>
                  <a:lnTo>
                    <a:pt x="376838" y="739597"/>
                  </a:lnTo>
                  <a:lnTo>
                    <a:pt x="376403" y="765872"/>
                  </a:lnTo>
                  <a:lnTo>
                    <a:pt x="383545" y="765938"/>
                  </a:lnTo>
                  <a:cubicBezTo>
                    <a:pt x="390158" y="765938"/>
                    <a:pt x="396865" y="765767"/>
                    <a:pt x="403478" y="765416"/>
                  </a:cubicBezTo>
                  <a:lnTo>
                    <a:pt x="402115" y="739170"/>
                  </a:lnTo>
                  <a:cubicBezTo>
                    <a:pt x="395938" y="739493"/>
                    <a:pt x="389694" y="739664"/>
                    <a:pt x="383536" y="739664"/>
                  </a:cubicBezTo>
                  <a:close/>
                  <a:moveTo>
                    <a:pt x="720243" y="490462"/>
                  </a:moveTo>
                  <a:lnTo>
                    <a:pt x="745209" y="498356"/>
                  </a:lnTo>
                  <a:cubicBezTo>
                    <a:pt x="747905" y="489769"/>
                    <a:pt x="750327" y="480944"/>
                    <a:pt x="752417" y="472129"/>
                  </a:cubicBezTo>
                  <a:lnTo>
                    <a:pt x="726960" y="466040"/>
                  </a:lnTo>
                  <a:cubicBezTo>
                    <a:pt x="725011" y="474256"/>
                    <a:pt x="722750" y="482464"/>
                    <a:pt x="720243" y="490462"/>
                  </a:cubicBezTo>
                  <a:close/>
                  <a:moveTo>
                    <a:pt x="701692" y="537607"/>
                  </a:moveTo>
                  <a:lnTo>
                    <a:pt x="725286" y="548987"/>
                  </a:lnTo>
                  <a:cubicBezTo>
                    <a:pt x="729183" y="540836"/>
                    <a:pt x="732835" y="532448"/>
                    <a:pt x="736146" y="524042"/>
                  </a:cubicBezTo>
                  <a:lnTo>
                    <a:pt x="711805" y="514381"/>
                  </a:lnTo>
                  <a:cubicBezTo>
                    <a:pt x="708721" y="522199"/>
                    <a:pt x="705324" y="530017"/>
                    <a:pt x="701692" y="537607"/>
                  </a:cubicBezTo>
                  <a:close/>
                  <a:moveTo>
                    <a:pt x="731917" y="441209"/>
                  </a:moveTo>
                  <a:lnTo>
                    <a:pt x="757743" y="445464"/>
                  </a:lnTo>
                  <a:cubicBezTo>
                    <a:pt x="759200" y="436564"/>
                    <a:pt x="760354" y="427482"/>
                    <a:pt x="761178" y="418477"/>
                  </a:cubicBezTo>
                  <a:lnTo>
                    <a:pt x="735115" y="416074"/>
                  </a:lnTo>
                  <a:cubicBezTo>
                    <a:pt x="734348" y="424471"/>
                    <a:pt x="733279" y="432925"/>
                    <a:pt x="731917" y="441209"/>
                  </a:cubicBezTo>
                  <a:close/>
                  <a:moveTo>
                    <a:pt x="609511" y="656888"/>
                  </a:moveTo>
                  <a:lnTo>
                    <a:pt x="626341" y="677007"/>
                  </a:lnTo>
                  <a:cubicBezTo>
                    <a:pt x="633228" y="671203"/>
                    <a:pt x="639992" y="665067"/>
                    <a:pt x="646454" y="658788"/>
                  </a:cubicBezTo>
                  <a:lnTo>
                    <a:pt x="628243" y="639913"/>
                  </a:lnTo>
                  <a:cubicBezTo>
                    <a:pt x="622226" y="645764"/>
                    <a:pt x="615926" y="651483"/>
                    <a:pt x="609511" y="656888"/>
                  </a:cubicBezTo>
                  <a:close/>
                  <a:moveTo>
                    <a:pt x="645744" y="621646"/>
                  </a:moveTo>
                  <a:lnTo>
                    <a:pt x="665242" y="639181"/>
                  </a:lnTo>
                  <a:cubicBezTo>
                    <a:pt x="671239" y="632465"/>
                    <a:pt x="677076" y="625436"/>
                    <a:pt x="682592" y="618293"/>
                  </a:cubicBezTo>
                  <a:lnTo>
                    <a:pt x="661921" y="602182"/>
                  </a:lnTo>
                  <a:cubicBezTo>
                    <a:pt x="656765" y="608841"/>
                    <a:pt x="651326" y="615386"/>
                    <a:pt x="645744" y="621646"/>
                  </a:cubicBezTo>
                  <a:close/>
                  <a:moveTo>
                    <a:pt x="676688" y="581616"/>
                  </a:moveTo>
                  <a:lnTo>
                    <a:pt x="698437" y="596235"/>
                  </a:lnTo>
                  <a:cubicBezTo>
                    <a:pt x="703432" y="588741"/>
                    <a:pt x="708229" y="580951"/>
                    <a:pt x="712694" y="573086"/>
                  </a:cubicBezTo>
                  <a:lnTo>
                    <a:pt x="689961" y="560063"/>
                  </a:lnTo>
                  <a:cubicBezTo>
                    <a:pt x="685799" y="567386"/>
                    <a:pt x="681333" y="574644"/>
                    <a:pt x="676688" y="581616"/>
                  </a:cubicBezTo>
                  <a:close/>
                  <a:moveTo>
                    <a:pt x="26176" y="382969"/>
                  </a:moveTo>
                  <a:cubicBezTo>
                    <a:pt x="26176" y="186289"/>
                    <a:pt x="185534" y="26284"/>
                    <a:pt x="381398" y="26284"/>
                  </a:cubicBezTo>
                  <a:cubicBezTo>
                    <a:pt x="493075" y="26284"/>
                    <a:pt x="596986" y="78482"/>
                    <a:pt x="664069" y="167005"/>
                  </a:cubicBezTo>
                  <a:lnTo>
                    <a:pt x="621810" y="159862"/>
                  </a:lnTo>
                  <a:cubicBezTo>
                    <a:pt x="614677" y="158646"/>
                    <a:pt x="607932" y="163481"/>
                    <a:pt x="606730" y="170643"/>
                  </a:cubicBezTo>
                  <a:cubicBezTo>
                    <a:pt x="605529" y="177806"/>
                    <a:pt x="610335" y="184579"/>
                    <a:pt x="617468" y="185785"/>
                  </a:cubicBezTo>
                  <a:lnTo>
                    <a:pt x="707529" y="201012"/>
                  </a:lnTo>
                  <a:lnTo>
                    <a:pt x="722693" y="110580"/>
                  </a:lnTo>
                  <a:cubicBezTo>
                    <a:pt x="723895" y="103418"/>
                    <a:pt x="719089" y="96645"/>
                    <a:pt x="711956" y="95438"/>
                  </a:cubicBezTo>
                  <a:cubicBezTo>
                    <a:pt x="704833" y="94222"/>
                    <a:pt x="698078" y="99058"/>
                    <a:pt x="696876" y="106220"/>
                  </a:cubicBezTo>
                  <a:lnTo>
                    <a:pt x="688523" y="156034"/>
                  </a:lnTo>
                  <a:cubicBezTo>
                    <a:pt x="616663" y="57993"/>
                    <a:pt x="503359" y="0"/>
                    <a:pt x="381398" y="0"/>
                  </a:cubicBezTo>
                  <a:cubicBezTo>
                    <a:pt x="171097" y="0"/>
                    <a:pt x="0" y="171802"/>
                    <a:pt x="0" y="382969"/>
                  </a:cubicBezTo>
                  <a:cubicBezTo>
                    <a:pt x="0" y="530530"/>
                    <a:pt x="84678" y="665969"/>
                    <a:pt x="215740" y="728018"/>
                  </a:cubicBezTo>
                  <a:lnTo>
                    <a:pt x="226903" y="704241"/>
                  </a:lnTo>
                  <a:cubicBezTo>
                    <a:pt x="104970" y="646515"/>
                    <a:pt x="26176" y="520403"/>
                    <a:pt x="26176" y="382969"/>
                  </a:cubicBezTo>
                  <a:close/>
                  <a:moveTo>
                    <a:pt x="803086" y="277652"/>
                  </a:moveTo>
                  <a:lnTo>
                    <a:pt x="663066" y="460008"/>
                  </a:lnTo>
                  <a:cubicBezTo>
                    <a:pt x="656112" y="469060"/>
                    <a:pt x="645952" y="474275"/>
                    <a:pt x="635338" y="475263"/>
                  </a:cubicBezTo>
                  <a:cubicBezTo>
                    <a:pt x="596740" y="582652"/>
                    <a:pt x="495932" y="654105"/>
                    <a:pt x="381398" y="654105"/>
                  </a:cubicBezTo>
                  <a:cubicBezTo>
                    <a:pt x="232503" y="654105"/>
                    <a:pt x="111375" y="532467"/>
                    <a:pt x="111375" y="382969"/>
                  </a:cubicBezTo>
                  <a:cubicBezTo>
                    <a:pt x="111375" y="233471"/>
                    <a:pt x="232503" y="111834"/>
                    <a:pt x="381398" y="111834"/>
                  </a:cubicBezTo>
                  <a:cubicBezTo>
                    <a:pt x="518429" y="111834"/>
                    <a:pt x="631866" y="214881"/>
                    <a:pt x="649084" y="347841"/>
                  </a:cubicBezTo>
                  <a:lnTo>
                    <a:pt x="740318" y="228987"/>
                  </a:lnTo>
                  <a:cubicBezTo>
                    <a:pt x="746798" y="220562"/>
                    <a:pt x="756145" y="215176"/>
                    <a:pt x="766655" y="213827"/>
                  </a:cubicBezTo>
                  <a:cubicBezTo>
                    <a:pt x="777156" y="212468"/>
                    <a:pt x="787572" y="215309"/>
                    <a:pt x="795944" y="221806"/>
                  </a:cubicBezTo>
                  <a:cubicBezTo>
                    <a:pt x="813246" y="235219"/>
                    <a:pt x="816453" y="260278"/>
                    <a:pt x="803086" y="277652"/>
                  </a:cubicBezTo>
                  <a:close/>
                  <a:moveTo>
                    <a:pt x="609814" y="468861"/>
                  </a:moveTo>
                  <a:cubicBezTo>
                    <a:pt x="609701" y="468785"/>
                    <a:pt x="609587" y="468709"/>
                    <a:pt x="609474" y="468633"/>
                  </a:cubicBezTo>
                  <a:lnTo>
                    <a:pt x="510236" y="401027"/>
                  </a:lnTo>
                  <a:cubicBezTo>
                    <a:pt x="501485" y="395071"/>
                    <a:pt x="495563" y="386047"/>
                    <a:pt x="493567" y="375607"/>
                  </a:cubicBezTo>
                  <a:cubicBezTo>
                    <a:pt x="491571" y="365168"/>
                    <a:pt x="493738" y="354576"/>
                    <a:pt x="499679" y="345780"/>
                  </a:cubicBezTo>
                  <a:cubicBezTo>
                    <a:pt x="505620" y="336984"/>
                    <a:pt x="514607" y="331037"/>
                    <a:pt x="525004" y="329033"/>
                  </a:cubicBezTo>
                  <a:cubicBezTo>
                    <a:pt x="535400" y="327019"/>
                    <a:pt x="545939" y="329204"/>
                    <a:pt x="554699" y="335169"/>
                  </a:cubicBezTo>
                  <a:lnTo>
                    <a:pt x="623058" y="381734"/>
                  </a:lnTo>
                  <a:lnTo>
                    <a:pt x="625206" y="378932"/>
                  </a:lnTo>
                  <a:cubicBezTo>
                    <a:pt x="622964" y="245677"/>
                    <a:pt x="514446" y="138099"/>
                    <a:pt x="381398" y="138099"/>
                  </a:cubicBezTo>
                  <a:cubicBezTo>
                    <a:pt x="246940" y="138099"/>
                    <a:pt x="137542" y="247938"/>
                    <a:pt x="137542" y="382960"/>
                  </a:cubicBezTo>
                  <a:cubicBezTo>
                    <a:pt x="137542" y="517972"/>
                    <a:pt x="246930" y="627820"/>
                    <a:pt x="381398" y="627820"/>
                  </a:cubicBezTo>
                  <a:cubicBezTo>
                    <a:pt x="483937" y="627830"/>
                    <a:pt x="574291" y="564423"/>
                    <a:pt x="609814" y="468861"/>
                  </a:cubicBezTo>
                  <a:close/>
                  <a:moveTo>
                    <a:pt x="779947" y="242600"/>
                  </a:moveTo>
                  <a:cubicBezTo>
                    <a:pt x="777099" y="240386"/>
                    <a:pt x="773561" y="239446"/>
                    <a:pt x="769985" y="239883"/>
                  </a:cubicBezTo>
                  <a:cubicBezTo>
                    <a:pt x="766418" y="240348"/>
                    <a:pt x="763240" y="242172"/>
                    <a:pt x="761036" y="245032"/>
                  </a:cubicBezTo>
                  <a:lnTo>
                    <a:pt x="636274" y="407582"/>
                  </a:lnTo>
                  <a:cubicBezTo>
                    <a:pt x="635215" y="408959"/>
                    <a:pt x="633938" y="410061"/>
                    <a:pt x="632528" y="410897"/>
                  </a:cubicBezTo>
                  <a:cubicBezTo>
                    <a:pt x="629000" y="412968"/>
                    <a:pt x="624638" y="413300"/>
                    <a:pt x="620788" y="411657"/>
                  </a:cubicBezTo>
                  <a:cubicBezTo>
                    <a:pt x="620022" y="411324"/>
                    <a:pt x="619274" y="410925"/>
                    <a:pt x="618555" y="410431"/>
                  </a:cubicBezTo>
                  <a:lnTo>
                    <a:pt x="540007" y="356922"/>
                  </a:lnTo>
                  <a:cubicBezTo>
                    <a:pt x="539014" y="356248"/>
                    <a:pt x="537926" y="355764"/>
                    <a:pt x="536819" y="355384"/>
                  </a:cubicBezTo>
                  <a:cubicBezTo>
                    <a:pt x="536545" y="355289"/>
                    <a:pt x="536261" y="355203"/>
                    <a:pt x="535987" y="355127"/>
                  </a:cubicBezTo>
                  <a:cubicBezTo>
                    <a:pt x="534861" y="354823"/>
                    <a:pt x="533716" y="354614"/>
                    <a:pt x="532543" y="354605"/>
                  </a:cubicBezTo>
                  <a:cubicBezTo>
                    <a:pt x="531682" y="354605"/>
                    <a:pt x="530803" y="354681"/>
                    <a:pt x="529942" y="354842"/>
                  </a:cubicBezTo>
                  <a:cubicBezTo>
                    <a:pt x="526413" y="355526"/>
                    <a:pt x="523367" y="357540"/>
                    <a:pt x="521352" y="360523"/>
                  </a:cubicBezTo>
                  <a:cubicBezTo>
                    <a:pt x="519838" y="362764"/>
                    <a:pt x="519053" y="365339"/>
                    <a:pt x="519034" y="367989"/>
                  </a:cubicBezTo>
                  <a:cubicBezTo>
                    <a:pt x="519025" y="368872"/>
                    <a:pt x="519110" y="369756"/>
                    <a:pt x="519280" y="370649"/>
                  </a:cubicBezTo>
                  <a:cubicBezTo>
                    <a:pt x="519961" y="374192"/>
                    <a:pt x="521967" y="377251"/>
                    <a:pt x="524937" y="379274"/>
                  </a:cubicBezTo>
                  <a:cubicBezTo>
                    <a:pt x="524937" y="379274"/>
                    <a:pt x="524947" y="379274"/>
                    <a:pt x="524947" y="379284"/>
                  </a:cubicBezTo>
                  <a:lnTo>
                    <a:pt x="624175" y="446880"/>
                  </a:lnTo>
                  <a:cubicBezTo>
                    <a:pt x="630031" y="450860"/>
                    <a:pt x="638025" y="449587"/>
                    <a:pt x="642348" y="443964"/>
                  </a:cubicBezTo>
                  <a:lnTo>
                    <a:pt x="782378" y="261598"/>
                  </a:lnTo>
                  <a:cubicBezTo>
                    <a:pt x="786919" y="255680"/>
                    <a:pt x="785821" y="247159"/>
                    <a:pt x="779947" y="242600"/>
                  </a:cubicBezTo>
                  <a:close/>
                </a:path>
              </a:pathLst>
            </a:custGeom>
            <a:solidFill>
              <a:schemeClr val="bg1"/>
            </a:solidFill>
            <a:ln w="94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E207160-B131-5B82-8F47-869C13C02ED9}"/>
              </a:ext>
            </a:extLst>
          </p:cNvPr>
          <p:cNvGrpSpPr/>
          <p:nvPr/>
        </p:nvGrpSpPr>
        <p:grpSpPr>
          <a:xfrm>
            <a:off x="9648073" y="1684716"/>
            <a:ext cx="381168" cy="385367"/>
            <a:chOff x="10297921" y="1736894"/>
            <a:chExt cx="507335" cy="512923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F70105A-05FA-4043-F7FB-79686FD0ECD9}"/>
                </a:ext>
              </a:extLst>
            </p:cNvPr>
            <p:cNvSpPr/>
            <p:nvPr/>
          </p:nvSpPr>
          <p:spPr>
            <a:xfrm>
              <a:off x="10297921" y="173689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A7C675E5-6A3D-3E40-4E97-1D048B3B894C}"/>
                </a:ext>
              </a:extLst>
            </p:cNvPr>
            <p:cNvSpPr/>
            <p:nvPr/>
          </p:nvSpPr>
          <p:spPr>
            <a:xfrm>
              <a:off x="10411098" y="1852368"/>
              <a:ext cx="280980" cy="281974"/>
            </a:xfrm>
            <a:custGeom>
              <a:avLst/>
              <a:gdLst>
                <a:gd name="connsiteX0" fmla="*/ 274996 w 852118"/>
                <a:gd name="connsiteY0" fmla="*/ 278358 h 855131"/>
                <a:gd name="connsiteX1" fmla="*/ 288531 w 852118"/>
                <a:gd name="connsiteY1" fmla="*/ 264773 h 855131"/>
                <a:gd name="connsiteX2" fmla="*/ 510198 w 852118"/>
                <a:gd name="connsiteY2" fmla="*/ 264773 h 855131"/>
                <a:gd name="connsiteX3" fmla="*/ 523733 w 852118"/>
                <a:gd name="connsiteY3" fmla="*/ 278358 h 855131"/>
                <a:gd name="connsiteX4" fmla="*/ 510198 w 852118"/>
                <a:gd name="connsiteY4" fmla="*/ 291942 h 855131"/>
                <a:gd name="connsiteX5" fmla="*/ 288531 w 852118"/>
                <a:gd name="connsiteY5" fmla="*/ 291942 h 855131"/>
                <a:gd name="connsiteX6" fmla="*/ 274996 w 852118"/>
                <a:gd name="connsiteY6" fmla="*/ 278358 h 855131"/>
                <a:gd name="connsiteX7" fmla="*/ 288531 w 852118"/>
                <a:gd name="connsiteY7" fmla="*/ 355261 h 855131"/>
                <a:gd name="connsiteX8" fmla="*/ 435567 w 852118"/>
                <a:gd name="connsiteY8" fmla="*/ 355261 h 855131"/>
                <a:gd name="connsiteX9" fmla="*/ 449103 w 852118"/>
                <a:gd name="connsiteY9" fmla="*/ 341676 h 855131"/>
                <a:gd name="connsiteX10" fmla="*/ 435567 w 852118"/>
                <a:gd name="connsiteY10" fmla="*/ 328092 h 855131"/>
                <a:gd name="connsiteX11" fmla="*/ 288531 w 852118"/>
                <a:gd name="connsiteY11" fmla="*/ 328092 h 855131"/>
                <a:gd name="connsiteX12" fmla="*/ 274996 w 852118"/>
                <a:gd name="connsiteY12" fmla="*/ 341676 h 855131"/>
                <a:gd name="connsiteX13" fmla="*/ 288531 w 852118"/>
                <a:gd name="connsiteY13" fmla="*/ 355261 h 855131"/>
                <a:gd name="connsiteX14" fmla="*/ 288531 w 852118"/>
                <a:gd name="connsiteY14" fmla="*/ 487654 h 855131"/>
                <a:gd name="connsiteX15" fmla="*/ 391412 w 852118"/>
                <a:gd name="connsiteY15" fmla="*/ 487654 h 855131"/>
                <a:gd name="connsiteX16" fmla="*/ 404947 w 852118"/>
                <a:gd name="connsiteY16" fmla="*/ 474070 h 855131"/>
                <a:gd name="connsiteX17" fmla="*/ 391412 w 852118"/>
                <a:gd name="connsiteY17" fmla="*/ 460486 h 855131"/>
                <a:gd name="connsiteX18" fmla="*/ 288531 w 852118"/>
                <a:gd name="connsiteY18" fmla="*/ 460486 h 855131"/>
                <a:gd name="connsiteX19" fmla="*/ 274996 w 852118"/>
                <a:gd name="connsiteY19" fmla="*/ 474070 h 855131"/>
                <a:gd name="connsiteX20" fmla="*/ 288531 w 852118"/>
                <a:gd name="connsiteY20" fmla="*/ 487654 h 855131"/>
                <a:gd name="connsiteX21" fmla="*/ 288531 w 852118"/>
                <a:gd name="connsiteY21" fmla="*/ 550973 h 855131"/>
                <a:gd name="connsiteX22" fmla="*/ 400358 w 852118"/>
                <a:gd name="connsiteY22" fmla="*/ 550973 h 855131"/>
                <a:gd name="connsiteX23" fmla="*/ 413894 w 852118"/>
                <a:gd name="connsiteY23" fmla="*/ 537389 h 855131"/>
                <a:gd name="connsiteX24" fmla="*/ 400358 w 852118"/>
                <a:gd name="connsiteY24" fmla="*/ 523805 h 855131"/>
                <a:gd name="connsiteX25" fmla="*/ 288531 w 852118"/>
                <a:gd name="connsiteY25" fmla="*/ 523805 h 855131"/>
                <a:gd name="connsiteX26" fmla="*/ 274996 w 852118"/>
                <a:gd name="connsiteY26" fmla="*/ 537389 h 855131"/>
                <a:gd name="connsiteX27" fmla="*/ 288531 w 852118"/>
                <a:gd name="connsiteY27" fmla="*/ 550973 h 855131"/>
                <a:gd name="connsiteX28" fmla="*/ 508020 w 852118"/>
                <a:gd name="connsiteY28" fmla="*/ 656192 h 855131"/>
                <a:gd name="connsiteX29" fmla="*/ 288531 w 852118"/>
                <a:gd name="connsiteY29" fmla="*/ 656192 h 855131"/>
                <a:gd name="connsiteX30" fmla="*/ 274996 w 852118"/>
                <a:gd name="connsiteY30" fmla="*/ 669777 h 855131"/>
                <a:gd name="connsiteX31" fmla="*/ 288531 w 852118"/>
                <a:gd name="connsiteY31" fmla="*/ 683361 h 855131"/>
                <a:gd name="connsiteX32" fmla="*/ 508020 w 852118"/>
                <a:gd name="connsiteY32" fmla="*/ 683361 h 855131"/>
                <a:gd name="connsiteX33" fmla="*/ 521556 w 852118"/>
                <a:gd name="connsiteY33" fmla="*/ 669777 h 855131"/>
                <a:gd name="connsiteX34" fmla="*/ 508020 w 852118"/>
                <a:gd name="connsiteY34" fmla="*/ 656192 h 855131"/>
                <a:gd name="connsiteX35" fmla="*/ 489899 w 852118"/>
                <a:gd name="connsiteY35" fmla="*/ 719511 h 855131"/>
                <a:gd name="connsiteX36" fmla="*/ 288530 w 852118"/>
                <a:gd name="connsiteY36" fmla="*/ 719511 h 855131"/>
                <a:gd name="connsiteX37" fmla="*/ 274995 w 852118"/>
                <a:gd name="connsiteY37" fmla="*/ 733096 h 855131"/>
                <a:gd name="connsiteX38" fmla="*/ 288530 w 852118"/>
                <a:gd name="connsiteY38" fmla="*/ 746680 h 855131"/>
                <a:gd name="connsiteX39" fmla="*/ 489899 w 852118"/>
                <a:gd name="connsiteY39" fmla="*/ 746680 h 855131"/>
                <a:gd name="connsiteX40" fmla="*/ 503434 w 852118"/>
                <a:gd name="connsiteY40" fmla="*/ 733096 h 855131"/>
                <a:gd name="connsiteX41" fmla="*/ 489899 w 852118"/>
                <a:gd name="connsiteY41" fmla="*/ 719511 h 855131"/>
                <a:gd name="connsiteX42" fmla="*/ 233951 w 852118"/>
                <a:gd name="connsiteY42" fmla="*/ 486468 h 855131"/>
                <a:gd name="connsiteX43" fmla="*/ 230549 w 852118"/>
                <a:gd name="connsiteY43" fmla="*/ 500386 h 855131"/>
                <a:gd name="connsiteX44" fmla="*/ 202221 w 852118"/>
                <a:gd name="connsiteY44" fmla="*/ 528149 h 855131"/>
                <a:gd name="connsiteX45" fmla="*/ 208952 w 852118"/>
                <a:gd name="connsiteY45" fmla="*/ 567231 h 855131"/>
                <a:gd name="connsiteX46" fmla="*/ 203627 w 852118"/>
                <a:gd name="connsiteY46" fmla="*/ 580518 h 855131"/>
                <a:gd name="connsiteX47" fmla="*/ 189389 w 852118"/>
                <a:gd name="connsiteY47" fmla="*/ 581594 h 855131"/>
                <a:gd name="connsiteX48" fmla="*/ 154220 w 852118"/>
                <a:gd name="connsiteY48" fmla="*/ 563259 h 855131"/>
                <a:gd name="connsiteX49" fmla="*/ 119051 w 852118"/>
                <a:gd name="connsiteY49" fmla="*/ 581594 h 855131"/>
                <a:gd name="connsiteX50" fmla="*/ 112800 w 852118"/>
                <a:gd name="connsiteY50" fmla="*/ 583116 h 855131"/>
                <a:gd name="connsiteX51" fmla="*/ 104850 w 852118"/>
                <a:gd name="connsiteY51" fmla="*/ 580518 h 855131"/>
                <a:gd name="connsiteX52" fmla="*/ 99487 w 852118"/>
                <a:gd name="connsiteY52" fmla="*/ 567268 h 855131"/>
                <a:gd name="connsiteX53" fmla="*/ 106070 w 852118"/>
                <a:gd name="connsiteY53" fmla="*/ 528112 h 855131"/>
                <a:gd name="connsiteX54" fmla="*/ 77890 w 852118"/>
                <a:gd name="connsiteY54" fmla="*/ 500312 h 855131"/>
                <a:gd name="connsiteX55" fmla="*/ 74524 w 852118"/>
                <a:gd name="connsiteY55" fmla="*/ 486431 h 855131"/>
                <a:gd name="connsiteX56" fmla="*/ 85433 w 852118"/>
                <a:gd name="connsiteY56" fmla="*/ 477189 h 855131"/>
                <a:gd name="connsiteX57" fmla="*/ 124597 w 852118"/>
                <a:gd name="connsiteY57" fmla="*/ 471437 h 855131"/>
                <a:gd name="connsiteX58" fmla="*/ 142126 w 852118"/>
                <a:gd name="connsiteY58" fmla="*/ 435881 h 855131"/>
                <a:gd name="connsiteX59" fmla="*/ 154256 w 852118"/>
                <a:gd name="connsiteY59" fmla="*/ 428309 h 855131"/>
                <a:gd name="connsiteX60" fmla="*/ 166385 w 852118"/>
                <a:gd name="connsiteY60" fmla="*/ 435881 h 855131"/>
                <a:gd name="connsiteX61" fmla="*/ 183915 w 852118"/>
                <a:gd name="connsiteY61" fmla="*/ 471437 h 855131"/>
                <a:gd name="connsiteX62" fmla="*/ 223078 w 852118"/>
                <a:gd name="connsiteY62" fmla="*/ 477189 h 855131"/>
                <a:gd name="connsiteX63" fmla="*/ 233987 w 852118"/>
                <a:gd name="connsiteY63" fmla="*/ 486431 h 855131"/>
                <a:gd name="connsiteX64" fmla="*/ 192051 w 852118"/>
                <a:gd name="connsiteY64" fmla="*/ 500127 h 855131"/>
                <a:gd name="connsiteX65" fmla="*/ 172969 w 852118"/>
                <a:gd name="connsiteY65" fmla="*/ 497306 h 855131"/>
                <a:gd name="connsiteX66" fmla="*/ 162799 w 852118"/>
                <a:gd name="connsiteY66" fmla="*/ 489883 h 855131"/>
                <a:gd name="connsiteX67" fmla="*/ 154219 w 852118"/>
                <a:gd name="connsiteY67" fmla="*/ 472514 h 855131"/>
                <a:gd name="connsiteX68" fmla="*/ 145640 w 852118"/>
                <a:gd name="connsiteY68" fmla="*/ 489883 h 855131"/>
                <a:gd name="connsiteX69" fmla="*/ 135470 w 852118"/>
                <a:gd name="connsiteY69" fmla="*/ 497306 h 855131"/>
                <a:gd name="connsiteX70" fmla="*/ 116277 w 852118"/>
                <a:gd name="connsiteY70" fmla="*/ 500127 h 855131"/>
                <a:gd name="connsiteX71" fmla="*/ 130071 w 852118"/>
                <a:gd name="connsiteY71" fmla="*/ 513711 h 855131"/>
                <a:gd name="connsiteX72" fmla="*/ 133917 w 852118"/>
                <a:gd name="connsiteY72" fmla="*/ 525662 h 855131"/>
                <a:gd name="connsiteX73" fmla="*/ 130662 w 852118"/>
                <a:gd name="connsiteY73" fmla="*/ 544924 h 855131"/>
                <a:gd name="connsiteX74" fmla="*/ 147969 w 852118"/>
                <a:gd name="connsiteY74" fmla="*/ 535906 h 855131"/>
                <a:gd name="connsiteX75" fmla="*/ 160432 w 852118"/>
                <a:gd name="connsiteY75" fmla="*/ 535906 h 855131"/>
                <a:gd name="connsiteX76" fmla="*/ 177592 w 852118"/>
                <a:gd name="connsiteY76" fmla="*/ 544850 h 855131"/>
                <a:gd name="connsiteX77" fmla="*/ 174300 w 852118"/>
                <a:gd name="connsiteY77" fmla="*/ 525736 h 855131"/>
                <a:gd name="connsiteX78" fmla="*/ 178183 w 852118"/>
                <a:gd name="connsiteY78" fmla="*/ 513711 h 855131"/>
                <a:gd name="connsiteX79" fmla="*/ 228589 w 852118"/>
                <a:gd name="connsiteY79" fmla="*/ 682175 h 855131"/>
                <a:gd name="connsiteX80" fmla="*/ 225186 w 852118"/>
                <a:gd name="connsiteY80" fmla="*/ 696093 h 855131"/>
                <a:gd name="connsiteX81" fmla="*/ 196821 w 852118"/>
                <a:gd name="connsiteY81" fmla="*/ 723892 h 855131"/>
                <a:gd name="connsiteX82" fmla="*/ 203404 w 852118"/>
                <a:gd name="connsiteY82" fmla="*/ 763012 h 855131"/>
                <a:gd name="connsiteX83" fmla="*/ 198005 w 852118"/>
                <a:gd name="connsiteY83" fmla="*/ 776262 h 855131"/>
                <a:gd name="connsiteX84" fmla="*/ 190054 w 852118"/>
                <a:gd name="connsiteY84" fmla="*/ 778859 h 855131"/>
                <a:gd name="connsiteX85" fmla="*/ 183804 w 852118"/>
                <a:gd name="connsiteY85" fmla="*/ 777301 h 855131"/>
                <a:gd name="connsiteX86" fmla="*/ 148857 w 852118"/>
                <a:gd name="connsiteY86" fmla="*/ 759003 h 855131"/>
                <a:gd name="connsiteX87" fmla="*/ 113724 w 852118"/>
                <a:gd name="connsiteY87" fmla="*/ 777301 h 855131"/>
                <a:gd name="connsiteX88" fmla="*/ 99523 w 852118"/>
                <a:gd name="connsiteY88" fmla="*/ 776225 h 855131"/>
                <a:gd name="connsiteX89" fmla="*/ 94161 w 852118"/>
                <a:gd name="connsiteY89" fmla="*/ 762975 h 855131"/>
                <a:gd name="connsiteX90" fmla="*/ 100744 w 852118"/>
                <a:gd name="connsiteY90" fmla="*/ 723818 h 855131"/>
                <a:gd name="connsiteX91" fmla="*/ 72564 w 852118"/>
                <a:gd name="connsiteY91" fmla="*/ 696019 h 855131"/>
                <a:gd name="connsiteX92" fmla="*/ 69198 w 852118"/>
                <a:gd name="connsiteY92" fmla="*/ 682138 h 855131"/>
                <a:gd name="connsiteX93" fmla="*/ 80107 w 852118"/>
                <a:gd name="connsiteY93" fmla="*/ 672896 h 855131"/>
                <a:gd name="connsiteX94" fmla="*/ 119087 w 852118"/>
                <a:gd name="connsiteY94" fmla="*/ 667144 h 855131"/>
                <a:gd name="connsiteX95" fmla="*/ 136838 w 852118"/>
                <a:gd name="connsiteY95" fmla="*/ 631550 h 855131"/>
                <a:gd name="connsiteX96" fmla="*/ 148930 w 852118"/>
                <a:gd name="connsiteY96" fmla="*/ 624053 h 855131"/>
                <a:gd name="connsiteX97" fmla="*/ 148967 w 852118"/>
                <a:gd name="connsiteY97" fmla="*/ 624053 h 855131"/>
                <a:gd name="connsiteX98" fmla="*/ 161060 w 852118"/>
                <a:gd name="connsiteY98" fmla="*/ 631625 h 855131"/>
                <a:gd name="connsiteX99" fmla="*/ 178589 w 852118"/>
                <a:gd name="connsiteY99" fmla="*/ 667181 h 855131"/>
                <a:gd name="connsiteX100" fmla="*/ 217753 w 852118"/>
                <a:gd name="connsiteY100" fmla="*/ 672934 h 855131"/>
                <a:gd name="connsiteX101" fmla="*/ 228662 w 852118"/>
                <a:gd name="connsiteY101" fmla="*/ 682175 h 855131"/>
                <a:gd name="connsiteX102" fmla="*/ 186689 w 852118"/>
                <a:gd name="connsiteY102" fmla="*/ 695834 h 855131"/>
                <a:gd name="connsiteX103" fmla="*/ 167570 w 852118"/>
                <a:gd name="connsiteY103" fmla="*/ 693013 h 855131"/>
                <a:gd name="connsiteX104" fmla="*/ 157400 w 852118"/>
                <a:gd name="connsiteY104" fmla="*/ 685590 h 855131"/>
                <a:gd name="connsiteX105" fmla="*/ 148783 w 852118"/>
                <a:gd name="connsiteY105" fmla="*/ 668109 h 855131"/>
                <a:gd name="connsiteX106" fmla="*/ 140056 w 852118"/>
                <a:gd name="connsiteY106" fmla="*/ 685628 h 855131"/>
                <a:gd name="connsiteX107" fmla="*/ 129923 w 852118"/>
                <a:gd name="connsiteY107" fmla="*/ 692977 h 855131"/>
                <a:gd name="connsiteX108" fmla="*/ 110914 w 852118"/>
                <a:gd name="connsiteY108" fmla="*/ 695798 h 855131"/>
                <a:gd name="connsiteX109" fmla="*/ 124708 w 852118"/>
                <a:gd name="connsiteY109" fmla="*/ 709419 h 855131"/>
                <a:gd name="connsiteX110" fmla="*/ 128554 w 852118"/>
                <a:gd name="connsiteY110" fmla="*/ 721370 h 855131"/>
                <a:gd name="connsiteX111" fmla="*/ 125300 w 852118"/>
                <a:gd name="connsiteY111" fmla="*/ 740632 h 855131"/>
                <a:gd name="connsiteX112" fmla="*/ 142607 w 852118"/>
                <a:gd name="connsiteY112" fmla="*/ 731613 h 855131"/>
                <a:gd name="connsiteX113" fmla="*/ 155107 w 852118"/>
                <a:gd name="connsiteY113" fmla="*/ 731613 h 855131"/>
                <a:gd name="connsiteX114" fmla="*/ 172155 w 852118"/>
                <a:gd name="connsiteY114" fmla="*/ 740558 h 855131"/>
                <a:gd name="connsiteX115" fmla="*/ 168938 w 852118"/>
                <a:gd name="connsiteY115" fmla="*/ 721370 h 855131"/>
                <a:gd name="connsiteX116" fmla="*/ 172821 w 852118"/>
                <a:gd name="connsiteY116" fmla="*/ 709382 h 855131"/>
                <a:gd name="connsiteX117" fmla="*/ 186689 w 852118"/>
                <a:gd name="connsiteY117" fmla="*/ 695798 h 855131"/>
                <a:gd name="connsiteX118" fmla="*/ 233951 w 852118"/>
                <a:gd name="connsiteY118" fmla="*/ 290757 h 855131"/>
                <a:gd name="connsiteX119" fmla="*/ 230549 w 852118"/>
                <a:gd name="connsiteY119" fmla="*/ 304675 h 855131"/>
                <a:gd name="connsiteX120" fmla="*/ 202221 w 852118"/>
                <a:gd name="connsiteY120" fmla="*/ 332437 h 855131"/>
                <a:gd name="connsiteX121" fmla="*/ 208952 w 852118"/>
                <a:gd name="connsiteY121" fmla="*/ 371520 h 855131"/>
                <a:gd name="connsiteX122" fmla="*/ 203590 w 852118"/>
                <a:gd name="connsiteY122" fmla="*/ 384806 h 855131"/>
                <a:gd name="connsiteX123" fmla="*/ 195638 w 852118"/>
                <a:gd name="connsiteY123" fmla="*/ 387404 h 855131"/>
                <a:gd name="connsiteX124" fmla="*/ 189352 w 852118"/>
                <a:gd name="connsiteY124" fmla="*/ 385846 h 855131"/>
                <a:gd name="connsiteX125" fmla="*/ 154256 w 852118"/>
                <a:gd name="connsiteY125" fmla="*/ 367363 h 855131"/>
                <a:gd name="connsiteX126" fmla="*/ 119161 w 852118"/>
                <a:gd name="connsiteY126" fmla="*/ 385846 h 855131"/>
                <a:gd name="connsiteX127" fmla="*/ 104924 w 852118"/>
                <a:gd name="connsiteY127" fmla="*/ 384806 h 855131"/>
                <a:gd name="connsiteX128" fmla="*/ 99523 w 852118"/>
                <a:gd name="connsiteY128" fmla="*/ 371557 h 855131"/>
                <a:gd name="connsiteX129" fmla="*/ 106107 w 852118"/>
                <a:gd name="connsiteY129" fmla="*/ 332400 h 855131"/>
                <a:gd name="connsiteX130" fmla="*/ 77926 w 852118"/>
                <a:gd name="connsiteY130" fmla="*/ 304601 h 855131"/>
                <a:gd name="connsiteX131" fmla="*/ 74561 w 852118"/>
                <a:gd name="connsiteY131" fmla="*/ 290683 h 855131"/>
                <a:gd name="connsiteX132" fmla="*/ 85470 w 852118"/>
                <a:gd name="connsiteY132" fmla="*/ 281479 h 855131"/>
                <a:gd name="connsiteX133" fmla="*/ 124634 w 852118"/>
                <a:gd name="connsiteY133" fmla="*/ 275726 h 855131"/>
                <a:gd name="connsiteX134" fmla="*/ 142163 w 852118"/>
                <a:gd name="connsiteY134" fmla="*/ 240169 h 855131"/>
                <a:gd name="connsiteX135" fmla="*/ 154293 w 852118"/>
                <a:gd name="connsiteY135" fmla="*/ 232597 h 855131"/>
                <a:gd name="connsiteX136" fmla="*/ 166422 w 852118"/>
                <a:gd name="connsiteY136" fmla="*/ 240169 h 855131"/>
                <a:gd name="connsiteX137" fmla="*/ 183952 w 852118"/>
                <a:gd name="connsiteY137" fmla="*/ 275726 h 855131"/>
                <a:gd name="connsiteX138" fmla="*/ 223115 w 852118"/>
                <a:gd name="connsiteY138" fmla="*/ 281479 h 855131"/>
                <a:gd name="connsiteX139" fmla="*/ 234024 w 852118"/>
                <a:gd name="connsiteY139" fmla="*/ 290720 h 855131"/>
                <a:gd name="connsiteX140" fmla="*/ 192051 w 852118"/>
                <a:gd name="connsiteY140" fmla="*/ 304415 h 855131"/>
                <a:gd name="connsiteX141" fmla="*/ 172932 w 852118"/>
                <a:gd name="connsiteY141" fmla="*/ 301594 h 855131"/>
                <a:gd name="connsiteX142" fmla="*/ 162762 w 852118"/>
                <a:gd name="connsiteY142" fmla="*/ 294172 h 855131"/>
                <a:gd name="connsiteX143" fmla="*/ 154183 w 852118"/>
                <a:gd name="connsiteY143" fmla="*/ 276802 h 855131"/>
                <a:gd name="connsiteX144" fmla="*/ 145603 w 852118"/>
                <a:gd name="connsiteY144" fmla="*/ 294172 h 855131"/>
                <a:gd name="connsiteX145" fmla="*/ 135433 w 852118"/>
                <a:gd name="connsiteY145" fmla="*/ 301594 h 855131"/>
                <a:gd name="connsiteX146" fmla="*/ 116240 w 852118"/>
                <a:gd name="connsiteY146" fmla="*/ 304415 h 855131"/>
                <a:gd name="connsiteX147" fmla="*/ 130034 w 852118"/>
                <a:gd name="connsiteY147" fmla="*/ 318000 h 855131"/>
                <a:gd name="connsiteX148" fmla="*/ 133879 w 852118"/>
                <a:gd name="connsiteY148" fmla="*/ 329951 h 855131"/>
                <a:gd name="connsiteX149" fmla="*/ 130662 w 852118"/>
                <a:gd name="connsiteY149" fmla="*/ 349065 h 855131"/>
                <a:gd name="connsiteX150" fmla="*/ 147896 w 852118"/>
                <a:gd name="connsiteY150" fmla="*/ 340009 h 855131"/>
                <a:gd name="connsiteX151" fmla="*/ 160469 w 852118"/>
                <a:gd name="connsiteY151" fmla="*/ 340009 h 855131"/>
                <a:gd name="connsiteX152" fmla="*/ 177555 w 852118"/>
                <a:gd name="connsiteY152" fmla="*/ 348991 h 855131"/>
                <a:gd name="connsiteX153" fmla="*/ 174263 w 852118"/>
                <a:gd name="connsiteY153" fmla="*/ 329988 h 855131"/>
                <a:gd name="connsiteX154" fmla="*/ 178146 w 852118"/>
                <a:gd name="connsiteY154" fmla="*/ 317963 h 855131"/>
                <a:gd name="connsiteX155" fmla="*/ 192014 w 852118"/>
                <a:gd name="connsiteY155" fmla="*/ 304378 h 855131"/>
                <a:gd name="connsiteX156" fmla="*/ 827835 w 852118"/>
                <a:gd name="connsiteY156" fmla="*/ 848670 h 855131"/>
                <a:gd name="connsiteX157" fmla="*/ 803649 w 852118"/>
                <a:gd name="connsiteY157" fmla="*/ 855128 h 855131"/>
                <a:gd name="connsiteX158" fmla="*/ 761527 w 852118"/>
                <a:gd name="connsiteY158" fmla="*/ 830669 h 855131"/>
                <a:gd name="connsiteX159" fmla="*/ 696107 w 852118"/>
                <a:gd name="connsiteY159" fmla="*/ 717098 h 855131"/>
                <a:gd name="connsiteX160" fmla="*/ 701025 w 852118"/>
                <a:gd name="connsiteY160" fmla="*/ 698541 h 855131"/>
                <a:gd name="connsiteX161" fmla="*/ 718850 w 852118"/>
                <a:gd name="connsiteY161" fmla="*/ 688186 h 855131"/>
                <a:gd name="connsiteX162" fmla="*/ 699878 w 852118"/>
                <a:gd name="connsiteY162" fmla="*/ 655190 h 855131"/>
                <a:gd name="connsiteX163" fmla="*/ 666854 w 852118"/>
                <a:gd name="connsiteY163" fmla="*/ 667958 h 855131"/>
                <a:gd name="connsiteX164" fmla="*/ 666854 w 852118"/>
                <a:gd name="connsiteY164" fmla="*/ 784427 h 855131"/>
                <a:gd name="connsiteX165" fmla="*/ 596404 w 852118"/>
                <a:gd name="connsiteY165" fmla="*/ 855132 h 855131"/>
                <a:gd name="connsiteX166" fmla="*/ 70449 w 852118"/>
                <a:gd name="connsiteY166" fmla="*/ 855095 h 855131"/>
                <a:gd name="connsiteX167" fmla="*/ 0 w 852118"/>
                <a:gd name="connsiteY167" fmla="*/ 784390 h 855131"/>
                <a:gd name="connsiteX168" fmla="*/ 0 w 852118"/>
                <a:gd name="connsiteY168" fmla="*/ 206282 h 855131"/>
                <a:gd name="connsiteX169" fmla="*/ 259 w 852118"/>
                <a:gd name="connsiteY169" fmla="*/ 203609 h 855131"/>
                <a:gd name="connsiteX170" fmla="*/ 740 w 852118"/>
                <a:gd name="connsiteY170" fmla="*/ 201977 h 855131"/>
                <a:gd name="connsiteX171" fmla="*/ 1036 w 852118"/>
                <a:gd name="connsiteY171" fmla="*/ 201049 h 855131"/>
                <a:gd name="connsiteX172" fmla="*/ 1960 w 852118"/>
                <a:gd name="connsiteY172" fmla="*/ 199304 h 855131"/>
                <a:gd name="connsiteX173" fmla="*/ 2293 w 852118"/>
                <a:gd name="connsiteY173" fmla="*/ 198710 h 855131"/>
                <a:gd name="connsiteX174" fmla="*/ 3994 w 852118"/>
                <a:gd name="connsiteY174" fmla="*/ 196632 h 855131"/>
                <a:gd name="connsiteX175" fmla="*/ 195962 w 852118"/>
                <a:gd name="connsiteY175" fmla="*/ 4008 h 855131"/>
                <a:gd name="connsiteX176" fmla="*/ 198033 w 852118"/>
                <a:gd name="connsiteY176" fmla="*/ 2301 h 855131"/>
                <a:gd name="connsiteX177" fmla="*/ 198625 w 852118"/>
                <a:gd name="connsiteY177" fmla="*/ 1967 h 855131"/>
                <a:gd name="connsiteX178" fmla="*/ 200362 w 852118"/>
                <a:gd name="connsiteY178" fmla="*/ 1039 h 855131"/>
                <a:gd name="connsiteX179" fmla="*/ 201250 w 852118"/>
                <a:gd name="connsiteY179" fmla="*/ 779 h 855131"/>
                <a:gd name="connsiteX180" fmla="*/ 202915 w 852118"/>
                <a:gd name="connsiteY180" fmla="*/ 260 h 855131"/>
                <a:gd name="connsiteX181" fmla="*/ 205577 w 852118"/>
                <a:gd name="connsiteY181" fmla="*/ 0 h 855131"/>
                <a:gd name="connsiteX182" fmla="*/ 596357 w 852118"/>
                <a:gd name="connsiteY182" fmla="*/ 0 h 855131"/>
                <a:gd name="connsiteX183" fmla="*/ 666807 w 852118"/>
                <a:gd name="connsiteY183" fmla="*/ 70705 h 855131"/>
                <a:gd name="connsiteX184" fmla="*/ 666807 w 852118"/>
                <a:gd name="connsiteY184" fmla="*/ 281523 h 855131"/>
                <a:gd name="connsiteX185" fmla="*/ 785186 w 852118"/>
                <a:gd name="connsiteY185" fmla="*/ 374274 h 855131"/>
                <a:gd name="connsiteX186" fmla="*/ 805156 w 852118"/>
                <a:gd name="connsiteY186" fmla="*/ 526820 h 855131"/>
                <a:gd name="connsiteX187" fmla="*/ 723280 w 852118"/>
                <a:gd name="connsiteY187" fmla="*/ 641617 h 855131"/>
                <a:gd name="connsiteX188" fmla="*/ 742251 w 852118"/>
                <a:gd name="connsiteY188" fmla="*/ 674613 h 855131"/>
                <a:gd name="connsiteX189" fmla="*/ 761740 w 852118"/>
                <a:gd name="connsiteY189" fmla="*/ 663256 h 855131"/>
                <a:gd name="connsiteX190" fmla="*/ 772021 w 852118"/>
                <a:gd name="connsiteY190" fmla="*/ 661883 h 855131"/>
                <a:gd name="connsiteX191" fmla="*/ 780268 w 852118"/>
                <a:gd name="connsiteY191" fmla="*/ 668229 h 855131"/>
                <a:gd name="connsiteX192" fmla="*/ 845725 w 852118"/>
                <a:gd name="connsiteY192" fmla="*/ 782057 h 855131"/>
                <a:gd name="connsiteX193" fmla="*/ 827900 w 852118"/>
                <a:gd name="connsiteY193" fmla="*/ 848715 h 855131"/>
                <a:gd name="connsiteX194" fmla="*/ 656572 w 852118"/>
                <a:gd name="connsiteY194" fmla="*/ 306753 h 855131"/>
                <a:gd name="connsiteX195" fmla="*/ 525100 w 852118"/>
                <a:gd name="connsiteY195" fmla="*/ 324085 h 855131"/>
                <a:gd name="connsiteX196" fmla="*/ 461788 w 852118"/>
                <a:gd name="connsiteY196" fmla="*/ 561546 h 855131"/>
                <a:gd name="connsiteX197" fmla="*/ 566922 w 852118"/>
                <a:gd name="connsiteY197" fmla="*/ 642605 h 855131"/>
                <a:gd name="connsiteX198" fmla="*/ 649539 w 852118"/>
                <a:gd name="connsiteY198" fmla="*/ 644424 h 855131"/>
                <a:gd name="connsiteX199" fmla="*/ 651240 w 852118"/>
                <a:gd name="connsiteY199" fmla="*/ 644052 h 855131"/>
                <a:gd name="connsiteX200" fmla="*/ 698169 w 852118"/>
                <a:gd name="connsiteY200" fmla="*/ 625309 h 855131"/>
                <a:gd name="connsiteX201" fmla="*/ 778900 w 852118"/>
                <a:gd name="connsiteY201" fmla="*/ 519795 h 855131"/>
                <a:gd name="connsiteX202" fmla="*/ 761630 w 852118"/>
                <a:gd name="connsiteY202" fmla="*/ 387848 h 855131"/>
                <a:gd name="connsiteX203" fmla="*/ 656495 w 852118"/>
                <a:gd name="connsiteY203" fmla="*/ 306826 h 855131"/>
                <a:gd name="connsiteX204" fmla="*/ 46227 w 852118"/>
                <a:gd name="connsiteY204" fmla="*/ 192697 h 855131"/>
                <a:gd name="connsiteX205" fmla="*/ 148662 w 852118"/>
                <a:gd name="connsiteY205" fmla="*/ 192697 h 855131"/>
                <a:gd name="connsiteX206" fmla="*/ 192041 w 852118"/>
                <a:gd name="connsiteY206" fmla="*/ 148975 h 855131"/>
                <a:gd name="connsiteX207" fmla="*/ 192041 w 852118"/>
                <a:gd name="connsiteY207" fmla="*/ 46349 h 855131"/>
                <a:gd name="connsiteX208" fmla="*/ 639739 w 852118"/>
                <a:gd name="connsiteY208" fmla="*/ 673785 h 855131"/>
                <a:gd name="connsiteX209" fmla="*/ 612151 w 852118"/>
                <a:gd name="connsiteY209" fmla="*/ 675789 h 855131"/>
                <a:gd name="connsiteX210" fmla="*/ 559933 w 852118"/>
                <a:gd name="connsiteY210" fmla="*/ 668812 h 855131"/>
                <a:gd name="connsiteX211" fmla="*/ 438373 w 852118"/>
                <a:gd name="connsiteY211" fmla="*/ 575133 h 855131"/>
                <a:gd name="connsiteX212" fmla="*/ 511560 w 852118"/>
                <a:gd name="connsiteY212" fmla="*/ 300588 h 855131"/>
                <a:gd name="connsiteX213" fmla="*/ 639700 w 852118"/>
                <a:gd name="connsiteY213" fmla="*/ 275721 h 855131"/>
                <a:gd name="connsiteX214" fmla="*/ 639737 w 852118"/>
                <a:gd name="connsiteY214" fmla="*/ 70698 h 855131"/>
                <a:gd name="connsiteX215" fmla="*/ 596357 w 852118"/>
                <a:gd name="connsiteY215" fmla="*/ 27162 h 855131"/>
                <a:gd name="connsiteX216" fmla="*/ 219068 w 852118"/>
                <a:gd name="connsiteY216" fmla="*/ 27162 h 855131"/>
                <a:gd name="connsiteX217" fmla="*/ 219068 w 852118"/>
                <a:gd name="connsiteY217" fmla="*/ 148971 h 855131"/>
                <a:gd name="connsiteX218" fmla="*/ 148618 w 852118"/>
                <a:gd name="connsiteY218" fmla="*/ 219861 h 855131"/>
                <a:gd name="connsiteX219" fmla="*/ 27058 w 852118"/>
                <a:gd name="connsiteY219" fmla="*/ 219861 h 855131"/>
                <a:gd name="connsiteX220" fmla="*/ 27058 w 852118"/>
                <a:gd name="connsiteY220" fmla="*/ 784420 h 855131"/>
                <a:gd name="connsiteX221" fmla="*/ 70437 w 852118"/>
                <a:gd name="connsiteY221" fmla="*/ 827956 h 855131"/>
                <a:gd name="connsiteX222" fmla="*/ 596354 w 852118"/>
                <a:gd name="connsiteY222" fmla="*/ 827956 h 855131"/>
                <a:gd name="connsiteX223" fmla="*/ 639733 w 852118"/>
                <a:gd name="connsiteY223" fmla="*/ 784420 h 855131"/>
                <a:gd name="connsiteX224" fmla="*/ 822174 w 852118"/>
                <a:gd name="connsiteY224" fmla="*/ 795556 h 855131"/>
                <a:gd name="connsiteX225" fmla="*/ 763521 w 852118"/>
                <a:gd name="connsiteY225" fmla="*/ 693567 h 855131"/>
                <a:gd name="connsiteX226" fmla="*/ 726244 w 852118"/>
                <a:gd name="connsiteY226" fmla="*/ 715280 h 855131"/>
                <a:gd name="connsiteX227" fmla="*/ 784933 w 852118"/>
                <a:gd name="connsiteY227" fmla="*/ 817165 h 855131"/>
                <a:gd name="connsiteX228" fmla="*/ 814260 w 852118"/>
                <a:gd name="connsiteY228" fmla="*/ 825144 h 855131"/>
                <a:gd name="connsiteX229" fmla="*/ 822174 w 852118"/>
                <a:gd name="connsiteY229" fmla="*/ 795563 h 855131"/>
                <a:gd name="connsiteX230" fmla="*/ 547367 w 852118"/>
                <a:gd name="connsiteY230" fmla="*/ 464040 h 855131"/>
                <a:gd name="connsiteX231" fmla="*/ 528248 w 852118"/>
                <a:gd name="connsiteY231" fmla="*/ 463706 h 855131"/>
                <a:gd name="connsiteX232" fmla="*/ 527915 w 852118"/>
                <a:gd name="connsiteY232" fmla="*/ 482894 h 855131"/>
                <a:gd name="connsiteX233" fmla="*/ 580429 w 852118"/>
                <a:gd name="connsiteY233" fmla="*/ 537416 h 855131"/>
                <a:gd name="connsiteX234" fmla="*/ 590155 w 852118"/>
                <a:gd name="connsiteY234" fmla="*/ 541573 h 855131"/>
                <a:gd name="connsiteX235" fmla="*/ 590377 w 852118"/>
                <a:gd name="connsiteY235" fmla="*/ 541573 h 855131"/>
                <a:gd name="connsiteX236" fmla="*/ 600177 w 852118"/>
                <a:gd name="connsiteY236" fmla="*/ 537083 h 855131"/>
                <a:gd name="connsiteX237" fmla="*/ 695882 w 852118"/>
                <a:gd name="connsiteY237" fmla="*/ 430448 h 855131"/>
                <a:gd name="connsiteX238" fmla="*/ 694883 w 852118"/>
                <a:gd name="connsiteY238" fmla="*/ 411259 h 855131"/>
                <a:gd name="connsiteX239" fmla="*/ 675764 w 852118"/>
                <a:gd name="connsiteY239" fmla="*/ 412262 h 855131"/>
                <a:gd name="connsiteX240" fmla="*/ 589745 w 852118"/>
                <a:gd name="connsiteY240" fmla="*/ 508094 h 855131"/>
                <a:gd name="connsiteX241" fmla="*/ 547290 w 852118"/>
                <a:gd name="connsiteY241" fmla="*/ 464038 h 85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</a:cxnLst>
              <a:rect l="l" t="t" r="r" b="b"/>
              <a:pathLst>
                <a:path w="852118" h="855131">
                  <a:moveTo>
                    <a:pt x="274996" y="278358"/>
                  </a:moveTo>
                  <a:cubicBezTo>
                    <a:pt x="274996" y="270860"/>
                    <a:pt x="281060" y="264773"/>
                    <a:pt x="288531" y="264773"/>
                  </a:cubicBezTo>
                  <a:lnTo>
                    <a:pt x="510198" y="264773"/>
                  </a:lnTo>
                  <a:cubicBezTo>
                    <a:pt x="517668" y="264773"/>
                    <a:pt x="523733" y="270860"/>
                    <a:pt x="523733" y="278358"/>
                  </a:cubicBezTo>
                  <a:cubicBezTo>
                    <a:pt x="523733" y="285855"/>
                    <a:pt x="517668" y="291942"/>
                    <a:pt x="510198" y="291942"/>
                  </a:cubicBezTo>
                  <a:lnTo>
                    <a:pt x="288531" y="291942"/>
                  </a:lnTo>
                  <a:cubicBezTo>
                    <a:pt x="281060" y="291942"/>
                    <a:pt x="274996" y="285855"/>
                    <a:pt x="274996" y="278358"/>
                  </a:cubicBezTo>
                  <a:close/>
                  <a:moveTo>
                    <a:pt x="288531" y="355261"/>
                  </a:moveTo>
                  <a:lnTo>
                    <a:pt x="435567" y="355261"/>
                  </a:lnTo>
                  <a:cubicBezTo>
                    <a:pt x="443038" y="355261"/>
                    <a:pt x="449103" y="349174"/>
                    <a:pt x="449103" y="341676"/>
                  </a:cubicBezTo>
                  <a:cubicBezTo>
                    <a:pt x="449103" y="334179"/>
                    <a:pt x="443038" y="328092"/>
                    <a:pt x="435567" y="328092"/>
                  </a:cubicBezTo>
                  <a:lnTo>
                    <a:pt x="288531" y="328092"/>
                  </a:lnTo>
                  <a:cubicBezTo>
                    <a:pt x="281060" y="328092"/>
                    <a:pt x="274996" y="334179"/>
                    <a:pt x="274996" y="341676"/>
                  </a:cubicBezTo>
                  <a:cubicBezTo>
                    <a:pt x="274996" y="349174"/>
                    <a:pt x="281060" y="355261"/>
                    <a:pt x="288531" y="355261"/>
                  </a:cubicBezTo>
                  <a:close/>
                  <a:moveTo>
                    <a:pt x="288531" y="487654"/>
                  </a:moveTo>
                  <a:lnTo>
                    <a:pt x="391412" y="487654"/>
                  </a:lnTo>
                  <a:cubicBezTo>
                    <a:pt x="398882" y="487654"/>
                    <a:pt x="404947" y="481568"/>
                    <a:pt x="404947" y="474070"/>
                  </a:cubicBezTo>
                  <a:cubicBezTo>
                    <a:pt x="404947" y="466572"/>
                    <a:pt x="398882" y="460486"/>
                    <a:pt x="391412" y="460486"/>
                  </a:cubicBezTo>
                  <a:lnTo>
                    <a:pt x="288531" y="460486"/>
                  </a:lnTo>
                  <a:cubicBezTo>
                    <a:pt x="281060" y="460486"/>
                    <a:pt x="274996" y="466572"/>
                    <a:pt x="274996" y="474070"/>
                  </a:cubicBezTo>
                  <a:cubicBezTo>
                    <a:pt x="274996" y="481568"/>
                    <a:pt x="281060" y="487654"/>
                    <a:pt x="288531" y="487654"/>
                  </a:cubicBezTo>
                  <a:close/>
                  <a:moveTo>
                    <a:pt x="288531" y="550973"/>
                  </a:moveTo>
                  <a:lnTo>
                    <a:pt x="400358" y="550973"/>
                  </a:lnTo>
                  <a:cubicBezTo>
                    <a:pt x="407829" y="550973"/>
                    <a:pt x="413894" y="544886"/>
                    <a:pt x="413894" y="537389"/>
                  </a:cubicBezTo>
                  <a:cubicBezTo>
                    <a:pt x="413894" y="529891"/>
                    <a:pt x="407829" y="523805"/>
                    <a:pt x="400358" y="523805"/>
                  </a:cubicBezTo>
                  <a:lnTo>
                    <a:pt x="288531" y="523805"/>
                  </a:lnTo>
                  <a:cubicBezTo>
                    <a:pt x="281060" y="523805"/>
                    <a:pt x="274996" y="529891"/>
                    <a:pt x="274996" y="537389"/>
                  </a:cubicBezTo>
                  <a:cubicBezTo>
                    <a:pt x="274996" y="544886"/>
                    <a:pt x="281060" y="550973"/>
                    <a:pt x="288531" y="550973"/>
                  </a:cubicBezTo>
                  <a:close/>
                  <a:moveTo>
                    <a:pt x="508020" y="656192"/>
                  </a:moveTo>
                  <a:lnTo>
                    <a:pt x="288531" y="656192"/>
                  </a:lnTo>
                  <a:cubicBezTo>
                    <a:pt x="281060" y="656192"/>
                    <a:pt x="274996" y="662279"/>
                    <a:pt x="274996" y="669777"/>
                  </a:cubicBezTo>
                  <a:cubicBezTo>
                    <a:pt x="274996" y="677274"/>
                    <a:pt x="281060" y="683361"/>
                    <a:pt x="288531" y="683361"/>
                  </a:cubicBezTo>
                  <a:lnTo>
                    <a:pt x="508020" y="683361"/>
                  </a:lnTo>
                  <a:cubicBezTo>
                    <a:pt x="515491" y="683361"/>
                    <a:pt x="521556" y="677274"/>
                    <a:pt x="521556" y="669777"/>
                  </a:cubicBezTo>
                  <a:cubicBezTo>
                    <a:pt x="521556" y="662279"/>
                    <a:pt x="515491" y="656192"/>
                    <a:pt x="508020" y="656192"/>
                  </a:cubicBezTo>
                  <a:close/>
                  <a:moveTo>
                    <a:pt x="489899" y="719511"/>
                  </a:moveTo>
                  <a:lnTo>
                    <a:pt x="288530" y="719511"/>
                  </a:lnTo>
                  <a:cubicBezTo>
                    <a:pt x="281059" y="719511"/>
                    <a:pt x="274995" y="725598"/>
                    <a:pt x="274995" y="733096"/>
                  </a:cubicBezTo>
                  <a:cubicBezTo>
                    <a:pt x="274995" y="740593"/>
                    <a:pt x="281059" y="746680"/>
                    <a:pt x="288530" y="746680"/>
                  </a:cubicBezTo>
                  <a:lnTo>
                    <a:pt x="489899" y="746680"/>
                  </a:lnTo>
                  <a:cubicBezTo>
                    <a:pt x="497370" y="746680"/>
                    <a:pt x="503434" y="740593"/>
                    <a:pt x="503434" y="733096"/>
                  </a:cubicBezTo>
                  <a:cubicBezTo>
                    <a:pt x="503434" y="725598"/>
                    <a:pt x="497370" y="719511"/>
                    <a:pt x="489899" y="719511"/>
                  </a:cubicBezTo>
                  <a:close/>
                  <a:moveTo>
                    <a:pt x="233951" y="486468"/>
                  </a:moveTo>
                  <a:cubicBezTo>
                    <a:pt x="235542" y="491367"/>
                    <a:pt x="234210" y="496749"/>
                    <a:pt x="230549" y="500386"/>
                  </a:cubicBezTo>
                  <a:lnTo>
                    <a:pt x="202221" y="528149"/>
                  </a:lnTo>
                  <a:lnTo>
                    <a:pt x="208952" y="567231"/>
                  </a:lnTo>
                  <a:cubicBezTo>
                    <a:pt x="209839" y="572316"/>
                    <a:pt x="207768" y="577475"/>
                    <a:pt x="203627" y="580518"/>
                  </a:cubicBezTo>
                  <a:cubicBezTo>
                    <a:pt x="199485" y="583561"/>
                    <a:pt x="193975" y="583970"/>
                    <a:pt x="189389" y="581594"/>
                  </a:cubicBezTo>
                  <a:lnTo>
                    <a:pt x="154220" y="563259"/>
                  </a:lnTo>
                  <a:lnTo>
                    <a:pt x="119051" y="581594"/>
                  </a:lnTo>
                  <a:cubicBezTo>
                    <a:pt x="117090" y="582596"/>
                    <a:pt x="114946" y="583116"/>
                    <a:pt x="112800" y="583116"/>
                  </a:cubicBezTo>
                  <a:cubicBezTo>
                    <a:pt x="109990" y="583116"/>
                    <a:pt x="107180" y="582225"/>
                    <a:pt x="104850" y="580518"/>
                  </a:cubicBezTo>
                  <a:cubicBezTo>
                    <a:pt x="100708" y="577475"/>
                    <a:pt x="98636" y="572352"/>
                    <a:pt x="99487" y="567268"/>
                  </a:cubicBezTo>
                  <a:lnTo>
                    <a:pt x="106070" y="528112"/>
                  </a:lnTo>
                  <a:lnTo>
                    <a:pt x="77890" y="500312"/>
                  </a:lnTo>
                  <a:cubicBezTo>
                    <a:pt x="74228" y="496712"/>
                    <a:pt x="72897" y="491330"/>
                    <a:pt x="74524" y="486431"/>
                  </a:cubicBezTo>
                  <a:cubicBezTo>
                    <a:pt x="76115" y="481532"/>
                    <a:pt x="80330" y="477969"/>
                    <a:pt x="85433" y="477189"/>
                  </a:cubicBezTo>
                  <a:lnTo>
                    <a:pt x="124597" y="471437"/>
                  </a:lnTo>
                  <a:lnTo>
                    <a:pt x="142126" y="435881"/>
                  </a:lnTo>
                  <a:cubicBezTo>
                    <a:pt x="144419" y="431241"/>
                    <a:pt x="149116" y="428309"/>
                    <a:pt x="154256" y="428309"/>
                  </a:cubicBezTo>
                  <a:cubicBezTo>
                    <a:pt x="159395" y="428309"/>
                    <a:pt x="164093" y="431241"/>
                    <a:pt x="166385" y="435881"/>
                  </a:cubicBezTo>
                  <a:lnTo>
                    <a:pt x="183915" y="471437"/>
                  </a:lnTo>
                  <a:lnTo>
                    <a:pt x="223078" y="477189"/>
                  </a:lnTo>
                  <a:cubicBezTo>
                    <a:pt x="228181" y="477932"/>
                    <a:pt x="232398" y="481532"/>
                    <a:pt x="233987" y="486431"/>
                  </a:cubicBezTo>
                  <a:close/>
                  <a:moveTo>
                    <a:pt x="192051" y="500127"/>
                  </a:moveTo>
                  <a:lnTo>
                    <a:pt x="172969" y="497306"/>
                  </a:lnTo>
                  <a:cubicBezTo>
                    <a:pt x="168568" y="496675"/>
                    <a:pt x="164759" y="493891"/>
                    <a:pt x="162799" y="489883"/>
                  </a:cubicBezTo>
                  <a:lnTo>
                    <a:pt x="154219" y="472514"/>
                  </a:lnTo>
                  <a:lnTo>
                    <a:pt x="145640" y="489883"/>
                  </a:lnTo>
                  <a:cubicBezTo>
                    <a:pt x="143680" y="493892"/>
                    <a:pt x="139870" y="496638"/>
                    <a:pt x="135470" y="497306"/>
                  </a:cubicBezTo>
                  <a:lnTo>
                    <a:pt x="116277" y="500127"/>
                  </a:lnTo>
                  <a:lnTo>
                    <a:pt x="130071" y="513711"/>
                  </a:lnTo>
                  <a:cubicBezTo>
                    <a:pt x="133214" y="516829"/>
                    <a:pt x="134657" y="521283"/>
                    <a:pt x="133917" y="525662"/>
                  </a:cubicBezTo>
                  <a:lnTo>
                    <a:pt x="130662" y="544924"/>
                  </a:lnTo>
                  <a:lnTo>
                    <a:pt x="147969" y="535906"/>
                  </a:lnTo>
                  <a:cubicBezTo>
                    <a:pt x="151890" y="533864"/>
                    <a:pt x="156550" y="533864"/>
                    <a:pt x="160432" y="535906"/>
                  </a:cubicBezTo>
                  <a:lnTo>
                    <a:pt x="177592" y="544850"/>
                  </a:lnTo>
                  <a:lnTo>
                    <a:pt x="174300" y="525736"/>
                  </a:lnTo>
                  <a:cubicBezTo>
                    <a:pt x="173523" y="521320"/>
                    <a:pt x="175003" y="516829"/>
                    <a:pt x="178183" y="513711"/>
                  </a:cubicBezTo>
                  <a:close/>
                  <a:moveTo>
                    <a:pt x="228589" y="682175"/>
                  </a:moveTo>
                  <a:cubicBezTo>
                    <a:pt x="230179" y="687074"/>
                    <a:pt x="228847" y="692456"/>
                    <a:pt x="225186" y="696093"/>
                  </a:cubicBezTo>
                  <a:lnTo>
                    <a:pt x="196821" y="723892"/>
                  </a:lnTo>
                  <a:lnTo>
                    <a:pt x="203404" y="763012"/>
                  </a:lnTo>
                  <a:cubicBezTo>
                    <a:pt x="204255" y="768097"/>
                    <a:pt x="202184" y="773218"/>
                    <a:pt x="198005" y="776262"/>
                  </a:cubicBezTo>
                  <a:cubicBezTo>
                    <a:pt x="195638" y="777969"/>
                    <a:pt x="192864" y="778859"/>
                    <a:pt x="190054" y="778859"/>
                  </a:cubicBezTo>
                  <a:cubicBezTo>
                    <a:pt x="187909" y="778859"/>
                    <a:pt x="185765" y="778341"/>
                    <a:pt x="183804" y="777301"/>
                  </a:cubicBezTo>
                  <a:lnTo>
                    <a:pt x="148857" y="759003"/>
                  </a:lnTo>
                  <a:lnTo>
                    <a:pt x="113724" y="777301"/>
                  </a:lnTo>
                  <a:cubicBezTo>
                    <a:pt x="109175" y="779640"/>
                    <a:pt x="103665" y="779268"/>
                    <a:pt x="99523" y="776225"/>
                  </a:cubicBezTo>
                  <a:cubicBezTo>
                    <a:pt x="95382" y="773181"/>
                    <a:pt x="93311" y="768059"/>
                    <a:pt x="94161" y="762975"/>
                  </a:cubicBezTo>
                  <a:lnTo>
                    <a:pt x="100744" y="723818"/>
                  </a:lnTo>
                  <a:lnTo>
                    <a:pt x="72564" y="696019"/>
                  </a:lnTo>
                  <a:cubicBezTo>
                    <a:pt x="68903" y="692419"/>
                    <a:pt x="67571" y="687037"/>
                    <a:pt x="69198" y="682138"/>
                  </a:cubicBezTo>
                  <a:cubicBezTo>
                    <a:pt x="70788" y="677239"/>
                    <a:pt x="75004" y="673676"/>
                    <a:pt x="80107" y="672896"/>
                  </a:cubicBezTo>
                  <a:lnTo>
                    <a:pt x="119087" y="667144"/>
                  </a:lnTo>
                  <a:lnTo>
                    <a:pt x="136838" y="631550"/>
                  </a:lnTo>
                  <a:cubicBezTo>
                    <a:pt x="139130" y="626948"/>
                    <a:pt x="143827" y="624053"/>
                    <a:pt x="148930" y="624053"/>
                  </a:cubicBezTo>
                  <a:lnTo>
                    <a:pt x="148967" y="624053"/>
                  </a:lnTo>
                  <a:cubicBezTo>
                    <a:pt x="154107" y="624053"/>
                    <a:pt x="158805" y="626985"/>
                    <a:pt x="161060" y="631625"/>
                  </a:cubicBezTo>
                  <a:lnTo>
                    <a:pt x="178589" y="667181"/>
                  </a:lnTo>
                  <a:lnTo>
                    <a:pt x="217753" y="672934"/>
                  </a:lnTo>
                  <a:cubicBezTo>
                    <a:pt x="222856" y="673676"/>
                    <a:pt x="227071" y="677276"/>
                    <a:pt x="228662" y="682175"/>
                  </a:cubicBezTo>
                  <a:close/>
                  <a:moveTo>
                    <a:pt x="186689" y="695834"/>
                  </a:moveTo>
                  <a:lnTo>
                    <a:pt x="167570" y="693013"/>
                  </a:lnTo>
                  <a:cubicBezTo>
                    <a:pt x="163169" y="692382"/>
                    <a:pt x="159359" y="689598"/>
                    <a:pt x="157400" y="685590"/>
                  </a:cubicBezTo>
                  <a:lnTo>
                    <a:pt x="148783" y="668109"/>
                  </a:lnTo>
                  <a:lnTo>
                    <a:pt x="140056" y="685628"/>
                  </a:lnTo>
                  <a:cubicBezTo>
                    <a:pt x="138095" y="689599"/>
                    <a:pt x="134286" y="692346"/>
                    <a:pt x="129923" y="692977"/>
                  </a:cubicBezTo>
                  <a:lnTo>
                    <a:pt x="110914" y="695798"/>
                  </a:lnTo>
                  <a:lnTo>
                    <a:pt x="124708" y="709419"/>
                  </a:lnTo>
                  <a:cubicBezTo>
                    <a:pt x="127851" y="712536"/>
                    <a:pt x="129293" y="716991"/>
                    <a:pt x="128554" y="721370"/>
                  </a:cubicBezTo>
                  <a:lnTo>
                    <a:pt x="125300" y="740632"/>
                  </a:lnTo>
                  <a:lnTo>
                    <a:pt x="142607" y="731613"/>
                  </a:lnTo>
                  <a:cubicBezTo>
                    <a:pt x="146527" y="729571"/>
                    <a:pt x="151186" y="729571"/>
                    <a:pt x="155107" y="731613"/>
                  </a:cubicBezTo>
                  <a:lnTo>
                    <a:pt x="172155" y="740558"/>
                  </a:lnTo>
                  <a:lnTo>
                    <a:pt x="168938" y="721370"/>
                  </a:lnTo>
                  <a:cubicBezTo>
                    <a:pt x="168198" y="716990"/>
                    <a:pt x="169640" y="712499"/>
                    <a:pt x="172821" y="709382"/>
                  </a:cubicBezTo>
                  <a:lnTo>
                    <a:pt x="186689" y="695798"/>
                  </a:lnTo>
                  <a:close/>
                  <a:moveTo>
                    <a:pt x="233951" y="290757"/>
                  </a:moveTo>
                  <a:cubicBezTo>
                    <a:pt x="235542" y="295656"/>
                    <a:pt x="234210" y="301075"/>
                    <a:pt x="230549" y="304675"/>
                  </a:cubicBezTo>
                  <a:lnTo>
                    <a:pt x="202221" y="332437"/>
                  </a:lnTo>
                  <a:lnTo>
                    <a:pt x="208952" y="371520"/>
                  </a:lnTo>
                  <a:cubicBezTo>
                    <a:pt x="209839" y="376605"/>
                    <a:pt x="207768" y="381763"/>
                    <a:pt x="203590" y="384806"/>
                  </a:cubicBezTo>
                  <a:cubicBezTo>
                    <a:pt x="201223" y="386551"/>
                    <a:pt x="198449" y="387404"/>
                    <a:pt x="195638" y="387404"/>
                  </a:cubicBezTo>
                  <a:cubicBezTo>
                    <a:pt x="193494" y="387404"/>
                    <a:pt x="191348" y="386885"/>
                    <a:pt x="189352" y="385846"/>
                  </a:cubicBezTo>
                  <a:lnTo>
                    <a:pt x="154256" y="367363"/>
                  </a:lnTo>
                  <a:lnTo>
                    <a:pt x="119161" y="385846"/>
                  </a:lnTo>
                  <a:cubicBezTo>
                    <a:pt x="114612" y="388258"/>
                    <a:pt x="109102" y="387850"/>
                    <a:pt x="104924" y="384806"/>
                  </a:cubicBezTo>
                  <a:cubicBezTo>
                    <a:pt x="100744" y="381763"/>
                    <a:pt x="98673" y="376641"/>
                    <a:pt x="99523" y="371557"/>
                  </a:cubicBezTo>
                  <a:lnTo>
                    <a:pt x="106107" y="332400"/>
                  </a:lnTo>
                  <a:lnTo>
                    <a:pt x="77926" y="304601"/>
                  </a:lnTo>
                  <a:cubicBezTo>
                    <a:pt x="74265" y="301000"/>
                    <a:pt x="72934" y="295619"/>
                    <a:pt x="74561" y="290683"/>
                  </a:cubicBezTo>
                  <a:cubicBezTo>
                    <a:pt x="76151" y="285784"/>
                    <a:pt x="80367" y="282221"/>
                    <a:pt x="85470" y="281479"/>
                  </a:cubicBezTo>
                  <a:lnTo>
                    <a:pt x="124634" y="275726"/>
                  </a:lnTo>
                  <a:lnTo>
                    <a:pt x="142163" y="240169"/>
                  </a:lnTo>
                  <a:cubicBezTo>
                    <a:pt x="144456" y="235530"/>
                    <a:pt x="149153" y="232597"/>
                    <a:pt x="154293" y="232597"/>
                  </a:cubicBezTo>
                  <a:cubicBezTo>
                    <a:pt x="159432" y="232597"/>
                    <a:pt x="164130" y="235530"/>
                    <a:pt x="166422" y="240169"/>
                  </a:cubicBezTo>
                  <a:lnTo>
                    <a:pt x="183952" y="275726"/>
                  </a:lnTo>
                  <a:lnTo>
                    <a:pt x="223115" y="281479"/>
                  </a:lnTo>
                  <a:cubicBezTo>
                    <a:pt x="228218" y="282221"/>
                    <a:pt x="232435" y="285821"/>
                    <a:pt x="234024" y="290720"/>
                  </a:cubicBezTo>
                  <a:close/>
                  <a:moveTo>
                    <a:pt x="192051" y="304415"/>
                  </a:moveTo>
                  <a:lnTo>
                    <a:pt x="172932" y="301594"/>
                  </a:lnTo>
                  <a:cubicBezTo>
                    <a:pt x="168531" y="300963"/>
                    <a:pt x="164722" y="298180"/>
                    <a:pt x="162762" y="294172"/>
                  </a:cubicBezTo>
                  <a:lnTo>
                    <a:pt x="154183" y="276802"/>
                  </a:lnTo>
                  <a:lnTo>
                    <a:pt x="145603" y="294172"/>
                  </a:lnTo>
                  <a:cubicBezTo>
                    <a:pt x="143643" y="298180"/>
                    <a:pt x="139833" y="300926"/>
                    <a:pt x="135433" y="301594"/>
                  </a:cubicBezTo>
                  <a:lnTo>
                    <a:pt x="116240" y="304415"/>
                  </a:lnTo>
                  <a:lnTo>
                    <a:pt x="130034" y="318000"/>
                  </a:lnTo>
                  <a:cubicBezTo>
                    <a:pt x="133177" y="321117"/>
                    <a:pt x="134620" y="325571"/>
                    <a:pt x="133879" y="329951"/>
                  </a:cubicBezTo>
                  <a:lnTo>
                    <a:pt x="130662" y="349065"/>
                  </a:lnTo>
                  <a:lnTo>
                    <a:pt x="147896" y="340009"/>
                  </a:lnTo>
                  <a:cubicBezTo>
                    <a:pt x="151816" y="337930"/>
                    <a:pt x="156513" y="337930"/>
                    <a:pt x="160469" y="340009"/>
                  </a:cubicBezTo>
                  <a:lnTo>
                    <a:pt x="177555" y="348991"/>
                  </a:lnTo>
                  <a:lnTo>
                    <a:pt x="174263" y="329988"/>
                  </a:lnTo>
                  <a:cubicBezTo>
                    <a:pt x="173487" y="325570"/>
                    <a:pt x="174966" y="321080"/>
                    <a:pt x="178146" y="317963"/>
                  </a:cubicBezTo>
                  <a:lnTo>
                    <a:pt x="192014" y="304378"/>
                  </a:lnTo>
                  <a:close/>
                  <a:moveTo>
                    <a:pt x="827835" y="848670"/>
                  </a:moveTo>
                  <a:cubicBezTo>
                    <a:pt x="820180" y="853049"/>
                    <a:pt x="811859" y="855128"/>
                    <a:pt x="803649" y="855128"/>
                  </a:cubicBezTo>
                  <a:cubicBezTo>
                    <a:pt x="786786" y="855128"/>
                    <a:pt x="770440" y="846331"/>
                    <a:pt x="761527" y="830669"/>
                  </a:cubicBezTo>
                  <a:lnTo>
                    <a:pt x="696107" y="717098"/>
                  </a:lnTo>
                  <a:cubicBezTo>
                    <a:pt x="692372" y="710603"/>
                    <a:pt x="694553" y="702326"/>
                    <a:pt x="701025" y="698541"/>
                  </a:cubicBezTo>
                  <a:lnTo>
                    <a:pt x="718850" y="688186"/>
                  </a:lnTo>
                  <a:lnTo>
                    <a:pt x="699878" y="655190"/>
                  </a:lnTo>
                  <a:cubicBezTo>
                    <a:pt x="689191" y="660461"/>
                    <a:pt x="678133" y="664692"/>
                    <a:pt x="666854" y="667958"/>
                  </a:cubicBezTo>
                  <a:lnTo>
                    <a:pt x="666854" y="784427"/>
                  </a:lnTo>
                  <a:cubicBezTo>
                    <a:pt x="666854" y="823399"/>
                    <a:pt x="635235" y="855132"/>
                    <a:pt x="596404" y="855132"/>
                  </a:cubicBezTo>
                  <a:lnTo>
                    <a:pt x="70449" y="855095"/>
                  </a:lnTo>
                  <a:cubicBezTo>
                    <a:pt x="31619" y="855095"/>
                    <a:pt x="0" y="823362"/>
                    <a:pt x="0" y="784390"/>
                  </a:cubicBezTo>
                  <a:lnTo>
                    <a:pt x="0" y="206282"/>
                  </a:lnTo>
                  <a:cubicBezTo>
                    <a:pt x="0" y="205391"/>
                    <a:pt x="111" y="204464"/>
                    <a:pt x="259" y="203609"/>
                  </a:cubicBezTo>
                  <a:cubicBezTo>
                    <a:pt x="370" y="203053"/>
                    <a:pt x="555" y="202534"/>
                    <a:pt x="740" y="201977"/>
                  </a:cubicBezTo>
                  <a:cubicBezTo>
                    <a:pt x="851" y="201680"/>
                    <a:pt x="888" y="201345"/>
                    <a:pt x="1036" y="201049"/>
                  </a:cubicBezTo>
                  <a:cubicBezTo>
                    <a:pt x="1294" y="200455"/>
                    <a:pt x="1627" y="199898"/>
                    <a:pt x="1960" y="199304"/>
                  </a:cubicBezTo>
                  <a:cubicBezTo>
                    <a:pt x="2071" y="199119"/>
                    <a:pt x="2145" y="198896"/>
                    <a:pt x="2293" y="198710"/>
                  </a:cubicBezTo>
                  <a:cubicBezTo>
                    <a:pt x="2774" y="197968"/>
                    <a:pt x="3365" y="197263"/>
                    <a:pt x="3994" y="196632"/>
                  </a:cubicBezTo>
                  <a:lnTo>
                    <a:pt x="195962" y="4008"/>
                  </a:lnTo>
                  <a:cubicBezTo>
                    <a:pt x="196590" y="3377"/>
                    <a:pt x="197293" y="2821"/>
                    <a:pt x="198033" y="2301"/>
                  </a:cubicBezTo>
                  <a:cubicBezTo>
                    <a:pt x="198218" y="2190"/>
                    <a:pt x="198439" y="2078"/>
                    <a:pt x="198625" y="1967"/>
                  </a:cubicBezTo>
                  <a:cubicBezTo>
                    <a:pt x="199180" y="1633"/>
                    <a:pt x="199734" y="1299"/>
                    <a:pt x="200362" y="1039"/>
                  </a:cubicBezTo>
                  <a:cubicBezTo>
                    <a:pt x="200659" y="928"/>
                    <a:pt x="200954" y="854"/>
                    <a:pt x="201250" y="779"/>
                  </a:cubicBezTo>
                  <a:cubicBezTo>
                    <a:pt x="201805" y="594"/>
                    <a:pt x="202323" y="408"/>
                    <a:pt x="202915" y="260"/>
                  </a:cubicBezTo>
                  <a:cubicBezTo>
                    <a:pt x="203802" y="74"/>
                    <a:pt x="204690" y="0"/>
                    <a:pt x="205577" y="0"/>
                  </a:cubicBezTo>
                  <a:lnTo>
                    <a:pt x="596357" y="0"/>
                  </a:lnTo>
                  <a:cubicBezTo>
                    <a:pt x="635188" y="0"/>
                    <a:pt x="666807" y="31696"/>
                    <a:pt x="666807" y="70705"/>
                  </a:cubicBezTo>
                  <a:lnTo>
                    <a:pt x="666807" y="281523"/>
                  </a:lnTo>
                  <a:cubicBezTo>
                    <a:pt x="717065" y="295924"/>
                    <a:pt x="759002" y="328734"/>
                    <a:pt x="785186" y="374274"/>
                  </a:cubicBezTo>
                  <a:cubicBezTo>
                    <a:pt x="811923" y="420779"/>
                    <a:pt x="818987" y="474971"/>
                    <a:pt x="805156" y="526820"/>
                  </a:cubicBezTo>
                  <a:cubicBezTo>
                    <a:pt x="792472" y="574291"/>
                    <a:pt x="763589" y="614561"/>
                    <a:pt x="723280" y="641617"/>
                  </a:cubicBezTo>
                  <a:lnTo>
                    <a:pt x="742251" y="674613"/>
                  </a:lnTo>
                  <a:lnTo>
                    <a:pt x="761740" y="663256"/>
                  </a:lnTo>
                  <a:cubicBezTo>
                    <a:pt x="764847" y="661437"/>
                    <a:pt x="768545" y="660955"/>
                    <a:pt x="772021" y="661883"/>
                  </a:cubicBezTo>
                  <a:cubicBezTo>
                    <a:pt x="775497" y="662810"/>
                    <a:pt x="778456" y="665075"/>
                    <a:pt x="780268" y="668229"/>
                  </a:cubicBezTo>
                  <a:lnTo>
                    <a:pt x="845725" y="782057"/>
                  </a:lnTo>
                  <a:cubicBezTo>
                    <a:pt x="858964" y="805328"/>
                    <a:pt x="850977" y="835206"/>
                    <a:pt x="827900" y="848715"/>
                  </a:cubicBezTo>
                  <a:close/>
                  <a:moveTo>
                    <a:pt x="656572" y="306753"/>
                  </a:moveTo>
                  <a:cubicBezTo>
                    <a:pt x="611898" y="294728"/>
                    <a:pt x="565191" y="300888"/>
                    <a:pt x="525100" y="324085"/>
                  </a:cubicBezTo>
                  <a:cubicBezTo>
                    <a:pt x="442372" y="372149"/>
                    <a:pt x="414011" y="478674"/>
                    <a:pt x="461788" y="561546"/>
                  </a:cubicBezTo>
                  <a:cubicBezTo>
                    <a:pt x="484901" y="601779"/>
                    <a:pt x="522252" y="630580"/>
                    <a:pt x="566922" y="642605"/>
                  </a:cubicBezTo>
                  <a:cubicBezTo>
                    <a:pt x="594399" y="649991"/>
                    <a:pt x="622579" y="650511"/>
                    <a:pt x="649539" y="644424"/>
                  </a:cubicBezTo>
                  <a:cubicBezTo>
                    <a:pt x="650094" y="644276"/>
                    <a:pt x="650648" y="644127"/>
                    <a:pt x="651240" y="644052"/>
                  </a:cubicBezTo>
                  <a:cubicBezTo>
                    <a:pt x="667513" y="640193"/>
                    <a:pt x="683303" y="633920"/>
                    <a:pt x="698169" y="625309"/>
                  </a:cubicBezTo>
                  <a:cubicBezTo>
                    <a:pt x="738258" y="602112"/>
                    <a:pt x="766918" y="564626"/>
                    <a:pt x="778900" y="519795"/>
                  </a:cubicBezTo>
                  <a:cubicBezTo>
                    <a:pt x="790881" y="474922"/>
                    <a:pt x="784780" y="428084"/>
                    <a:pt x="761630" y="387848"/>
                  </a:cubicBezTo>
                  <a:cubicBezTo>
                    <a:pt x="738516" y="347615"/>
                    <a:pt x="701165" y="318851"/>
                    <a:pt x="656495" y="306826"/>
                  </a:cubicBezTo>
                  <a:close/>
                  <a:moveTo>
                    <a:pt x="46227" y="192697"/>
                  </a:moveTo>
                  <a:lnTo>
                    <a:pt x="148662" y="192697"/>
                  </a:lnTo>
                  <a:cubicBezTo>
                    <a:pt x="172589" y="192697"/>
                    <a:pt x="192041" y="173063"/>
                    <a:pt x="192041" y="148975"/>
                  </a:cubicBezTo>
                  <a:lnTo>
                    <a:pt x="192041" y="46349"/>
                  </a:lnTo>
                  <a:close/>
                  <a:moveTo>
                    <a:pt x="639739" y="673785"/>
                  </a:moveTo>
                  <a:cubicBezTo>
                    <a:pt x="630605" y="675084"/>
                    <a:pt x="621396" y="675789"/>
                    <a:pt x="612151" y="675789"/>
                  </a:cubicBezTo>
                  <a:cubicBezTo>
                    <a:pt x="594733" y="675789"/>
                    <a:pt x="577203" y="673488"/>
                    <a:pt x="559933" y="668812"/>
                  </a:cubicBezTo>
                  <a:cubicBezTo>
                    <a:pt x="508270" y="654895"/>
                    <a:pt x="465109" y="621639"/>
                    <a:pt x="438373" y="575133"/>
                  </a:cubicBezTo>
                  <a:cubicBezTo>
                    <a:pt x="383086" y="479339"/>
                    <a:pt x="415925" y="356153"/>
                    <a:pt x="511560" y="300588"/>
                  </a:cubicBezTo>
                  <a:cubicBezTo>
                    <a:pt x="550797" y="277874"/>
                    <a:pt x="595545" y="269337"/>
                    <a:pt x="639700" y="275721"/>
                  </a:cubicBezTo>
                  <a:lnTo>
                    <a:pt x="639737" y="70698"/>
                  </a:lnTo>
                  <a:cubicBezTo>
                    <a:pt x="639737" y="46684"/>
                    <a:pt x="620284" y="27162"/>
                    <a:pt x="596357" y="27162"/>
                  </a:cubicBezTo>
                  <a:lnTo>
                    <a:pt x="219068" y="27162"/>
                  </a:lnTo>
                  <a:lnTo>
                    <a:pt x="219068" y="148971"/>
                  </a:lnTo>
                  <a:cubicBezTo>
                    <a:pt x="219068" y="188054"/>
                    <a:pt x="187486" y="219861"/>
                    <a:pt x="148618" y="219861"/>
                  </a:cubicBezTo>
                  <a:lnTo>
                    <a:pt x="27058" y="219861"/>
                  </a:lnTo>
                  <a:lnTo>
                    <a:pt x="27058" y="784420"/>
                  </a:lnTo>
                  <a:cubicBezTo>
                    <a:pt x="27058" y="808433"/>
                    <a:pt x="46511" y="827956"/>
                    <a:pt x="70437" y="827956"/>
                  </a:cubicBezTo>
                  <a:lnTo>
                    <a:pt x="596354" y="827956"/>
                  </a:lnTo>
                  <a:cubicBezTo>
                    <a:pt x="620280" y="827956"/>
                    <a:pt x="639733" y="808433"/>
                    <a:pt x="639733" y="784420"/>
                  </a:cubicBezTo>
                  <a:close/>
                  <a:moveTo>
                    <a:pt x="822174" y="795556"/>
                  </a:moveTo>
                  <a:lnTo>
                    <a:pt x="763521" y="693567"/>
                  </a:lnTo>
                  <a:lnTo>
                    <a:pt x="726244" y="715280"/>
                  </a:lnTo>
                  <a:lnTo>
                    <a:pt x="784933" y="817165"/>
                  </a:lnTo>
                  <a:cubicBezTo>
                    <a:pt x="790813" y="827482"/>
                    <a:pt x="803942" y="831045"/>
                    <a:pt x="814260" y="825144"/>
                  </a:cubicBezTo>
                  <a:cubicBezTo>
                    <a:pt x="824430" y="819169"/>
                    <a:pt x="828054" y="805882"/>
                    <a:pt x="822174" y="795563"/>
                  </a:cubicBezTo>
                  <a:close/>
                  <a:moveTo>
                    <a:pt x="547367" y="464040"/>
                  </a:moveTo>
                  <a:cubicBezTo>
                    <a:pt x="542153" y="458622"/>
                    <a:pt x="533610" y="458510"/>
                    <a:pt x="528248" y="463706"/>
                  </a:cubicBezTo>
                  <a:cubicBezTo>
                    <a:pt x="522886" y="468939"/>
                    <a:pt x="522738" y="477512"/>
                    <a:pt x="527915" y="482894"/>
                  </a:cubicBezTo>
                  <a:lnTo>
                    <a:pt x="580429" y="537416"/>
                  </a:lnTo>
                  <a:cubicBezTo>
                    <a:pt x="582981" y="540052"/>
                    <a:pt x="586494" y="541573"/>
                    <a:pt x="590155" y="541573"/>
                  </a:cubicBezTo>
                  <a:lnTo>
                    <a:pt x="590377" y="541573"/>
                  </a:lnTo>
                  <a:cubicBezTo>
                    <a:pt x="594112" y="541499"/>
                    <a:pt x="597699" y="539867"/>
                    <a:pt x="600177" y="537083"/>
                  </a:cubicBezTo>
                  <a:lnTo>
                    <a:pt x="695882" y="430448"/>
                  </a:lnTo>
                  <a:cubicBezTo>
                    <a:pt x="700874" y="424880"/>
                    <a:pt x="700431" y="416307"/>
                    <a:pt x="694883" y="411259"/>
                  </a:cubicBezTo>
                  <a:cubicBezTo>
                    <a:pt x="689336" y="406248"/>
                    <a:pt x="680756" y="406694"/>
                    <a:pt x="675764" y="412262"/>
                  </a:cubicBezTo>
                  <a:lnTo>
                    <a:pt x="589745" y="508094"/>
                  </a:lnTo>
                  <a:lnTo>
                    <a:pt x="547290" y="464038"/>
                  </a:lnTo>
                  <a:close/>
                </a:path>
              </a:pathLst>
            </a:custGeom>
            <a:solidFill>
              <a:schemeClr val="bg1"/>
            </a:solidFill>
            <a:ln w="94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4" name="Rounded Rectangle 213">
            <a:extLst>
              <a:ext uri="{FF2B5EF4-FFF2-40B4-BE49-F238E27FC236}">
                <a16:creationId xmlns:a16="http://schemas.microsoft.com/office/drawing/2014/main" id="{E820C1F6-8D78-8241-EDC4-15D90AEDB8F1}"/>
              </a:ext>
            </a:extLst>
          </p:cNvPr>
          <p:cNvSpPr/>
          <p:nvPr/>
        </p:nvSpPr>
        <p:spPr>
          <a:xfrm rot="10800000" flipH="1" flipV="1">
            <a:off x="609599" y="3258709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Rounded Rectangle 214">
            <a:extLst>
              <a:ext uri="{FF2B5EF4-FFF2-40B4-BE49-F238E27FC236}">
                <a16:creationId xmlns:a16="http://schemas.microsoft.com/office/drawing/2014/main" id="{690495AE-5AED-1434-CC6B-4C305011C70E}"/>
              </a:ext>
            </a:extLst>
          </p:cNvPr>
          <p:cNvSpPr/>
          <p:nvPr/>
        </p:nvSpPr>
        <p:spPr>
          <a:xfrm rot="10800000" flipH="1" flipV="1">
            <a:off x="2837393" y="3258709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6" name="Rounded Rectangle 215">
            <a:extLst>
              <a:ext uri="{FF2B5EF4-FFF2-40B4-BE49-F238E27FC236}">
                <a16:creationId xmlns:a16="http://schemas.microsoft.com/office/drawing/2014/main" id="{C2647802-FAA6-8FA2-2B37-4B412D3F3000}"/>
              </a:ext>
            </a:extLst>
          </p:cNvPr>
          <p:cNvSpPr/>
          <p:nvPr/>
        </p:nvSpPr>
        <p:spPr>
          <a:xfrm rot="10800000" flipH="1" flipV="1">
            <a:off x="5065187" y="3258709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FC7866DB-0F46-E74F-EB72-3901AFBC7033}"/>
              </a:ext>
            </a:extLst>
          </p:cNvPr>
          <p:cNvSpPr/>
          <p:nvPr/>
        </p:nvSpPr>
        <p:spPr>
          <a:xfrm rot="10800000" flipH="1" flipV="1">
            <a:off x="7292981" y="3258709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ounded Rectangle 217">
            <a:extLst>
              <a:ext uri="{FF2B5EF4-FFF2-40B4-BE49-F238E27FC236}">
                <a16:creationId xmlns:a16="http://schemas.microsoft.com/office/drawing/2014/main" id="{776A6523-B778-AC9E-E92B-4300520C5014}"/>
              </a:ext>
            </a:extLst>
          </p:cNvPr>
          <p:cNvSpPr/>
          <p:nvPr/>
        </p:nvSpPr>
        <p:spPr>
          <a:xfrm rot="10800000" flipH="1" flipV="1">
            <a:off x="9520778" y="3258709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>
            <a:extLst>
              <a:ext uri="{FF2B5EF4-FFF2-40B4-BE49-F238E27FC236}">
                <a16:creationId xmlns:a16="http://schemas.microsoft.com/office/drawing/2014/main" id="{6CE25AAE-8624-959C-89B6-5F3894CCCD13}"/>
              </a:ext>
            </a:extLst>
          </p:cNvPr>
          <p:cNvSpPr/>
          <p:nvPr/>
        </p:nvSpPr>
        <p:spPr>
          <a:xfrm rot="10800000" flipH="1" flipV="1">
            <a:off x="10120471" y="3398502"/>
            <a:ext cx="144867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Take Test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Take in-class </a:t>
            </a:r>
            <a:br>
              <a:rPr lang="en-US" sz="12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tests </a:t>
            </a: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AFC99536-F99A-4B3D-0514-DFD6BEB7A7E3}"/>
              </a:ext>
            </a:extLst>
          </p:cNvPr>
          <p:cNvSpPr txBox="1"/>
          <p:nvPr/>
        </p:nvSpPr>
        <p:spPr>
          <a:xfrm>
            <a:off x="4503991" y="2921117"/>
            <a:ext cx="3184018" cy="2530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>
              <a:defRPr sz="1100" kern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pPr algn="ctr"/>
            <a:r>
              <a:rPr lang="en-US" sz="1600" b="1" dirty="0"/>
              <a:t>FLOW (STUDENT’S VIEW)</a:t>
            </a:r>
          </a:p>
        </p:txBody>
      </p: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674F57F9-3322-F35A-A8FA-B298124E1CB6}"/>
              </a:ext>
            </a:extLst>
          </p:cNvPr>
          <p:cNvCxnSpPr/>
          <p:nvPr/>
        </p:nvCxnSpPr>
        <p:spPr>
          <a:xfrm flipH="1">
            <a:off x="609598" y="3047657"/>
            <a:ext cx="4079982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A98A8982-7E75-7E86-27F1-41865238C19F}"/>
              </a:ext>
            </a:extLst>
          </p:cNvPr>
          <p:cNvCxnSpPr>
            <a:cxnSpLocks/>
          </p:cNvCxnSpPr>
          <p:nvPr/>
        </p:nvCxnSpPr>
        <p:spPr>
          <a:xfrm flipH="1">
            <a:off x="7502417" y="3047657"/>
            <a:ext cx="4079982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" name="Rounded Rectangle 255">
            <a:extLst>
              <a:ext uri="{FF2B5EF4-FFF2-40B4-BE49-F238E27FC236}">
                <a16:creationId xmlns:a16="http://schemas.microsoft.com/office/drawing/2014/main" id="{ED2EB470-AD90-1DE5-6E05-6EE92C917CE5}"/>
              </a:ext>
            </a:extLst>
          </p:cNvPr>
          <p:cNvSpPr/>
          <p:nvPr/>
        </p:nvSpPr>
        <p:spPr>
          <a:xfrm rot="10800000" flipH="1" flipV="1">
            <a:off x="609599" y="5055223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ounded Rectangle 256">
            <a:extLst>
              <a:ext uri="{FF2B5EF4-FFF2-40B4-BE49-F238E27FC236}">
                <a16:creationId xmlns:a16="http://schemas.microsoft.com/office/drawing/2014/main" id="{2B6AE33C-B8FD-F9A8-950C-26D23419E39F}"/>
              </a:ext>
            </a:extLst>
          </p:cNvPr>
          <p:cNvSpPr/>
          <p:nvPr/>
        </p:nvSpPr>
        <p:spPr>
          <a:xfrm rot="10800000" flipH="1" flipV="1">
            <a:off x="2837393" y="5055223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8" name="Rounded Rectangle 257">
            <a:extLst>
              <a:ext uri="{FF2B5EF4-FFF2-40B4-BE49-F238E27FC236}">
                <a16:creationId xmlns:a16="http://schemas.microsoft.com/office/drawing/2014/main" id="{C7CE91C2-63EF-0A07-B6E5-DC38DC8E0BBC}"/>
              </a:ext>
            </a:extLst>
          </p:cNvPr>
          <p:cNvSpPr/>
          <p:nvPr/>
        </p:nvSpPr>
        <p:spPr>
          <a:xfrm rot="10800000" flipH="1" flipV="1">
            <a:off x="5065187" y="5055223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Rounded Rectangle 258">
            <a:extLst>
              <a:ext uri="{FF2B5EF4-FFF2-40B4-BE49-F238E27FC236}">
                <a16:creationId xmlns:a16="http://schemas.microsoft.com/office/drawing/2014/main" id="{107B346F-1D7D-D955-1D12-665E32AFCC98}"/>
              </a:ext>
            </a:extLst>
          </p:cNvPr>
          <p:cNvSpPr/>
          <p:nvPr/>
        </p:nvSpPr>
        <p:spPr>
          <a:xfrm rot="10800000" flipH="1" flipV="1">
            <a:off x="7292981" y="5055223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ounded Rectangle 259">
            <a:extLst>
              <a:ext uri="{FF2B5EF4-FFF2-40B4-BE49-F238E27FC236}">
                <a16:creationId xmlns:a16="http://schemas.microsoft.com/office/drawing/2014/main" id="{1747CF07-740C-27AE-60FD-0B12446FBF1C}"/>
              </a:ext>
            </a:extLst>
          </p:cNvPr>
          <p:cNvSpPr/>
          <p:nvPr/>
        </p:nvSpPr>
        <p:spPr>
          <a:xfrm rot="10800000" flipH="1" flipV="1">
            <a:off x="9520778" y="5055223"/>
            <a:ext cx="2061621" cy="1334015"/>
          </a:xfrm>
          <a:prstGeom prst="roundRect">
            <a:avLst>
              <a:gd name="adj" fmla="val 6616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565B7B64-0CE3-F664-EDEA-92F4F25E7855}"/>
              </a:ext>
            </a:extLst>
          </p:cNvPr>
          <p:cNvGrpSpPr/>
          <p:nvPr/>
        </p:nvGrpSpPr>
        <p:grpSpPr>
          <a:xfrm>
            <a:off x="2604306" y="5530411"/>
            <a:ext cx="300001" cy="300001"/>
            <a:chOff x="2534692" y="3175197"/>
            <a:chExt cx="439231" cy="439231"/>
          </a:xfrm>
        </p:grpSpPr>
        <p:sp>
          <p:nvSpPr>
            <p:cNvPr id="294" name="Oval 293">
              <a:extLst>
                <a:ext uri="{FF2B5EF4-FFF2-40B4-BE49-F238E27FC236}">
                  <a16:creationId xmlns:a16="http://schemas.microsoft.com/office/drawing/2014/main" id="{7C78DEF5-8383-9C08-38BA-BA2EA0DD151A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4E51BE1B-E22E-5D97-CC5D-DE060AB600B7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7D7F81F0-220D-2516-34CA-0D7A6AE7897D}"/>
              </a:ext>
            </a:extLst>
          </p:cNvPr>
          <p:cNvGrpSpPr/>
          <p:nvPr/>
        </p:nvGrpSpPr>
        <p:grpSpPr>
          <a:xfrm>
            <a:off x="4832100" y="5530411"/>
            <a:ext cx="300001" cy="300001"/>
            <a:chOff x="2534692" y="3175197"/>
            <a:chExt cx="439231" cy="439231"/>
          </a:xfrm>
        </p:grpSpPr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E27AE20D-2F75-80AF-2D85-C48D9A1EACE3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424EC93C-3256-AF1F-5F68-FA355BE02BE7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9AF68C9F-B7C2-0883-47BA-962F809AB2DC}"/>
              </a:ext>
            </a:extLst>
          </p:cNvPr>
          <p:cNvGrpSpPr/>
          <p:nvPr/>
        </p:nvGrpSpPr>
        <p:grpSpPr>
          <a:xfrm>
            <a:off x="7059894" y="5530411"/>
            <a:ext cx="300001" cy="300001"/>
            <a:chOff x="2534692" y="3175197"/>
            <a:chExt cx="439231" cy="439231"/>
          </a:xfrm>
        </p:grpSpPr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8A238C88-56E0-17A2-57BF-1BC8C45EC249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Freeform 290">
              <a:extLst>
                <a:ext uri="{FF2B5EF4-FFF2-40B4-BE49-F238E27FC236}">
                  <a16:creationId xmlns:a16="http://schemas.microsoft.com/office/drawing/2014/main" id="{05CC5C7B-0D6C-A64F-4010-F2B1AB761471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8C37E17E-6C81-9739-8DD9-C003F35108C6}"/>
              </a:ext>
            </a:extLst>
          </p:cNvPr>
          <p:cNvGrpSpPr/>
          <p:nvPr/>
        </p:nvGrpSpPr>
        <p:grpSpPr>
          <a:xfrm>
            <a:off x="9287688" y="5530411"/>
            <a:ext cx="300001" cy="300001"/>
            <a:chOff x="2534692" y="3175197"/>
            <a:chExt cx="439231" cy="439231"/>
          </a:xfrm>
        </p:grpSpPr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49059142-C7A9-E05A-4FD3-2F9781CEE691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786AD38B-75F5-D142-2CB6-59A0C5C6453F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65" name="Rectangle 264">
            <a:extLst>
              <a:ext uri="{FF2B5EF4-FFF2-40B4-BE49-F238E27FC236}">
                <a16:creationId xmlns:a16="http://schemas.microsoft.com/office/drawing/2014/main" id="{48ADE02C-4579-7D99-85C8-3667363309E1}"/>
              </a:ext>
            </a:extLst>
          </p:cNvPr>
          <p:cNvSpPr/>
          <p:nvPr/>
        </p:nvSpPr>
        <p:spPr>
          <a:xfrm rot="10800000" flipH="1" flipV="1">
            <a:off x="1222544" y="5195016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Register Student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Register student</a:t>
            </a:r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A0FDE166-391E-766D-9287-FE23AA72E56B}"/>
              </a:ext>
            </a:extLst>
          </p:cNvPr>
          <p:cNvSpPr/>
          <p:nvPr/>
        </p:nvSpPr>
        <p:spPr>
          <a:xfrm rot="10800000" flipH="1" flipV="1">
            <a:off x="3450338" y="5195016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Pay Tuition</a:t>
            </a:r>
            <a:b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Pay tuition fee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626B8C47-272A-9599-D4E6-444537EE36E1}"/>
              </a:ext>
            </a:extLst>
          </p:cNvPr>
          <p:cNvSpPr/>
          <p:nvPr/>
        </p:nvSpPr>
        <p:spPr>
          <a:xfrm rot="10800000" flipH="1" flipV="1">
            <a:off x="5694008" y="5195016"/>
            <a:ext cx="1250131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Attend Free Consultation</a:t>
            </a:r>
            <a:b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Register and attend free consultation</a:t>
            </a:r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96509EB8-D895-2FDC-2D11-94ECAB29E5D5}"/>
              </a:ext>
            </a:extLst>
          </p:cNvPr>
          <p:cNvSpPr/>
          <p:nvPr/>
        </p:nvSpPr>
        <p:spPr>
          <a:xfrm rot="10800000" flipH="1" flipV="1">
            <a:off x="7905926" y="5195015"/>
            <a:ext cx="1383848" cy="1126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Progress Tracking</a:t>
            </a:r>
            <a:b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Receive</a:t>
            </a:r>
            <a:r>
              <a:rPr lang="en-CA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 detailed analytics and regular progress reports on one's own child’s performance.</a:t>
            </a:r>
            <a:endParaRPr lang="en-US" sz="1000" kern="0" dirty="0">
              <a:solidFill>
                <a:schemeClr val="accent1"/>
              </a:solidFill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9F8AE889-6367-B132-D680-25CC96730C49}"/>
              </a:ext>
            </a:extLst>
          </p:cNvPr>
          <p:cNvSpPr/>
          <p:nvPr/>
        </p:nvSpPr>
        <p:spPr>
          <a:xfrm rot="10800000" flipH="1" flipV="1">
            <a:off x="10120472" y="5195015"/>
            <a:ext cx="1355912" cy="1126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Active Involvement</a:t>
            </a:r>
            <a:br>
              <a:rPr lang="en-US" sz="12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Actively involved in student math education, use weekly office hours to ask questions</a:t>
            </a:r>
            <a:endParaRPr lang="en-US" sz="900" kern="0" dirty="0">
              <a:solidFill>
                <a:schemeClr val="accent1"/>
              </a:solidFill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5ED440C8-CDEB-7B64-9A6A-701A3B01AF6D}"/>
              </a:ext>
            </a:extLst>
          </p:cNvPr>
          <p:cNvSpPr txBox="1"/>
          <p:nvPr/>
        </p:nvSpPr>
        <p:spPr>
          <a:xfrm>
            <a:off x="4169669" y="4717631"/>
            <a:ext cx="3852662" cy="253081"/>
          </a:xfrm>
          <a:prstGeom prst="rect">
            <a:avLst/>
          </a:prstGeom>
          <a:noFill/>
        </p:spPr>
        <p:txBody>
          <a:bodyPr wrap="square" lIns="0" tIns="0" rIns="0" bIns="0" anchor="ctr">
            <a:noAutofit/>
          </a:bodyPr>
          <a:lstStyle>
            <a:defPPr>
              <a:defRPr lang="en-US"/>
            </a:defPPr>
            <a:lvl1pPr algn="ctr">
              <a:defRPr sz="1600" b="1" kern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dirty="0"/>
              <a:t>FLOW (PARENT/GUARDIAN’S VIEW)</a:t>
            </a:r>
          </a:p>
        </p:txBody>
      </p:sp>
      <p:cxnSp>
        <p:nvCxnSpPr>
          <p:cNvPr id="271" name="Straight Connector 270">
            <a:extLst>
              <a:ext uri="{FF2B5EF4-FFF2-40B4-BE49-F238E27FC236}">
                <a16:creationId xmlns:a16="http://schemas.microsoft.com/office/drawing/2014/main" id="{00E0B8B0-BF8F-4021-AE62-8D5578853287}"/>
              </a:ext>
            </a:extLst>
          </p:cNvPr>
          <p:cNvCxnSpPr>
            <a:cxnSpLocks/>
          </p:cNvCxnSpPr>
          <p:nvPr/>
        </p:nvCxnSpPr>
        <p:spPr>
          <a:xfrm flipH="1">
            <a:off x="609598" y="4844171"/>
            <a:ext cx="3591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>
            <a:extLst>
              <a:ext uri="{FF2B5EF4-FFF2-40B4-BE49-F238E27FC236}">
                <a16:creationId xmlns:a16="http://schemas.microsoft.com/office/drawing/2014/main" id="{77A9A67F-4995-24AF-5FA1-2285ADEE3041}"/>
              </a:ext>
            </a:extLst>
          </p:cNvPr>
          <p:cNvCxnSpPr>
            <a:cxnSpLocks/>
          </p:cNvCxnSpPr>
          <p:nvPr/>
        </p:nvCxnSpPr>
        <p:spPr>
          <a:xfrm flipH="1">
            <a:off x="7964557" y="4844171"/>
            <a:ext cx="3617842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" name="Oval 285">
            <a:extLst>
              <a:ext uri="{FF2B5EF4-FFF2-40B4-BE49-F238E27FC236}">
                <a16:creationId xmlns:a16="http://schemas.microsoft.com/office/drawing/2014/main" id="{C5518E81-74F4-F428-B82C-B4460CDE8768}"/>
              </a:ext>
            </a:extLst>
          </p:cNvPr>
          <p:cNvSpPr/>
          <p:nvPr/>
        </p:nvSpPr>
        <p:spPr>
          <a:xfrm>
            <a:off x="750146" y="5171729"/>
            <a:ext cx="381168" cy="38536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88235C35-7BDE-5A56-6789-76DE34FB1D9A}"/>
              </a:ext>
            </a:extLst>
          </p:cNvPr>
          <p:cNvSpPr/>
          <p:nvPr/>
        </p:nvSpPr>
        <p:spPr>
          <a:xfrm>
            <a:off x="2977941" y="5171729"/>
            <a:ext cx="381168" cy="38536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D2ED44D9-1B12-D323-E4A9-17C4C0B10084}"/>
              </a:ext>
            </a:extLst>
          </p:cNvPr>
          <p:cNvSpPr/>
          <p:nvPr/>
        </p:nvSpPr>
        <p:spPr>
          <a:xfrm>
            <a:off x="5205736" y="5171729"/>
            <a:ext cx="381168" cy="38536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0" name="Oval 279">
            <a:extLst>
              <a:ext uri="{FF2B5EF4-FFF2-40B4-BE49-F238E27FC236}">
                <a16:creationId xmlns:a16="http://schemas.microsoft.com/office/drawing/2014/main" id="{0CBD33BB-6B2A-EED7-A5F3-200A98C35847}"/>
              </a:ext>
            </a:extLst>
          </p:cNvPr>
          <p:cNvSpPr/>
          <p:nvPr/>
        </p:nvSpPr>
        <p:spPr>
          <a:xfrm>
            <a:off x="7433531" y="5171729"/>
            <a:ext cx="381168" cy="38536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8" name="Oval 277">
            <a:extLst>
              <a:ext uri="{FF2B5EF4-FFF2-40B4-BE49-F238E27FC236}">
                <a16:creationId xmlns:a16="http://schemas.microsoft.com/office/drawing/2014/main" id="{1727265A-D086-D762-B999-516594A9FD77}"/>
              </a:ext>
            </a:extLst>
          </p:cNvPr>
          <p:cNvSpPr/>
          <p:nvPr/>
        </p:nvSpPr>
        <p:spPr>
          <a:xfrm>
            <a:off x="9648073" y="5171729"/>
            <a:ext cx="381168" cy="38536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C04E068-119A-04C8-FB41-43ECC19E3044}"/>
              </a:ext>
            </a:extLst>
          </p:cNvPr>
          <p:cNvGrpSpPr/>
          <p:nvPr/>
        </p:nvGrpSpPr>
        <p:grpSpPr>
          <a:xfrm>
            <a:off x="750146" y="3375215"/>
            <a:ext cx="384048" cy="384048"/>
            <a:chOff x="1386742" y="4181654"/>
            <a:chExt cx="507335" cy="512923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791CD12-7CA8-0608-DACC-A1CDE7979EF6}"/>
                </a:ext>
              </a:extLst>
            </p:cNvPr>
            <p:cNvSpPr/>
            <p:nvPr/>
          </p:nvSpPr>
          <p:spPr>
            <a:xfrm>
              <a:off x="1386742" y="418165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C5B85BDE-5B9B-09E3-9A38-3135C6951A6E}"/>
                </a:ext>
              </a:extLst>
            </p:cNvPr>
            <p:cNvSpPr/>
            <p:nvPr/>
          </p:nvSpPr>
          <p:spPr>
            <a:xfrm>
              <a:off x="1507638" y="4304857"/>
              <a:ext cx="265542" cy="266516"/>
            </a:xfrm>
            <a:custGeom>
              <a:avLst/>
              <a:gdLst>
                <a:gd name="connsiteX0" fmla="*/ 636223 w 865570"/>
                <a:gd name="connsiteY0" fmla="*/ 40 h 868743"/>
                <a:gd name="connsiteX1" fmla="*/ 475573 w 865570"/>
                <a:gd name="connsiteY1" fmla="*/ 66773 h 868743"/>
                <a:gd name="connsiteX2" fmla="*/ 328792 w 865570"/>
                <a:gd name="connsiteY2" fmla="*/ 213970 h 868743"/>
                <a:gd name="connsiteX3" fmla="*/ 281678 w 865570"/>
                <a:gd name="connsiteY3" fmla="*/ 282855 h 868743"/>
                <a:gd name="connsiteX4" fmla="*/ 213151 w 865570"/>
                <a:gd name="connsiteY4" fmla="*/ 329991 h 868743"/>
                <a:gd name="connsiteX5" fmla="*/ 66484 w 865570"/>
                <a:gd name="connsiteY5" fmla="*/ 477302 h 868743"/>
                <a:gd name="connsiteX6" fmla="*/ 66484 w 865570"/>
                <a:gd name="connsiteY6" fmla="*/ 799830 h 868743"/>
                <a:gd name="connsiteX7" fmla="*/ 68666 w 865570"/>
                <a:gd name="connsiteY7" fmla="*/ 802020 h 868743"/>
                <a:gd name="connsiteX8" fmla="*/ 390032 w 865570"/>
                <a:gd name="connsiteY8" fmla="*/ 802020 h 868743"/>
                <a:gd name="connsiteX9" fmla="*/ 536813 w 865570"/>
                <a:gd name="connsiteY9" fmla="*/ 654709 h 868743"/>
                <a:gd name="connsiteX10" fmla="*/ 583816 w 865570"/>
                <a:gd name="connsiteY10" fmla="*/ 585935 h 868743"/>
                <a:gd name="connsiteX11" fmla="*/ 652306 w 865570"/>
                <a:gd name="connsiteY11" fmla="*/ 538762 h 868743"/>
                <a:gd name="connsiteX12" fmla="*/ 799087 w 865570"/>
                <a:gd name="connsiteY12" fmla="*/ 391451 h 868743"/>
                <a:gd name="connsiteX13" fmla="*/ 799087 w 865570"/>
                <a:gd name="connsiteY13" fmla="*/ 68923 h 868743"/>
                <a:gd name="connsiteX14" fmla="*/ 796905 w 865570"/>
                <a:gd name="connsiteY14" fmla="*/ 66733 h 868743"/>
                <a:gd name="connsiteX15" fmla="*/ 636179 w 865570"/>
                <a:gd name="connsiteY15" fmla="*/ 0 h 868743"/>
                <a:gd name="connsiteX16" fmla="*/ 636223 w 865570"/>
                <a:gd name="connsiteY16" fmla="*/ 26985 h 868743"/>
                <a:gd name="connsiteX17" fmla="*/ 777787 w 865570"/>
                <a:gd name="connsiteY17" fmla="*/ 85924 h 868743"/>
                <a:gd name="connsiteX18" fmla="*/ 779970 w 865570"/>
                <a:gd name="connsiteY18" fmla="*/ 88225 h 868743"/>
                <a:gd name="connsiteX19" fmla="*/ 779970 w 865570"/>
                <a:gd name="connsiteY19" fmla="*/ 372300 h 868743"/>
                <a:gd name="connsiteX20" fmla="*/ 633303 w 865570"/>
                <a:gd name="connsiteY20" fmla="*/ 519611 h 868743"/>
                <a:gd name="connsiteX21" fmla="*/ 596654 w 865570"/>
                <a:gd name="connsiteY21" fmla="*/ 548636 h 868743"/>
                <a:gd name="connsiteX22" fmla="*/ 602385 w 865570"/>
                <a:gd name="connsiteY22" fmla="*/ 472587 h 868743"/>
                <a:gd name="connsiteX23" fmla="*/ 737550 w 865570"/>
                <a:gd name="connsiteY23" fmla="*/ 336972 h 868743"/>
                <a:gd name="connsiteX24" fmla="*/ 737661 w 865570"/>
                <a:gd name="connsiteY24" fmla="*/ 336861 h 868743"/>
                <a:gd name="connsiteX25" fmla="*/ 739953 w 865570"/>
                <a:gd name="connsiteY25" fmla="*/ 128645 h 868743"/>
                <a:gd name="connsiteX26" fmla="*/ 739953 w 865570"/>
                <a:gd name="connsiteY26" fmla="*/ 128608 h 868743"/>
                <a:gd name="connsiteX27" fmla="*/ 739879 w 865570"/>
                <a:gd name="connsiteY27" fmla="*/ 128496 h 868743"/>
                <a:gd name="connsiteX28" fmla="*/ 635077 w 865570"/>
                <a:gd name="connsiteY28" fmla="*/ 84923 h 868743"/>
                <a:gd name="connsiteX29" fmla="*/ 635040 w 865570"/>
                <a:gd name="connsiteY29" fmla="*/ 84923 h 868743"/>
                <a:gd name="connsiteX30" fmla="*/ 530124 w 865570"/>
                <a:gd name="connsiteY30" fmla="*/ 128496 h 868743"/>
                <a:gd name="connsiteX31" fmla="*/ 390481 w 865570"/>
                <a:gd name="connsiteY31" fmla="*/ 268681 h 868743"/>
                <a:gd name="connsiteX32" fmla="*/ 390370 w 865570"/>
                <a:gd name="connsiteY32" fmla="*/ 268793 h 868743"/>
                <a:gd name="connsiteX33" fmla="*/ 390334 w 865570"/>
                <a:gd name="connsiteY33" fmla="*/ 268793 h 868743"/>
                <a:gd name="connsiteX34" fmla="*/ 389631 w 865570"/>
                <a:gd name="connsiteY34" fmla="*/ 269498 h 868743"/>
                <a:gd name="connsiteX35" fmla="*/ 346807 w 865570"/>
                <a:gd name="connsiteY35" fmla="*/ 361098 h 868743"/>
                <a:gd name="connsiteX36" fmla="*/ 387931 w 865570"/>
                <a:gd name="connsiteY36" fmla="*/ 477007 h 868743"/>
                <a:gd name="connsiteX37" fmla="*/ 387931 w 865570"/>
                <a:gd name="connsiteY37" fmla="*/ 476970 h 868743"/>
                <a:gd name="connsiteX38" fmla="*/ 388042 w 865570"/>
                <a:gd name="connsiteY38" fmla="*/ 477081 h 868743"/>
                <a:gd name="connsiteX39" fmla="*/ 489597 w 865570"/>
                <a:gd name="connsiteY39" fmla="*/ 520654 h 868743"/>
                <a:gd name="connsiteX40" fmla="*/ 460825 w 865570"/>
                <a:gd name="connsiteY40" fmla="*/ 576029 h 868743"/>
                <a:gd name="connsiteX41" fmla="*/ 350209 w 865570"/>
                <a:gd name="connsiteY41" fmla="*/ 519577 h 868743"/>
                <a:gd name="connsiteX42" fmla="*/ 347990 w 865570"/>
                <a:gd name="connsiteY42" fmla="*/ 517350 h 868743"/>
                <a:gd name="connsiteX43" fmla="*/ 347879 w 865570"/>
                <a:gd name="connsiteY43" fmla="*/ 517350 h 868743"/>
                <a:gd name="connsiteX44" fmla="*/ 290965 w 865570"/>
                <a:gd name="connsiteY44" fmla="*/ 400957 h 868743"/>
                <a:gd name="connsiteX45" fmla="*/ 290670 w 865570"/>
                <a:gd name="connsiteY45" fmla="*/ 398285 h 868743"/>
                <a:gd name="connsiteX46" fmla="*/ 304686 w 865570"/>
                <a:gd name="connsiteY46" fmla="*/ 298263 h 868743"/>
                <a:gd name="connsiteX47" fmla="*/ 347917 w 865570"/>
                <a:gd name="connsiteY47" fmla="*/ 233237 h 868743"/>
                <a:gd name="connsiteX48" fmla="*/ 494660 w 865570"/>
                <a:gd name="connsiteY48" fmla="*/ 85926 h 868743"/>
                <a:gd name="connsiteX49" fmla="*/ 636262 w 865570"/>
                <a:gd name="connsiteY49" fmla="*/ 26987 h 868743"/>
                <a:gd name="connsiteX50" fmla="*/ 634966 w 865570"/>
                <a:gd name="connsiteY50" fmla="*/ 111905 h 868743"/>
                <a:gd name="connsiteX51" fmla="*/ 720763 w 865570"/>
                <a:gd name="connsiteY51" fmla="*/ 147646 h 868743"/>
                <a:gd name="connsiteX52" fmla="*/ 718581 w 865570"/>
                <a:gd name="connsiteY52" fmla="*/ 317485 h 868743"/>
                <a:gd name="connsiteX53" fmla="*/ 718618 w 865570"/>
                <a:gd name="connsiteY53" fmla="*/ 317448 h 868743"/>
                <a:gd name="connsiteX54" fmla="*/ 718507 w 865570"/>
                <a:gd name="connsiteY54" fmla="*/ 317559 h 868743"/>
                <a:gd name="connsiteX55" fmla="*/ 596947 w 865570"/>
                <a:gd name="connsiteY55" fmla="*/ 439597 h 868743"/>
                <a:gd name="connsiteX56" fmla="*/ 536889 w 865570"/>
                <a:gd name="connsiteY56" fmla="*/ 332182 h 868743"/>
                <a:gd name="connsiteX57" fmla="*/ 534596 w 865570"/>
                <a:gd name="connsiteY57" fmla="*/ 329992 h 868743"/>
                <a:gd name="connsiteX58" fmla="*/ 427568 w 865570"/>
                <a:gd name="connsiteY58" fmla="*/ 269643 h 868743"/>
                <a:gd name="connsiteX59" fmla="*/ 549166 w 865570"/>
                <a:gd name="connsiteY59" fmla="*/ 147644 h 868743"/>
                <a:gd name="connsiteX60" fmla="*/ 635000 w 865570"/>
                <a:gd name="connsiteY60" fmla="*/ 111902 h 868743"/>
                <a:gd name="connsiteX61" fmla="*/ 404684 w 865570"/>
                <a:gd name="connsiteY61" fmla="*/ 292765 h 868743"/>
                <a:gd name="connsiteX62" fmla="*/ 515480 w 865570"/>
                <a:gd name="connsiteY62" fmla="*/ 349255 h 868743"/>
                <a:gd name="connsiteX63" fmla="*/ 517699 w 865570"/>
                <a:gd name="connsiteY63" fmla="*/ 351445 h 868743"/>
                <a:gd name="connsiteX64" fmla="*/ 574798 w 865570"/>
                <a:gd name="connsiteY64" fmla="*/ 468807 h 868743"/>
                <a:gd name="connsiteX65" fmla="*/ 574835 w 865570"/>
                <a:gd name="connsiteY65" fmla="*/ 468807 h 868743"/>
                <a:gd name="connsiteX66" fmla="*/ 574835 w 865570"/>
                <a:gd name="connsiteY66" fmla="*/ 469066 h 868743"/>
                <a:gd name="connsiteX67" fmla="*/ 561188 w 865570"/>
                <a:gd name="connsiteY67" fmla="*/ 570352 h 868743"/>
                <a:gd name="connsiteX68" fmla="*/ 517772 w 865570"/>
                <a:gd name="connsiteY68" fmla="*/ 635564 h 868743"/>
                <a:gd name="connsiteX69" fmla="*/ 370992 w 865570"/>
                <a:gd name="connsiteY69" fmla="*/ 782761 h 868743"/>
                <a:gd name="connsiteX70" fmla="*/ 87826 w 865570"/>
                <a:gd name="connsiteY70" fmla="*/ 782761 h 868743"/>
                <a:gd name="connsiteX71" fmla="*/ 85644 w 865570"/>
                <a:gd name="connsiteY71" fmla="*/ 780533 h 868743"/>
                <a:gd name="connsiteX72" fmla="*/ 85644 w 865570"/>
                <a:gd name="connsiteY72" fmla="*/ 496382 h 868743"/>
                <a:gd name="connsiteX73" fmla="*/ 232424 w 865570"/>
                <a:gd name="connsiteY73" fmla="*/ 349185 h 868743"/>
                <a:gd name="connsiteX74" fmla="*/ 268999 w 865570"/>
                <a:gd name="connsiteY74" fmla="*/ 320124 h 868743"/>
                <a:gd name="connsiteX75" fmla="*/ 263267 w 865570"/>
                <a:gd name="connsiteY75" fmla="*/ 396247 h 868743"/>
                <a:gd name="connsiteX76" fmla="*/ 128065 w 865570"/>
                <a:gd name="connsiteY76" fmla="*/ 531938 h 868743"/>
                <a:gd name="connsiteX77" fmla="*/ 125661 w 865570"/>
                <a:gd name="connsiteY77" fmla="*/ 740077 h 868743"/>
                <a:gd name="connsiteX78" fmla="*/ 125661 w 865570"/>
                <a:gd name="connsiteY78" fmla="*/ 740115 h 868743"/>
                <a:gd name="connsiteX79" fmla="*/ 125846 w 865570"/>
                <a:gd name="connsiteY79" fmla="*/ 740337 h 868743"/>
                <a:gd name="connsiteX80" fmla="*/ 335603 w 865570"/>
                <a:gd name="connsiteY80" fmla="*/ 740337 h 868743"/>
                <a:gd name="connsiteX81" fmla="*/ 475463 w 865570"/>
                <a:gd name="connsiteY81" fmla="*/ 599972 h 868743"/>
                <a:gd name="connsiteX82" fmla="*/ 475500 w 865570"/>
                <a:gd name="connsiteY82" fmla="*/ 599972 h 868743"/>
                <a:gd name="connsiteX83" fmla="*/ 475685 w 865570"/>
                <a:gd name="connsiteY83" fmla="*/ 599749 h 868743"/>
                <a:gd name="connsiteX84" fmla="*/ 476276 w 865570"/>
                <a:gd name="connsiteY84" fmla="*/ 599118 h 868743"/>
                <a:gd name="connsiteX85" fmla="*/ 476461 w 865570"/>
                <a:gd name="connsiteY85" fmla="*/ 598895 h 868743"/>
                <a:gd name="connsiteX86" fmla="*/ 476498 w 865570"/>
                <a:gd name="connsiteY86" fmla="*/ 598858 h 868743"/>
                <a:gd name="connsiteX87" fmla="*/ 518953 w 865570"/>
                <a:gd name="connsiteY87" fmla="*/ 507666 h 868743"/>
                <a:gd name="connsiteX88" fmla="*/ 477718 w 865570"/>
                <a:gd name="connsiteY88" fmla="*/ 391833 h 868743"/>
                <a:gd name="connsiteX89" fmla="*/ 477718 w 865570"/>
                <a:gd name="connsiteY89" fmla="*/ 391871 h 868743"/>
                <a:gd name="connsiteX90" fmla="*/ 477608 w 865570"/>
                <a:gd name="connsiteY90" fmla="*/ 391759 h 868743"/>
                <a:gd name="connsiteX91" fmla="*/ 376052 w 865570"/>
                <a:gd name="connsiteY91" fmla="*/ 348187 h 868743"/>
                <a:gd name="connsiteX92" fmla="*/ 404749 w 865570"/>
                <a:gd name="connsiteY92" fmla="*/ 292774 h 868743"/>
                <a:gd name="connsiteX93" fmla="*/ 373176 w 865570"/>
                <a:gd name="connsiteY93" fmla="*/ 375309 h 868743"/>
                <a:gd name="connsiteX94" fmla="*/ 458381 w 865570"/>
                <a:gd name="connsiteY94" fmla="*/ 410903 h 868743"/>
                <a:gd name="connsiteX95" fmla="*/ 492367 w 865570"/>
                <a:gd name="connsiteY95" fmla="*/ 493595 h 868743"/>
                <a:gd name="connsiteX96" fmla="*/ 407272 w 865570"/>
                <a:gd name="connsiteY96" fmla="*/ 458002 h 868743"/>
                <a:gd name="connsiteX97" fmla="*/ 407162 w 865570"/>
                <a:gd name="connsiteY97" fmla="*/ 457891 h 868743"/>
                <a:gd name="connsiteX98" fmla="*/ 373176 w 865570"/>
                <a:gd name="connsiteY98" fmla="*/ 375309 h 868743"/>
                <a:gd name="connsiteX99" fmla="*/ 268705 w 865570"/>
                <a:gd name="connsiteY99" fmla="*/ 429201 h 868743"/>
                <a:gd name="connsiteX100" fmla="*/ 328800 w 865570"/>
                <a:gd name="connsiteY100" fmla="*/ 536501 h 868743"/>
                <a:gd name="connsiteX101" fmla="*/ 330982 w 865570"/>
                <a:gd name="connsiteY101" fmla="*/ 538802 h 868743"/>
                <a:gd name="connsiteX102" fmla="*/ 437896 w 865570"/>
                <a:gd name="connsiteY102" fmla="*/ 599115 h 868743"/>
                <a:gd name="connsiteX103" fmla="*/ 316374 w 865570"/>
                <a:gd name="connsiteY103" fmla="*/ 721076 h 868743"/>
                <a:gd name="connsiteX104" fmla="*/ 144969 w 865570"/>
                <a:gd name="connsiteY104" fmla="*/ 721187 h 868743"/>
                <a:gd name="connsiteX105" fmla="*/ 144858 w 865570"/>
                <a:gd name="connsiteY105" fmla="*/ 721076 h 868743"/>
                <a:gd name="connsiteX106" fmla="*/ 146929 w 865570"/>
                <a:gd name="connsiteY106" fmla="*/ 551237 h 868743"/>
                <a:gd name="connsiteX107" fmla="*/ 147040 w 865570"/>
                <a:gd name="connsiteY107" fmla="*/ 551237 h 868743"/>
                <a:gd name="connsiteX108" fmla="*/ 147114 w 865570"/>
                <a:gd name="connsiteY108" fmla="*/ 551126 h 868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865570" h="868743">
                  <a:moveTo>
                    <a:pt x="636223" y="40"/>
                  </a:moveTo>
                  <a:cubicBezTo>
                    <a:pt x="578052" y="40"/>
                    <a:pt x="519918" y="22309"/>
                    <a:pt x="475573" y="66773"/>
                  </a:cubicBezTo>
                  <a:lnTo>
                    <a:pt x="328792" y="213970"/>
                  </a:lnTo>
                  <a:cubicBezTo>
                    <a:pt x="309008" y="233826"/>
                    <a:pt x="293032" y="257246"/>
                    <a:pt x="281678" y="282855"/>
                  </a:cubicBezTo>
                  <a:cubicBezTo>
                    <a:pt x="256161" y="294212"/>
                    <a:pt x="232899" y="310172"/>
                    <a:pt x="213151" y="329991"/>
                  </a:cubicBezTo>
                  <a:lnTo>
                    <a:pt x="66484" y="477302"/>
                  </a:lnTo>
                  <a:cubicBezTo>
                    <a:pt x="-22161" y="566267"/>
                    <a:pt x="-22161" y="710868"/>
                    <a:pt x="66484" y="799830"/>
                  </a:cubicBezTo>
                  <a:lnTo>
                    <a:pt x="68666" y="802020"/>
                  </a:lnTo>
                  <a:cubicBezTo>
                    <a:pt x="157311" y="890985"/>
                    <a:pt x="301390" y="890985"/>
                    <a:pt x="390032" y="802020"/>
                  </a:cubicBezTo>
                  <a:lnTo>
                    <a:pt x="536813" y="654709"/>
                  </a:lnTo>
                  <a:cubicBezTo>
                    <a:pt x="556598" y="634853"/>
                    <a:pt x="572500" y="611581"/>
                    <a:pt x="583816" y="585935"/>
                  </a:cubicBezTo>
                  <a:cubicBezTo>
                    <a:pt x="609333" y="574577"/>
                    <a:pt x="632557" y="558618"/>
                    <a:pt x="652306" y="538762"/>
                  </a:cubicBezTo>
                  <a:lnTo>
                    <a:pt x="799087" y="391451"/>
                  </a:lnTo>
                  <a:cubicBezTo>
                    <a:pt x="887732" y="302485"/>
                    <a:pt x="887732" y="157885"/>
                    <a:pt x="799087" y="68923"/>
                  </a:cubicBezTo>
                  <a:lnTo>
                    <a:pt x="796905" y="66733"/>
                  </a:lnTo>
                  <a:cubicBezTo>
                    <a:pt x="752601" y="22269"/>
                    <a:pt x="694355" y="0"/>
                    <a:pt x="636179" y="0"/>
                  </a:cubicBezTo>
                  <a:close/>
                  <a:moveTo>
                    <a:pt x="636223" y="26985"/>
                  </a:moveTo>
                  <a:cubicBezTo>
                    <a:pt x="687443" y="26985"/>
                    <a:pt x="738621" y="46619"/>
                    <a:pt x="777787" y="85924"/>
                  </a:cubicBezTo>
                  <a:lnTo>
                    <a:pt x="779970" y="88225"/>
                  </a:lnTo>
                  <a:cubicBezTo>
                    <a:pt x="858259" y="166798"/>
                    <a:pt x="858259" y="293733"/>
                    <a:pt x="779970" y="372300"/>
                  </a:cubicBezTo>
                  <a:lnTo>
                    <a:pt x="633303" y="519611"/>
                  </a:lnTo>
                  <a:cubicBezTo>
                    <a:pt x="622245" y="530709"/>
                    <a:pt x="609930" y="540433"/>
                    <a:pt x="596654" y="548636"/>
                  </a:cubicBezTo>
                  <a:cubicBezTo>
                    <a:pt x="602792" y="523842"/>
                    <a:pt x="604715" y="498122"/>
                    <a:pt x="602385" y="472587"/>
                  </a:cubicBezTo>
                  <a:lnTo>
                    <a:pt x="737550" y="336972"/>
                  </a:lnTo>
                  <a:lnTo>
                    <a:pt x="737661" y="336861"/>
                  </a:lnTo>
                  <a:cubicBezTo>
                    <a:pt x="795427" y="280111"/>
                    <a:pt x="796462" y="186690"/>
                    <a:pt x="739953" y="128645"/>
                  </a:cubicBezTo>
                  <a:lnTo>
                    <a:pt x="739953" y="128608"/>
                  </a:lnTo>
                  <a:cubicBezTo>
                    <a:pt x="739916" y="128571"/>
                    <a:pt x="739916" y="128534"/>
                    <a:pt x="739879" y="128496"/>
                  </a:cubicBezTo>
                  <a:cubicBezTo>
                    <a:pt x="710960" y="99472"/>
                    <a:pt x="673054" y="84923"/>
                    <a:pt x="635077" y="84923"/>
                  </a:cubicBezTo>
                  <a:lnTo>
                    <a:pt x="635040" y="84923"/>
                  </a:lnTo>
                  <a:cubicBezTo>
                    <a:pt x="597060" y="84923"/>
                    <a:pt x="559006" y="99510"/>
                    <a:pt x="530124" y="128496"/>
                  </a:cubicBezTo>
                  <a:lnTo>
                    <a:pt x="390481" y="268681"/>
                  </a:lnTo>
                  <a:lnTo>
                    <a:pt x="390370" y="268793"/>
                  </a:lnTo>
                  <a:lnTo>
                    <a:pt x="390334" y="268793"/>
                  </a:lnTo>
                  <a:cubicBezTo>
                    <a:pt x="390112" y="269015"/>
                    <a:pt x="389853" y="269238"/>
                    <a:pt x="389631" y="269498"/>
                  </a:cubicBezTo>
                  <a:cubicBezTo>
                    <a:pt x="365038" y="293994"/>
                    <a:pt x="349876" y="326433"/>
                    <a:pt x="346807" y="361098"/>
                  </a:cubicBezTo>
                  <a:cubicBezTo>
                    <a:pt x="343034" y="403892"/>
                    <a:pt x="358012" y="446277"/>
                    <a:pt x="387931" y="477007"/>
                  </a:cubicBezTo>
                  <a:lnTo>
                    <a:pt x="387931" y="476970"/>
                  </a:lnTo>
                  <a:cubicBezTo>
                    <a:pt x="387968" y="477007"/>
                    <a:pt x="388005" y="477044"/>
                    <a:pt x="388042" y="477081"/>
                  </a:cubicBezTo>
                  <a:cubicBezTo>
                    <a:pt x="415186" y="504323"/>
                    <a:pt x="451650" y="519800"/>
                    <a:pt x="489597" y="520654"/>
                  </a:cubicBezTo>
                  <a:cubicBezTo>
                    <a:pt x="485048" y="541290"/>
                    <a:pt x="475138" y="560404"/>
                    <a:pt x="460825" y="576029"/>
                  </a:cubicBezTo>
                  <a:cubicBezTo>
                    <a:pt x="418999" y="569460"/>
                    <a:pt x="380242" y="549715"/>
                    <a:pt x="350209" y="519577"/>
                  </a:cubicBezTo>
                  <a:lnTo>
                    <a:pt x="347990" y="517350"/>
                  </a:lnTo>
                  <a:lnTo>
                    <a:pt x="347879" y="517350"/>
                  </a:lnTo>
                  <a:cubicBezTo>
                    <a:pt x="316556" y="485913"/>
                    <a:pt x="296586" y="445012"/>
                    <a:pt x="290965" y="400957"/>
                  </a:cubicBezTo>
                  <a:cubicBezTo>
                    <a:pt x="290965" y="400067"/>
                    <a:pt x="290854" y="399175"/>
                    <a:pt x="290670" y="398285"/>
                  </a:cubicBezTo>
                  <a:cubicBezTo>
                    <a:pt x="286786" y="364288"/>
                    <a:pt x="291594" y="329882"/>
                    <a:pt x="304686" y="298263"/>
                  </a:cubicBezTo>
                  <a:cubicBezTo>
                    <a:pt x="314745" y="273952"/>
                    <a:pt x="329390" y="251832"/>
                    <a:pt x="347917" y="233237"/>
                  </a:cubicBezTo>
                  <a:lnTo>
                    <a:pt x="494660" y="85926"/>
                  </a:lnTo>
                  <a:cubicBezTo>
                    <a:pt x="533823" y="46621"/>
                    <a:pt x="585043" y="26987"/>
                    <a:pt x="636262" y="26987"/>
                  </a:cubicBezTo>
                  <a:close/>
                  <a:moveTo>
                    <a:pt x="634966" y="111905"/>
                  </a:moveTo>
                  <a:cubicBezTo>
                    <a:pt x="665993" y="111905"/>
                    <a:pt x="697021" y="123819"/>
                    <a:pt x="720763" y="147646"/>
                  </a:cubicBezTo>
                  <a:cubicBezTo>
                    <a:pt x="766990" y="195228"/>
                    <a:pt x="765954" y="271014"/>
                    <a:pt x="718581" y="317485"/>
                  </a:cubicBezTo>
                  <a:lnTo>
                    <a:pt x="718618" y="317448"/>
                  </a:lnTo>
                  <a:lnTo>
                    <a:pt x="718507" y="317559"/>
                  </a:lnTo>
                  <a:lnTo>
                    <a:pt x="596947" y="439597"/>
                  </a:lnTo>
                  <a:cubicBezTo>
                    <a:pt x="587147" y="399104"/>
                    <a:pt x="566512" y="361914"/>
                    <a:pt x="536889" y="332182"/>
                  </a:cubicBezTo>
                  <a:lnTo>
                    <a:pt x="534596" y="329992"/>
                  </a:lnTo>
                  <a:cubicBezTo>
                    <a:pt x="504974" y="300263"/>
                    <a:pt x="467918" y="279479"/>
                    <a:pt x="427568" y="269643"/>
                  </a:cubicBezTo>
                  <a:lnTo>
                    <a:pt x="549166" y="147644"/>
                  </a:lnTo>
                  <a:cubicBezTo>
                    <a:pt x="572908" y="123816"/>
                    <a:pt x="603973" y="111902"/>
                    <a:pt x="635000" y="111902"/>
                  </a:cubicBezTo>
                  <a:close/>
                  <a:moveTo>
                    <a:pt x="404684" y="292765"/>
                  </a:moveTo>
                  <a:cubicBezTo>
                    <a:pt x="446584" y="299298"/>
                    <a:pt x="485414" y="319080"/>
                    <a:pt x="515480" y="349255"/>
                  </a:cubicBezTo>
                  <a:lnTo>
                    <a:pt x="517699" y="351445"/>
                  </a:lnTo>
                  <a:cubicBezTo>
                    <a:pt x="549244" y="383104"/>
                    <a:pt x="569325" y="424376"/>
                    <a:pt x="574798" y="468807"/>
                  </a:cubicBezTo>
                  <a:lnTo>
                    <a:pt x="574835" y="468807"/>
                  </a:lnTo>
                  <a:lnTo>
                    <a:pt x="574835" y="469066"/>
                  </a:lnTo>
                  <a:cubicBezTo>
                    <a:pt x="579013" y="503472"/>
                    <a:pt x="574391" y="538361"/>
                    <a:pt x="561188" y="570352"/>
                  </a:cubicBezTo>
                  <a:cubicBezTo>
                    <a:pt x="551129" y="594737"/>
                    <a:pt x="536337" y="616931"/>
                    <a:pt x="517772" y="635564"/>
                  </a:cubicBezTo>
                  <a:lnTo>
                    <a:pt x="370992" y="782761"/>
                  </a:lnTo>
                  <a:cubicBezTo>
                    <a:pt x="292702" y="861333"/>
                    <a:pt x="166149" y="861333"/>
                    <a:pt x="87826" y="782761"/>
                  </a:cubicBezTo>
                  <a:lnTo>
                    <a:pt x="85644" y="780533"/>
                  </a:lnTo>
                  <a:cubicBezTo>
                    <a:pt x="7354" y="701961"/>
                    <a:pt x="7354" y="574950"/>
                    <a:pt x="85644" y="496382"/>
                  </a:cubicBezTo>
                  <a:lnTo>
                    <a:pt x="232424" y="349185"/>
                  </a:lnTo>
                  <a:cubicBezTo>
                    <a:pt x="243482" y="338087"/>
                    <a:pt x="255759" y="328327"/>
                    <a:pt x="268999" y="320124"/>
                  </a:cubicBezTo>
                  <a:cubicBezTo>
                    <a:pt x="262861" y="344917"/>
                    <a:pt x="260900" y="370638"/>
                    <a:pt x="263267" y="396247"/>
                  </a:cubicBezTo>
                  <a:lnTo>
                    <a:pt x="128065" y="531938"/>
                  </a:lnTo>
                  <a:cubicBezTo>
                    <a:pt x="70299" y="588687"/>
                    <a:pt x="69153" y="682033"/>
                    <a:pt x="125661" y="740077"/>
                  </a:cubicBezTo>
                  <a:lnTo>
                    <a:pt x="125661" y="740115"/>
                  </a:lnTo>
                  <a:cubicBezTo>
                    <a:pt x="125735" y="740189"/>
                    <a:pt x="125772" y="740263"/>
                    <a:pt x="125846" y="740337"/>
                  </a:cubicBezTo>
                  <a:cubicBezTo>
                    <a:pt x="183649" y="798349"/>
                    <a:pt x="277806" y="798349"/>
                    <a:pt x="335603" y="740337"/>
                  </a:cubicBezTo>
                  <a:lnTo>
                    <a:pt x="475463" y="599972"/>
                  </a:lnTo>
                  <a:lnTo>
                    <a:pt x="475500" y="599972"/>
                  </a:lnTo>
                  <a:cubicBezTo>
                    <a:pt x="475537" y="599898"/>
                    <a:pt x="475611" y="599824"/>
                    <a:pt x="475685" y="599749"/>
                  </a:cubicBezTo>
                  <a:cubicBezTo>
                    <a:pt x="475906" y="599563"/>
                    <a:pt x="476092" y="599341"/>
                    <a:pt x="476276" y="599118"/>
                  </a:cubicBezTo>
                  <a:cubicBezTo>
                    <a:pt x="476350" y="599044"/>
                    <a:pt x="476424" y="598970"/>
                    <a:pt x="476461" y="598895"/>
                  </a:cubicBezTo>
                  <a:lnTo>
                    <a:pt x="476498" y="598858"/>
                  </a:lnTo>
                  <a:cubicBezTo>
                    <a:pt x="500832" y="574400"/>
                    <a:pt x="515921" y="542109"/>
                    <a:pt x="518953" y="507666"/>
                  </a:cubicBezTo>
                  <a:cubicBezTo>
                    <a:pt x="522726" y="464872"/>
                    <a:pt x="507637" y="422561"/>
                    <a:pt x="477718" y="391833"/>
                  </a:cubicBezTo>
                  <a:lnTo>
                    <a:pt x="477718" y="391871"/>
                  </a:lnTo>
                  <a:cubicBezTo>
                    <a:pt x="477681" y="391833"/>
                    <a:pt x="477645" y="391796"/>
                    <a:pt x="477608" y="391759"/>
                  </a:cubicBezTo>
                  <a:cubicBezTo>
                    <a:pt x="450463" y="364517"/>
                    <a:pt x="413999" y="349077"/>
                    <a:pt x="376052" y="348187"/>
                  </a:cubicBezTo>
                  <a:cubicBezTo>
                    <a:pt x="380601" y="327550"/>
                    <a:pt x="390475" y="308436"/>
                    <a:pt x="404749" y="292774"/>
                  </a:cubicBezTo>
                  <a:close/>
                  <a:moveTo>
                    <a:pt x="373176" y="375309"/>
                  </a:moveTo>
                  <a:cubicBezTo>
                    <a:pt x="405017" y="375421"/>
                    <a:pt x="435675" y="388078"/>
                    <a:pt x="458381" y="410903"/>
                  </a:cubicBezTo>
                  <a:cubicBezTo>
                    <a:pt x="480016" y="433173"/>
                    <a:pt x="492072" y="462827"/>
                    <a:pt x="492367" y="493595"/>
                  </a:cubicBezTo>
                  <a:cubicBezTo>
                    <a:pt x="460600" y="493447"/>
                    <a:pt x="429980" y="480716"/>
                    <a:pt x="407272" y="458002"/>
                  </a:cubicBezTo>
                  <a:lnTo>
                    <a:pt x="407162" y="457891"/>
                  </a:lnTo>
                  <a:cubicBezTo>
                    <a:pt x="385565" y="435659"/>
                    <a:pt x="373471" y="406041"/>
                    <a:pt x="373176" y="375309"/>
                  </a:cubicBezTo>
                  <a:close/>
                  <a:moveTo>
                    <a:pt x="268705" y="429201"/>
                  </a:moveTo>
                  <a:cubicBezTo>
                    <a:pt x="278505" y="469656"/>
                    <a:pt x="299215" y="506846"/>
                    <a:pt x="328800" y="536501"/>
                  </a:cubicBezTo>
                  <a:lnTo>
                    <a:pt x="330982" y="538802"/>
                  </a:lnTo>
                  <a:cubicBezTo>
                    <a:pt x="360567" y="568495"/>
                    <a:pt x="397586" y="589279"/>
                    <a:pt x="437896" y="599115"/>
                  </a:cubicBezTo>
                  <a:lnTo>
                    <a:pt x="316374" y="721076"/>
                  </a:lnTo>
                  <a:cubicBezTo>
                    <a:pt x="268927" y="768695"/>
                    <a:pt x="192448" y="768695"/>
                    <a:pt x="144969" y="721187"/>
                  </a:cubicBezTo>
                  <a:lnTo>
                    <a:pt x="144858" y="721076"/>
                  </a:lnTo>
                  <a:cubicBezTo>
                    <a:pt x="98631" y="673494"/>
                    <a:pt x="99555" y="597671"/>
                    <a:pt x="146929" y="551237"/>
                  </a:cubicBezTo>
                  <a:lnTo>
                    <a:pt x="147040" y="551237"/>
                  </a:lnTo>
                  <a:cubicBezTo>
                    <a:pt x="147077" y="551200"/>
                    <a:pt x="147077" y="551163"/>
                    <a:pt x="147114" y="551126"/>
                  </a:cubicBezTo>
                  <a:close/>
                </a:path>
              </a:pathLst>
            </a:custGeom>
            <a:solidFill>
              <a:schemeClr val="bg1"/>
            </a:solidFill>
            <a:ln w="94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CDC6996-C990-2BBB-DD8C-110C4D60CD53}"/>
              </a:ext>
            </a:extLst>
          </p:cNvPr>
          <p:cNvGrpSpPr/>
          <p:nvPr/>
        </p:nvGrpSpPr>
        <p:grpSpPr>
          <a:xfrm>
            <a:off x="2974628" y="3375215"/>
            <a:ext cx="384048" cy="384048"/>
            <a:chOff x="3614537" y="4181654"/>
            <a:chExt cx="507335" cy="512923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D68C3EA-1D75-F40E-5472-C2EF99E5DDF8}"/>
                </a:ext>
              </a:extLst>
            </p:cNvPr>
            <p:cNvSpPr/>
            <p:nvPr/>
          </p:nvSpPr>
          <p:spPr>
            <a:xfrm>
              <a:off x="3614537" y="418165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A7E2619E-9AB0-1AE6-90E9-8B6A4979E1BC}"/>
                </a:ext>
              </a:extLst>
            </p:cNvPr>
            <p:cNvSpPr/>
            <p:nvPr/>
          </p:nvSpPr>
          <p:spPr>
            <a:xfrm>
              <a:off x="3715474" y="4285825"/>
              <a:ext cx="305460" cy="309225"/>
            </a:xfrm>
            <a:custGeom>
              <a:avLst/>
              <a:gdLst>
                <a:gd name="connsiteX0" fmla="*/ 408119 w 890701"/>
                <a:gd name="connsiteY0" fmla="*/ 204162 h 901679"/>
                <a:gd name="connsiteX1" fmla="*/ 506190 w 890701"/>
                <a:gd name="connsiteY1" fmla="*/ 245026 h 901679"/>
                <a:gd name="connsiteX2" fmla="*/ 546907 w 890701"/>
                <a:gd name="connsiteY2" fmla="*/ 343490 h 901679"/>
                <a:gd name="connsiteX3" fmla="*/ 506264 w 890701"/>
                <a:gd name="connsiteY3" fmla="*/ 441954 h 901679"/>
                <a:gd name="connsiteX4" fmla="*/ 505118 w 890701"/>
                <a:gd name="connsiteY4" fmla="*/ 442993 h 901679"/>
                <a:gd name="connsiteX5" fmla="*/ 408154 w 890701"/>
                <a:gd name="connsiteY5" fmla="*/ 482744 h 901679"/>
                <a:gd name="connsiteX6" fmla="*/ 310045 w 890701"/>
                <a:gd name="connsiteY6" fmla="*/ 441954 h 901679"/>
                <a:gd name="connsiteX7" fmla="*/ 269402 w 890701"/>
                <a:gd name="connsiteY7" fmla="*/ 343490 h 901679"/>
                <a:gd name="connsiteX8" fmla="*/ 310045 w 890701"/>
                <a:gd name="connsiteY8" fmla="*/ 245026 h 901679"/>
                <a:gd name="connsiteX9" fmla="*/ 408154 w 890701"/>
                <a:gd name="connsiteY9" fmla="*/ 204236 h 901679"/>
                <a:gd name="connsiteX10" fmla="*/ 479457 w 890701"/>
                <a:gd name="connsiteY10" fmla="*/ 271786 h 901679"/>
                <a:gd name="connsiteX11" fmla="*/ 408119 w 890701"/>
                <a:gd name="connsiteY11" fmla="*/ 242168 h 901679"/>
                <a:gd name="connsiteX12" fmla="*/ 336744 w 890701"/>
                <a:gd name="connsiteY12" fmla="*/ 271823 h 901679"/>
                <a:gd name="connsiteX13" fmla="*/ 307196 w 890701"/>
                <a:gd name="connsiteY13" fmla="*/ 343456 h 901679"/>
                <a:gd name="connsiteX14" fmla="*/ 336744 w 890701"/>
                <a:gd name="connsiteY14" fmla="*/ 415051 h 901679"/>
                <a:gd name="connsiteX15" fmla="*/ 408119 w 890701"/>
                <a:gd name="connsiteY15" fmla="*/ 444706 h 901679"/>
                <a:gd name="connsiteX16" fmla="*/ 478569 w 890701"/>
                <a:gd name="connsiteY16" fmla="*/ 416016 h 901679"/>
                <a:gd name="connsiteX17" fmla="*/ 479494 w 890701"/>
                <a:gd name="connsiteY17" fmla="*/ 415051 h 901679"/>
                <a:gd name="connsiteX18" fmla="*/ 509042 w 890701"/>
                <a:gd name="connsiteY18" fmla="*/ 343456 h 901679"/>
                <a:gd name="connsiteX19" fmla="*/ 479494 w 890701"/>
                <a:gd name="connsiteY19" fmla="*/ 271786 h 901679"/>
                <a:gd name="connsiteX20" fmla="*/ 134015 w 890701"/>
                <a:gd name="connsiteY20" fmla="*/ 659380 h 901679"/>
                <a:gd name="connsiteX21" fmla="*/ 248654 w 890701"/>
                <a:gd name="connsiteY21" fmla="*/ 573718 h 901679"/>
                <a:gd name="connsiteX22" fmla="*/ 408121 w 890701"/>
                <a:gd name="connsiteY22" fmla="*/ 537642 h 901679"/>
                <a:gd name="connsiteX23" fmla="*/ 467402 w 890701"/>
                <a:gd name="connsiteY23" fmla="*/ 542467 h 901679"/>
                <a:gd name="connsiteX24" fmla="*/ 512001 w 890701"/>
                <a:gd name="connsiteY24" fmla="*/ 552562 h 901679"/>
                <a:gd name="connsiteX25" fmla="*/ 526683 w 890701"/>
                <a:gd name="connsiteY25" fmla="*/ 536269 h 901679"/>
                <a:gd name="connsiteX26" fmla="*/ 677535 w 890701"/>
                <a:gd name="connsiteY26" fmla="*/ 473544 h 901679"/>
                <a:gd name="connsiteX27" fmla="*/ 768805 w 890701"/>
                <a:gd name="connsiteY27" fmla="*/ 494143 h 901679"/>
                <a:gd name="connsiteX28" fmla="*/ 774501 w 890701"/>
                <a:gd name="connsiteY28" fmla="*/ 464006 h 901679"/>
                <a:gd name="connsiteX29" fmla="*/ 778420 w 890701"/>
                <a:gd name="connsiteY29" fmla="*/ 409631 h 901679"/>
                <a:gd name="connsiteX30" fmla="*/ 669953 w 890701"/>
                <a:gd name="connsiteY30" fmla="*/ 146897 h 901679"/>
                <a:gd name="connsiteX31" fmla="*/ 408164 w 890701"/>
                <a:gd name="connsiteY31" fmla="*/ 38038 h 901679"/>
                <a:gd name="connsiteX32" fmla="*/ 146375 w 890701"/>
                <a:gd name="connsiteY32" fmla="*/ 146897 h 901679"/>
                <a:gd name="connsiteX33" fmla="*/ 37909 w 890701"/>
                <a:gd name="connsiteY33" fmla="*/ 409631 h 901679"/>
                <a:gd name="connsiteX34" fmla="*/ 134058 w 890701"/>
                <a:gd name="connsiteY34" fmla="*/ 659416 h 901679"/>
                <a:gd name="connsiteX35" fmla="*/ 264928 w 890701"/>
                <a:gd name="connsiteY35" fmla="*/ 608013 h 901679"/>
                <a:gd name="connsiteX36" fmla="*/ 160826 w 890701"/>
                <a:gd name="connsiteY36" fmla="*/ 686104 h 901679"/>
                <a:gd name="connsiteX37" fmla="*/ 408083 w 890701"/>
                <a:gd name="connsiteY37" fmla="*/ 781157 h 901679"/>
                <a:gd name="connsiteX38" fmla="*/ 457084 w 890701"/>
                <a:gd name="connsiteY38" fmla="*/ 778002 h 901679"/>
                <a:gd name="connsiteX39" fmla="*/ 482120 w 890701"/>
                <a:gd name="connsiteY39" fmla="*/ 773771 h 901679"/>
                <a:gd name="connsiteX40" fmla="*/ 464110 w 890701"/>
                <a:gd name="connsiteY40" fmla="*/ 687590 h 901679"/>
                <a:gd name="connsiteX41" fmla="*/ 489775 w 890701"/>
                <a:gd name="connsiteY41" fmla="*/ 585705 h 901679"/>
                <a:gd name="connsiteX42" fmla="*/ 461410 w 890701"/>
                <a:gd name="connsiteY42" fmla="*/ 579841 h 901679"/>
                <a:gd name="connsiteX43" fmla="*/ 408083 w 890701"/>
                <a:gd name="connsiteY43" fmla="*/ 575610 h 901679"/>
                <a:gd name="connsiteX44" fmla="*/ 264891 w 890701"/>
                <a:gd name="connsiteY44" fmla="*/ 607974 h 901679"/>
                <a:gd name="connsiteX45" fmla="*/ 501355 w 890701"/>
                <a:gd name="connsiteY45" fmla="*/ 808361 h 901679"/>
                <a:gd name="connsiteX46" fmla="*/ 462007 w 890701"/>
                <a:gd name="connsiteY46" fmla="*/ 815561 h 901679"/>
                <a:gd name="connsiteX47" fmla="*/ 408125 w 890701"/>
                <a:gd name="connsiteY47" fmla="*/ 819199 h 901679"/>
                <a:gd name="connsiteX48" fmla="*/ 119562 w 890701"/>
                <a:gd name="connsiteY48" fmla="*/ 699204 h 901679"/>
                <a:gd name="connsiteX49" fmla="*/ 0 w 890701"/>
                <a:gd name="connsiteY49" fmla="*/ 409599 h 901679"/>
                <a:gd name="connsiteX50" fmla="*/ 119562 w 890701"/>
                <a:gd name="connsiteY50" fmla="*/ 119994 h 901679"/>
                <a:gd name="connsiteX51" fmla="*/ 408096 w 890701"/>
                <a:gd name="connsiteY51" fmla="*/ 0 h 901679"/>
                <a:gd name="connsiteX52" fmla="*/ 696659 w 890701"/>
                <a:gd name="connsiteY52" fmla="*/ 119994 h 901679"/>
                <a:gd name="connsiteX53" fmla="*/ 816221 w 890701"/>
                <a:gd name="connsiteY53" fmla="*/ 409599 h 901679"/>
                <a:gd name="connsiteX54" fmla="*/ 811857 w 890701"/>
                <a:gd name="connsiteY54" fmla="*/ 469466 h 901679"/>
                <a:gd name="connsiteX55" fmla="*/ 802723 w 890701"/>
                <a:gd name="connsiteY55" fmla="*/ 514376 h 901679"/>
                <a:gd name="connsiteX56" fmla="*/ 828277 w 890701"/>
                <a:gd name="connsiteY56" fmla="*/ 536311 h 901679"/>
                <a:gd name="connsiteX57" fmla="*/ 829312 w 890701"/>
                <a:gd name="connsiteY57" fmla="*/ 537462 h 901679"/>
                <a:gd name="connsiteX58" fmla="*/ 890702 w 890701"/>
                <a:gd name="connsiteY58" fmla="*/ 687671 h 901679"/>
                <a:gd name="connsiteX59" fmla="*/ 828203 w 890701"/>
                <a:gd name="connsiteY59" fmla="*/ 838991 h 901679"/>
                <a:gd name="connsiteX60" fmla="*/ 827056 w 890701"/>
                <a:gd name="connsiteY60" fmla="*/ 840031 h 901679"/>
                <a:gd name="connsiteX61" fmla="*/ 677388 w 890701"/>
                <a:gd name="connsiteY61" fmla="*/ 901679 h 901679"/>
                <a:gd name="connsiteX62" fmla="*/ 526612 w 890701"/>
                <a:gd name="connsiteY62" fmla="*/ 838954 h 901679"/>
                <a:gd name="connsiteX63" fmla="*/ 501206 w 890701"/>
                <a:gd name="connsiteY63" fmla="*/ 808371 h 901679"/>
                <a:gd name="connsiteX64" fmla="*/ 583380 w 890701"/>
                <a:gd name="connsiteY64" fmla="*/ 730642 h 901679"/>
                <a:gd name="connsiteX65" fmla="*/ 582714 w 890701"/>
                <a:gd name="connsiteY65" fmla="*/ 703845 h 901679"/>
                <a:gd name="connsiteX66" fmla="*/ 609415 w 890701"/>
                <a:gd name="connsiteY66" fmla="*/ 703177 h 901679"/>
                <a:gd name="connsiteX67" fmla="*/ 643401 w 890701"/>
                <a:gd name="connsiteY67" fmla="*/ 735764 h 901679"/>
                <a:gd name="connsiteX68" fmla="*/ 743252 w 890701"/>
                <a:gd name="connsiteY68" fmla="*/ 599551 h 901679"/>
                <a:gd name="connsiteX69" fmla="*/ 769657 w 890701"/>
                <a:gd name="connsiteY69" fmla="*/ 595468 h 901679"/>
                <a:gd name="connsiteX70" fmla="*/ 773725 w 890701"/>
                <a:gd name="connsiteY70" fmla="*/ 621969 h 901679"/>
                <a:gd name="connsiteX71" fmla="*/ 661112 w 890701"/>
                <a:gd name="connsiteY71" fmla="*/ 775551 h 901679"/>
                <a:gd name="connsiteX72" fmla="*/ 659558 w 890701"/>
                <a:gd name="connsiteY72" fmla="*/ 777406 h 901679"/>
                <a:gd name="connsiteX73" fmla="*/ 632858 w 890701"/>
                <a:gd name="connsiteY73" fmla="*/ 778074 h 901679"/>
                <a:gd name="connsiteX74" fmla="*/ 583339 w 890701"/>
                <a:gd name="connsiteY74" fmla="*/ 730641 h 901679"/>
                <a:gd name="connsiteX75" fmla="*/ 801496 w 890701"/>
                <a:gd name="connsiteY75" fmla="*/ 563064 h 901679"/>
                <a:gd name="connsiteX76" fmla="*/ 677456 w 890701"/>
                <a:gd name="connsiteY76" fmla="*/ 511474 h 901679"/>
                <a:gd name="connsiteX77" fmla="*/ 553388 w 890701"/>
                <a:gd name="connsiteY77" fmla="*/ 563027 h 901679"/>
                <a:gd name="connsiteX78" fmla="*/ 502020 w 890701"/>
                <a:gd name="connsiteY78" fmla="*/ 687544 h 901679"/>
                <a:gd name="connsiteX79" fmla="*/ 553388 w 890701"/>
                <a:gd name="connsiteY79" fmla="*/ 812033 h 901679"/>
                <a:gd name="connsiteX80" fmla="*/ 677456 w 890701"/>
                <a:gd name="connsiteY80" fmla="*/ 863586 h 901679"/>
                <a:gd name="connsiteX81" fmla="*/ 800569 w 890701"/>
                <a:gd name="connsiteY81" fmla="*/ 812998 h 901679"/>
                <a:gd name="connsiteX82" fmla="*/ 801494 w 890701"/>
                <a:gd name="connsiteY82" fmla="*/ 811995 h 901679"/>
                <a:gd name="connsiteX83" fmla="*/ 852861 w 890701"/>
                <a:gd name="connsiteY83" fmla="*/ 687507 h 901679"/>
                <a:gd name="connsiteX84" fmla="*/ 802456 w 890701"/>
                <a:gd name="connsiteY84" fmla="*/ 563912 h 901679"/>
                <a:gd name="connsiteX85" fmla="*/ 801494 w 890701"/>
                <a:gd name="connsiteY85" fmla="*/ 562984 h 901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890701" h="901679">
                  <a:moveTo>
                    <a:pt x="408119" y="204162"/>
                  </a:moveTo>
                  <a:cubicBezTo>
                    <a:pt x="446358" y="204162"/>
                    <a:pt x="481046" y="219787"/>
                    <a:pt x="506190" y="245026"/>
                  </a:cubicBezTo>
                  <a:cubicBezTo>
                    <a:pt x="531337" y="270190"/>
                    <a:pt x="546907" y="305041"/>
                    <a:pt x="546907" y="343490"/>
                  </a:cubicBezTo>
                  <a:cubicBezTo>
                    <a:pt x="546907" y="381904"/>
                    <a:pt x="531338" y="416792"/>
                    <a:pt x="506264" y="441954"/>
                  </a:cubicBezTo>
                  <a:lnTo>
                    <a:pt x="505118" y="442993"/>
                  </a:lnTo>
                  <a:cubicBezTo>
                    <a:pt x="480082" y="467563"/>
                    <a:pt x="445837" y="482744"/>
                    <a:pt x="408154" y="482744"/>
                  </a:cubicBezTo>
                  <a:cubicBezTo>
                    <a:pt x="369878" y="482744"/>
                    <a:pt x="335116" y="467118"/>
                    <a:pt x="310045" y="441954"/>
                  </a:cubicBezTo>
                  <a:cubicBezTo>
                    <a:pt x="284935" y="416753"/>
                    <a:pt x="269402" y="381938"/>
                    <a:pt x="269402" y="343490"/>
                  </a:cubicBezTo>
                  <a:cubicBezTo>
                    <a:pt x="269402" y="305075"/>
                    <a:pt x="284971" y="270188"/>
                    <a:pt x="310045" y="245026"/>
                  </a:cubicBezTo>
                  <a:cubicBezTo>
                    <a:pt x="335155" y="219825"/>
                    <a:pt x="369881" y="204236"/>
                    <a:pt x="408154" y="204236"/>
                  </a:cubicBezTo>
                  <a:close/>
                  <a:moveTo>
                    <a:pt x="479457" y="271786"/>
                  </a:moveTo>
                  <a:cubicBezTo>
                    <a:pt x="461262" y="253488"/>
                    <a:pt x="436041" y="242168"/>
                    <a:pt x="408119" y="242168"/>
                  </a:cubicBezTo>
                  <a:cubicBezTo>
                    <a:pt x="380272" y="242168"/>
                    <a:pt x="355013" y="253525"/>
                    <a:pt x="336744" y="271823"/>
                  </a:cubicBezTo>
                  <a:cubicBezTo>
                    <a:pt x="318475" y="290158"/>
                    <a:pt x="307196" y="315508"/>
                    <a:pt x="307196" y="343456"/>
                  </a:cubicBezTo>
                  <a:cubicBezTo>
                    <a:pt x="307196" y="371403"/>
                    <a:pt x="318512" y="396716"/>
                    <a:pt x="336744" y="415051"/>
                  </a:cubicBezTo>
                  <a:cubicBezTo>
                    <a:pt x="355013" y="433386"/>
                    <a:pt x="380272" y="444706"/>
                    <a:pt x="408119" y="444706"/>
                  </a:cubicBezTo>
                  <a:cubicBezTo>
                    <a:pt x="435596" y="444706"/>
                    <a:pt x="460447" y="433758"/>
                    <a:pt x="478569" y="416016"/>
                  </a:cubicBezTo>
                  <a:lnTo>
                    <a:pt x="479494" y="415051"/>
                  </a:lnTo>
                  <a:cubicBezTo>
                    <a:pt x="497763" y="396716"/>
                    <a:pt x="509042" y="371403"/>
                    <a:pt x="509042" y="343456"/>
                  </a:cubicBezTo>
                  <a:cubicBezTo>
                    <a:pt x="509042" y="315508"/>
                    <a:pt x="497726" y="290158"/>
                    <a:pt x="479494" y="271786"/>
                  </a:cubicBezTo>
                  <a:close/>
                  <a:moveTo>
                    <a:pt x="134015" y="659380"/>
                  </a:moveTo>
                  <a:cubicBezTo>
                    <a:pt x="166152" y="623860"/>
                    <a:pt x="205093" y="594614"/>
                    <a:pt x="248654" y="573718"/>
                  </a:cubicBezTo>
                  <a:cubicBezTo>
                    <a:pt x="296952" y="550595"/>
                    <a:pt x="351052" y="537642"/>
                    <a:pt x="408121" y="537642"/>
                  </a:cubicBezTo>
                  <a:cubicBezTo>
                    <a:pt x="428054" y="537642"/>
                    <a:pt x="447876" y="539275"/>
                    <a:pt x="467402" y="542467"/>
                  </a:cubicBezTo>
                  <a:cubicBezTo>
                    <a:pt x="482528" y="544879"/>
                    <a:pt x="497431" y="548294"/>
                    <a:pt x="512001" y="552562"/>
                  </a:cubicBezTo>
                  <a:cubicBezTo>
                    <a:pt x="516624" y="546847"/>
                    <a:pt x="521506" y="541428"/>
                    <a:pt x="526683" y="536269"/>
                  </a:cubicBezTo>
                  <a:cubicBezTo>
                    <a:pt x="565292" y="497521"/>
                    <a:pt x="618619" y="473544"/>
                    <a:pt x="677535" y="473544"/>
                  </a:cubicBezTo>
                  <a:cubicBezTo>
                    <a:pt x="710189" y="473544"/>
                    <a:pt x="741144" y="480931"/>
                    <a:pt x="768805" y="494143"/>
                  </a:cubicBezTo>
                  <a:cubicBezTo>
                    <a:pt x="771098" y="484233"/>
                    <a:pt x="773021" y="474175"/>
                    <a:pt x="774501" y="464006"/>
                  </a:cubicBezTo>
                  <a:cubicBezTo>
                    <a:pt x="777089" y="446376"/>
                    <a:pt x="778420" y="428190"/>
                    <a:pt x="778420" y="409631"/>
                  </a:cubicBezTo>
                  <a:cubicBezTo>
                    <a:pt x="778420" y="307044"/>
                    <a:pt x="736964" y="214148"/>
                    <a:pt x="669953" y="146897"/>
                  </a:cubicBezTo>
                  <a:cubicBezTo>
                    <a:pt x="602943" y="79644"/>
                    <a:pt x="510383" y="38038"/>
                    <a:pt x="408164" y="38038"/>
                  </a:cubicBezTo>
                  <a:cubicBezTo>
                    <a:pt x="305946" y="38038"/>
                    <a:pt x="213385" y="79644"/>
                    <a:pt x="146375" y="146897"/>
                  </a:cubicBezTo>
                  <a:cubicBezTo>
                    <a:pt x="79365" y="214149"/>
                    <a:pt x="37909" y="307044"/>
                    <a:pt x="37909" y="409631"/>
                  </a:cubicBezTo>
                  <a:cubicBezTo>
                    <a:pt x="37909" y="505758"/>
                    <a:pt x="74336" y="593428"/>
                    <a:pt x="134058" y="659416"/>
                  </a:cubicBezTo>
                  <a:close/>
                  <a:moveTo>
                    <a:pt x="264928" y="608013"/>
                  </a:moveTo>
                  <a:cubicBezTo>
                    <a:pt x="225210" y="627053"/>
                    <a:pt x="189856" y="653739"/>
                    <a:pt x="160826" y="686104"/>
                  </a:cubicBezTo>
                  <a:cubicBezTo>
                    <a:pt x="226395" y="745192"/>
                    <a:pt x="313079" y="781157"/>
                    <a:pt x="408083" y="781157"/>
                  </a:cubicBezTo>
                  <a:cubicBezTo>
                    <a:pt x="425021" y="781157"/>
                    <a:pt x="441366" y="780080"/>
                    <a:pt x="457084" y="778002"/>
                  </a:cubicBezTo>
                  <a:cubicBezTo>
                    <a:pt x="465478" y="776888"/>
                    <a:pt x="473799" y="775478"/>
                    <a:pt x="482120" y="773771"/>
                  </a:cubicBezTo>
                  <a:cubicBezTo>
                    <a:pt x="470544" y="747420"/>
                    <a:pt x="464110" y="718246"/>
                    <a:pt x="464110" y="687590"/>
                  </a:cubicBezTo>
                  <a:cubicBezTo>
                    <a:pt x="464110" y="650697"/>
                    <a:pt x="473430" y="616032"/>
                    <a:pt x="489775" y="585705"/>
                  </a:cubicBezTo>
                  <a:cubicBezTo>
                    <a:pt x="480493" y="583367"/>
                    <a:pt x="471025" y="581399"/>
                    <a:pt x="461410" y="579841"/>
                  </a:cubicBezTo>
                  <a:cubicBezTo>
                    <a:pt x="444288" y="577094"/>
                    <a:pt x="426463" y="575610"/>
                    <a:pt x="408083" y="575610"/>
                  </a:cubicBezTo>
                  <a:cubicBezTo>
                    <a:pt x="356789" y="575610"/>
                    <a:pt x="308232" y="587265"/>
                    <a:pt x="264891" y="607974"/>
                  </a:cubicBezTo>
                  <a:close/>
                  <a:moveTo>
                    <a:pt x="501355" y="808361"/>
                  </a:moveTo>
                  <a:cubicBezTo>
                    <a:pt x="488559" y="811367"/>
                    <a:pt x="475430" y="813743"/>
                    <a:pt x="462007" y="815561"/>
                  </a:cubicBezTo>
                  <a:cubicBezTo>
                    <a:pt x="444071" y="817937"/>
                    <a:pt x="426060" y="819199"/>
                    <a:pt x="408125" y="819199"/>
                  </a:cubicBezTo>
                  <a:cubicBezTo>
                    <a:pt x="295445" y="819199"/>
                    <a:pt x="193407" y="773324"/>
                    <a:pt x="119562" y="699204"/>
                  </a:cubicBezTo>
                  <a:cubicBezTo>
                    <a:pt x="45710" y="625085"/>
                    <a:pt x="0" y="522686"/>
                    <a:pt x="0" y="409599"/>
                  </a:cubicBezTo>
                  <a:cubicBezTo>
                    <a:pt x="0" y="296513"/>
                    <a:pt x="45709" y="194106"/>
                    <a:pt x="119562" y="119994"/>
                  </a:cubicBezTo>
                  <a:cubicBezTo>
                    <a:pt x="193414" y="45875"/>
                    <a:pt x="295445" y="0"/>
                    <a:pt x="408096" y="0"/>
                  </a:cubicBezTo>
                  <a:cubicBezTo>
                    <a:pt x="520776" y="0"/>
                    <a:pt x="622814" y="45874"/>
                    <a:pt x="696659" y="119994"/>
                  </a:cubicBezTo>
                  <a:cubicBezTo>
                    <a:pt x="770504" y="194114"/>
                    <a:pt x="816221" y="296513"/>
                    <a:pt x="816221" y="409599"/>
                  </a:cubicBezTo>
                  <a:cubicBezTo>
                    <a:pt x="816221" y="429827"/>
                    <a:pt x="814741" y="449832"/>
                    <a:pt x="811857" y="469466"/>
                  </a:cubicBezTo>
                  <a:cubicBezTo>
                    <a:pt x="809638" y="484684"/>
                    <a:pt x="806569" y="499678"/>
                    <a:pt x="802723" y="514376"/>
                  </a:cubicBezTo>
                  <a:cubicBezTo>
                    <a:pt x="811821" y="520982"/>
                    <a:pt x="820326" y="528332"/>
                    <a:pt x="828277" y="536311"/>
                  </a:cubicBezTo>
                  <a:lnTo>
                    <a:pt x="829312" y="537462"/>
                  </a:lnTo>
                  <a:cubicBezTo>
                    <a:pt x="867255" y="576098"/>
                    <a:pt x="890702" y="629173"/>
                    <a:pt x="890702" y="687671"/>
                  </a:cubicBezTo>
                  <a:cubicBezTo>
                    <a:pt x="890702" y="746758"/>
                    <a:pt x="866812" y="800282"/>
                    <a:pt x="828203" y="838991"/>
                  </a:cubicBezTo>
                  <a:lnTo>
                    <a:pt x="827056" y="840031"/>
                  </a:lnTo>
                  <a:cubicBezTo>
                    <a:pt x="788522" y="878148"/>
                    <a:pt x="735675" y="901679"/>
                    <a:pt x="677388" y="901679"/>
                  </a:cubicBezTo>
                  <a:cubicBezTo>
                    <a:pt x="618551" y="901679"/>
                    <a:pt x="565220" y="877703"/>
                    <a:pt x="526612" y="838954"/>
                  </a:cubicBezTo>
                  <a:cubicBezTo>
                    <a:pt x="517219" y="829564"/>
                    <a:pt x="508713" y="819357"/>
                    <a:pt x="501206" y="808371"/>
                  </a:cubicBezTo>
                  <a:close/>
                  <a:moveTo>
                    <a:pt x="583380" y="730642"/>
                  </a:moveTo>
                  <a:cubicBezTo>
                    <a:pt x="575836" y="723442"/>
                    <a:pt x="575540" y="711417"/>
                    <a:pt x="582714" y="703845"/>
                  </a:cubicBezTo>
                  <a:cubicBezTo>
                    <a:pt x="589889" y="696273"/>
                    <a:pt x="601871" y="695977"/>
                    <a:pt x="609415" y="703177"/>
                  </a:cubicBezTo>
                  <a:lnTo>
                    <a:pt x="643401" y="735764"/>
                  </a:lnTo>
                  <a:lnTo>
                    <a:pt x="743252" y="599551"/>
                  </a:lnTo>
                  <a:cubicBezTo>
                    <a:pt x="749427" y="591126"/>
                    <a:pt x="761225" y="589307"/>
                    <a:pt x="769657" y="595468"/>
                  </a:cubicBezTo>
                  <a:cubicBezTo>
                    <a:pt x="778052" y="601666"/>
                    <a:pt x="779864" y="613506"/>
                    <a:pt x="773725" y="621969"/>
                  </a:cubicBezTo>
                  <a:lnTo>
                    <a:pt x="661112" y="775551"/>
                  </a:lnTo>
                  <a:lnTo>
                    <a:pt x="659558" y="777406"/>
                  </a:lnTo>
                  <a:cubicBezTo>
                    <a:pt x="652384" y="784978"/>
                    <a:pt x="640402" y="785274"/>
                    <a:pt x="632858" y="778074"/>
                  </a:cubicBezTo>
                  <a:lnTo>
                    <a:pt x="583339" y="730641"/>
                  </a:lnTo>
                  <a:close/>
                  <a:moveTo>
                    <a:pt x="801496" y="563064"/>
                  </a:moveTo>
                  <a:cubicBezTo>
                    <a:pt x="769729" y="531182"/>
                    <a:pt x="725906" y="511474"/>
                    <a:pt x="677456" y="511474"/>
                  </a:cubicBezTo>
                  <a:cubicBezTo>
                    <a:pt x="629010" y="511474"/>
                    <a:pt x="585150" y="531182"/>
                    <a:pt x="553388" y="563027"/>
                  </a:cubicBezTo>
                  <a:cubicBezTo>
                    <a:pt x="521620" y="594909"/>
                    <a:pt x="502020" y="638928"/>
                    <a:pt x="502020" y="687544"/>
                  </a:cubicBezTo>
                  <a:cubicBezTo>
                    <a:pt x="502020" y="736128"/>
                    <a:pt x="521657" y="780184"/>
                    <a:pt x="553388" y="812033"/>
                  </a:cubicBezTo>
                  <a:cubicBezTo>
                    <a:pt x="585081" y="843915"/>
                    <a:pt x="628978" y="863586"/>
                    <a:pt x="677456" y="863586"/>
                  </a:cubicBezTo>
                  <a:cubicBezTo>
                    <a:pt x="725458" y="863586"/>
                    <a:pt x="768986" y="844248"/>
                    <a:pt x="800569" y="812998"/>
                  </a:cubicBezTo>
                  <a:lnTo>
                    <a:pt x="801494" y="811995"/>
                  </a:lnTo>
                  <a:cubicBezTo>
                    <a:pt x="833224" y="780150"/>
                    <a:pt x="852861" y="736132"/>
                    <a:pt x="852861" y="687507"/>
                  </a:cubicBezTo>
                  <a:cubicBezTo>
                    <a:pt x="852861" y="639332"/>
                    <a:pt x="833593" y="595684"/>
                    <a:pt x="802456" y="563912"/>
                  </a:cubicBezTo>
                  <a:lnTo>
                    <a:pt x="801494" y="562984"/>
                  </a:lnTo>
                  <a:close/>
                </a:path>
              </a:pathLst>
            </a:custGeom>
            <a:solidFill>
              <a:schemeClr val="bg1"/>
            </a:solidFill>
            <a:ln w="94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0990E7E-807C-EC80-62F6-9EB83ADEC6F0}"/>
              </a:ext>
            </a:extLst>
          </p:cNvPr>
          <p:cNvGrpSpPr/>
          <p:nvPr/>
        </p:nvGrpSpPr>
        <p:grpSpPr>
          <a:xfrm>
            <a:off x="5199110" y="3375215"/>
            <a:ext cx="384048" cy="384048"/>
            <a:chOff x="5842332" y="4181654"/>
            <a:chExt cx="507335" cy="512923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771B888-D67E-E575-BEC4-40631FC48A20}"/>
                </a:ext>
              </a:extLst>
            </p:cNvPr>
            <p:cNvSpPr/>
            <p:nvPr/>
          </p:nvSpPr>
          <p:spPr>
            <a:xfrm>
              <a:off x="5842332" y="418165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130" name="Graphic 129">
              <a:extLst>
                <a:ext uri="{FF2B5EF4-FFF2-40B4-BE49-F238E27FC236}">
                  <a16:creationId xmlns:a16="http://schemas.microsoft.com/office/drawing/2014/main" id="{0794FECC-E2C3-4BA7-B52A-A69FF03DB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976538" y="4284203"/>
              <a:ext cx="211011" cy="299575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F08CA7B-E991-3CD0-EC34-4455B5C5B553}"/>
              </a:ext>
            </a:extLst>
          </p:cNvPr>
          <p:cNvGrpSpPr/>
          <p:nvPr/>
        </p:nvGrpSpPr>
        <p:grpSpPr>
          <a:xfrm>
            <a:off x="7423592" y="3375215"/>
            <a:ext cx="384048" cy="384048"/>
            <a:chOff x="8070127" y="4181654"/>
            <a:chExt cx="507335" cy="512923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127D833-9EF5-CB07-AF80-DABFC6327D2B}"/>
                </a:ext>
              </a:extLst>
            </p:cNvPr>
            <p:cNvSpPr/>
            <p:nvPr/>
          </p:nvSpPr>
          <p:spPr>
            <a:xfrm>
              <a:off x="8070127" y="418165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081A010E-B28E-CD84-32E1-E72CC82349A5}"/>
                </a:ext>
              </a:extLst>
            </p:cNvPr>
            <p:cNvSpPr/>
            <p:nvPr/>
          </p:nvSpPr>
          <p:spPr>
            <a:xfrm>
              <a:off x="8179151" y="4264922"/>
              <a:ext cx="289286" cy="346386"/>
            </a:xfrm>
            <a:custGeom>
              <a:avLst/>
              <a:gdLst>
                <a:gd name="connsiteX0" fmla="*/ 246436 w 503033"/>
                <a:gd name="connsiteY0" fmla="*/ -197 h 602325"/>
                <a:gd name="connsiteX1" fmla="*/ 240227 w 503033"/>
                <a:gd name="connsiteY1" fmla="*/ 6168 h 602325"/>
                <a:gd name="connsiteX2" fmla="*/ 240227 w 503033"/>
                <a:gd name="connsiteY2" fmla="*/ 53371 h 602325"/>
                <a:gd name="connsiteX3" fmla="*/ 246319 w 503033"/>
                <a:gd name="connsiteY3" fmla="*/ 59852 h 602325"/>
                <a:gd name="connsiteX4" fmla="*/ 252831 w 503033"/>
                <a:gd name="connsiteY4" fmla="*/ 53766 h 602325"/>
                <a:gd name="connsiteX5" fmla="*/ 252831 w 503033"/>
                <a:gd name="connsiteY5" fmla="*/ 53371 h 602325"/>
                <a:gd name="connsiteX6" fmla="*/ 252831 w 503033"/>
                <a:gd name="connsiteY6" fmla="*/ 6168 h 602325"/>
                <a:gd name="connsiteX7" fmla="*/ 246599 w 503033"/>
                <a:gd name="connsiteY7" fmla="*/ -197 h 602325"/>
                <a:gd name="connsiteX8" fmla="*/ 246436 w 503033"/>
                <a:gd name="connsiteY8" fmla="*/ -197 h 602325"/>
                <a:gd name="connsiteX9" fmla="*/ 184581 w 503033"/>
                <a:gd name="connsiteY9" fmla="*/ 7934 h 602325"/>
                <a:gd name="connsiteX10" fmla="*/ 178115 w 503033"/>
                <a:gd name="connsiteY10" fmla="*/ 14066 h 602325"/>
                <a:gd name="connsiteX11" fmla="*/ 178372 w 503033"/>
                <a:gd name="connsiteY11" fmla="*/ 15901 h 602325"/>
                <a:gd name="connsiteX12" fmla="*/ 190650 w 503033"/>
                <a:gd name="connsiteY12" fmla="*/ 61525 h 602325"/>
                <a:gd name="connsiteX13" fmla="*/ 198212 w 503033"/>
                <a:gd name="connsiteY13" fmla="*/ 66217 h 602325"/>
                <a:gd name="connsiteX14" fmla="*/ 202927 w 503033"/>
                <a:gd name="connsiteY14" fmla="*/ 58691 h 602325"/>
                <a:gd name="connsiteX15" fmla="*/ 202834 w 503033"/>
                <a:gd name="connsiteY15" fmla="*/ 58273 h 602325"/>
                <a:gd name="connsiteX16" fmla="*/ 190533 w 503033"/>
                <a:gd name="connsiteY16" fmla="*/ 12672 h 602325"/>
                <a:gd name="connsiteX17" fmla="*/ 184581 w 503033"/>
                <a:gd name="connsiteY17" fmla="*/ 7934 h 602325"/>
                <a:gd name="connsiteX18" fmla="*/ 126320 w 503033"/>
                <a:gd name="connsiteY18" fmla="*/ 31791 h 602325"/>
                <a:gd name="connsiteX19" fmla="*/ 120252 w 503033"/>
                <a:gd name="connsiteY19" fmla="*/ 38295 h 602325"/>
                <a:gd name="connsiteX20" fmla="*/ 121139 w 503033"/>
                <a:gd name="connsiteY20" fmla="*/ 41268 h 602325"/>
                <a:gd name="connsiteX21" fmla="*/ 144877 w 503033"/>
                <a:gd name="connsiteY21" fmla="*/ 82153 h 602325"/>
                <a:gd name="connsiteX22" fmla="*/ 153443 w 503033"/>
                <a:gd name="connsiteY22" fmla="*/ 84685 h 602325"/>
                <a:gd name="connsiteX23" fmla="*/ 155964 w 503033"/>
                <a:gd name="connsiteY23" fmla="*/ 76183 h 602325"/>
                <a:gd name="connsiteX24" fmla="*/ 155801 w 503033"/>
                <a:gd name="connsiteY24" fmla="*/ 75881 h 602325"/>
                <a:gd name="connsiteX25" fmla="*/ 132062 w 503033"/>
                <a:gd name="connsiteY25" fmla="*/ 34996 h 602325"/>
                <a:gd name="connsiteX26" fmla="*/ 126320 w 503033"/>
                <a:gd name="connsiteY26" fmla="*/ 31791 h 602325"/>
                <a:gd name="connsiteX27" fmla="*/ 335180 w 503033"/>
                <a:gd name="connsiteY27" fmla="*/ 37226 h 602325"/>
                <a:gd name="connsiteX28" fmla="*/ 327898 w 503033"/>
                <a:gd name="connsiteY28" fmla="*/ 37412 h 602325"/>
                <a:gd name="connsiteX29" fmla="*/ 287680 w 503033"/>
                <a:gd name="connsiteY29" fmla="*/ 43824 h 602325"/>
                <a:gd name="connsiteX30" fmla="*/ 283222 w 503033"/>
                <a:gd name="connsiteY30" fmla="*/ 51513 h 602325"/>
                <a:gd name="connsiteX31" fmla="*/ 283222 w 503033"/>
                <a:gd name="connsiteY31" fmla="*/ 51513 h 602325"/>
                <a:gd name="connsiteX32" fmla="*/ 302502 w 503033"/>
                <a:gd name="connsiteY32" fmla="*/ 123154 h 602325"/>
                <a:gd name="connsiteX33" fmla="*/ 309294 w 503033"/>
                <a:gd name="connsiteY33" fmla="*/ 128891 h 602325"/>
                <a:gd name="connsiteX34" fmla="*/ 314149 w 503033"/>
                <a:gd name="connsiteY34" fmla="*/ 125964 h 602325"/>
                <a:gd name="connsiteX35" fmla="*/ 314149 w 503033"/>
                <a:gd name="connsiteY35" fmla="*/ 125941 h 602325"/>
                <a:gd name="connsiteX36" fmla="*/ 314313 w 503033"/>
                <a:gd name="connsiteY36" fmla="*/ 125639 h 602325"/>
                <a:gd name="connsiteX37" fmla="*/ 324770 w 503033"/>
                <a:gd name="connsiteY37" fmla="*/ 117648 h 602325"/>
                <a:gd name="connsiteX38" fmla="*/ 345894 w 503033"/>
                <a:gd name="connsiteY38" fmla="*/ 129774 h 602325"/>
                <a:gd name="connsiteX39" fmla="*/ 333710 w 503033"/>
                <a:gd name="connsiteY39" fmla="*/ 150774 h 602325"/>
                <a:gd name="connsiteX40" fmla="*/ 321152 w 503033"/>
                <a:gd name="connsiteY40" fmla="*/ 149310 h 602325"/>
                <a:gd name="connsiteX41" fmla="*/ 317604 w 503033"/>
                <a:gd name="connsiteY41" fmla="*/ 148126 h 602325"/>
                <a:gd name="connsiteX42" fmla="*/ 311162 w 503033"/>
                <a:gd name="connsiteY42" fmla="*/ 154258 h 602325"/>
                <a:gd name="connsiteX43" fmla="*/ 311395 w 503033"/>
                <a:gd name="connsiteY43" fmla="*/ 156116 h 602325"/>
                <a:gd name="connsiteX44" fmla="*/ 330932 w 503033"/>
                <a:gd name="connsiteY44" fmla="*/ 228756 h 602325"/>
                <a:gd name="connsiteX45" fmla="*/ 338658 w 503033"/>
                <a:gd name="connsiteY45" fmla="*/ 233193 h 602325"/>
                <a:gd name="connsiteX46" fmla="*/ 338658 w 503033"/>
                <a:gd name="connsiteY46" fmla="*/ 233193 h 602325"/>
                <a:gd name="connsiteX47" fmla="*/ 388889 w 503033"/>
                <a:gd name="connsiteY47" fmla="*/ 219789 h 602325"/>
                <a:gd name="connsiteX48" fmla="*/ 389776 w 503033"/>
                <a:gd name="connsiteY48" fmla="*/ 230197 h 602325"/>
                <a:gd name="connsiteX49" fmla="*/ 426329 w 503033"/>
                <a:gd name="connsiteY49" fmla="*/ 251196 h 602325"/>
                <a:gd name="connsiteX50" fmla="*/ 447406 w 503033"/>
                <a:gd name="connsiteY50" fmla="*/ 214841 h 602325"/>
                <a:gd name="connsiteX51" fmla="*/ 442948 w 503033"/>
                <a:gd name="connsiteY51" fmla="*/ 205387 h 602325"/>
                <a:gd name="connsiteX52" fmla="*/ 489818 w 503033"/>
                <a:gd name="connsiteY52" fmla="*/ 192889 h 602325"/>
                <a:gd name="connsiteX53" fmla="*/ 494463 w 503033"/>
                <a:gd name="connsiteY53" fmla="*/ 186339 h 602325"/>
                <a:gd name="connsiteX54" fmla="*/ 484332 w 503033"/>
                <a:gd name="connsiteY54" fmla="*/ 137510 h 602325"/>
                <a:gd name="connsiteX55" fmla="*/ 501582 w 503033"/>
                <a:gd name="connsiteY55" fmla="*/ 88262 h 602325"/>
                <a:gd name="connsiteX56" fmla="*/ 462905 w 503033"/>
                <a:gd name="connsiteY56" fmla="*/ 54324 h 602325"/>
                <a:gd name="connsiteX57" fmla="*/ 444442 w 503033"/>
                <a:gd name="connsiteY57" fmla="*/ 55462 h 602325"/>
                <a:gd name="connsiteX58" fmla="*/ 427216 w 503033"/>
                <a:gd name="connsiteY58" fmla="*/ 64219 h 602325"/>
                <a:gd name="connsiteX59" fmla="*/ 335157 w 503033"/>
                <a:gd name="connsiteY59" fmla="*/ 37203 h 602325"/>
                <a:gd name="connsiteX60" fmla="*/ 337234 w 503033"/>
                <a:gd name="connsiteY60" fmla="*/ 50212 h 602325"/>
                <a:gd name="connsiteX61" fmla="*/ 418486 w 503033"/>
                <a:gd name="connsiteY61" fmla="*/ 73535 h 602325"/>
                <a:gd name="connsiteX62" fmla="*/ 411483 w 503033"/>
                <a:gd name="connsiteY62" fmla="*/ 112351 h 602325"/>
                <a:gd name="connsiteX63" fmla="*/ 468600 w 503033"/>
                <a:gd name="connsiteY63" fmla="*/ 145152 h 602325"/>
                <a:gd name="connsiteX64" fmla="*/ 473152 w 503033"/>
                <a:gd name="connsiteY64" fmla="*/ 143689 h 602325"/>
                <a:gd name="connsiteX65" fmla="*/ 481181 w 503033"/>
                <a:gd name="connsiteY65" fmla="*/ 182250 h 602325"/>
                <a:gd name="connsiteX66" fmla="*/ 429527 w 503033"/>
                <a:gd name="connsiteY66" fmla="*/ 196025 h 602325"/>
                <a:gd name="connsiteX67" fmla="*/ 424041 w 503033"/>
                <a:gd name="connsiteY67" fmla="*/ 203017 h 602325"/>
                <a:gd name="connsiteX68" fmla="*/ 426912 w 503033"/>
                <a:gd name="connsiteY68" fmla="*/ 207524 h 602325"/>
                <a:gd name="connsiteX69" fmla="*/ 427076 w 503033"/>
                <a:gd name="connsiteY69" fmla="*/ 207617 h 602325"/>
                <a:gd name="connsiteX70" fmla="*/ 427239 w 503033"/>
                <a:gd name="connsiteY70" fmla="*/ 207710 h 602325"/>
                <a:gd name="connsiteX71" fmla="*/ 435245 w 503033"/>
                <a:gd name="connsiteY71" fmla="*/ 218117 h 602325"/>
                <a:gd name="connsiteX72" fmla="*/ 423061 w 503033"/>
                <a:gd name="connsiteY72" fmla="*/ 239117 h 602325"/>
                <a:gd name="connsiteX73" fmla="*/ 401960 w 503033"/>
                <a:gd name="connsiteY73" fmla="*/ 226991 h 602325"/>
                <a:gd name="connsiteX74" fmla="*/ 403687 w 503033"/>
                <a:gd name="connsiteY74" fmla="*/ 213982 h 602325"/>
                <a:gd name="connsiteX75" fmla="*/ 403804 w 503033"/>
                <a:gd name="connsiteY75" fmla="*/ 213796 h 602325"/>
                <a:gd name="connsiteX76" fmla="*/ 401377 w 503033"/>
                <a:gd name="connsiteY76" fmla="*/ 205271 h 602325"/>
                <a:gd name="connsiteX77" fmla="*/ 395611 w 503033"/>
                <a:gd name="connsiteY77" fmla="*/ 205062 h 602325"/>
                <a:gd name="connsiteX78" fmla="*/ 341506 w 503033"/>
                <a:gd name="connsiteY78" fmla="*/ 219487 h 602325"/>
                <a:gd name="connsiteX79" fmla="*/ 326520 w 503033"/>
                <a:gd name="connsiteY79" fmla="*/ 163829 h 602325"/>
                <a:gd name="connsiteX80" fmla="*/ 336978 w 503033"/>
                <a:gd name="connsiteY80" fmla="*/ 162946 h 602325"/>
                <a:gd name="connsiteX81" fmla="*/ 358078 w 503033"/>
                <a:gd name="connsiteY81" fmla="*/ 126591 h 602325"/>
                <a:gd name="connsiteX82" fmla="*/ 333336 w 503033"/>
                <a:gd name="connsiteY82" fmla="*/ 104872 h 602325"/>
                <a:gd name="connsiteX83" fmla="*/ 321525 w 503033"/>
                <a:gd name="connsiteY83" fmla="*/ 105569 h 602325"/>
                <a:gd name="connsiteX84" fmla="*/ 312025 w 503033"/>
                <a:gd name="connsiteY84" fmla="*/ 110005 h 602325"/>
                <a:gd name="connsiteX85" fmla="*/ 297204 w 503033"/>
                <a:gd name="connsiteY85" fmla="*/ 54974 h 602325"/>
                <a:gd name="connsiteX86" fmla="*/ 337234 w 503033"/>
                <a:gd name="connsiteY86" fmla="*/ 50189 h 602325"/>
                <a:gd name="connsiteX87" fmla="*/ 456229 w 503033"/>
                <a:gd name="connsiteY87" fmla="*/ 66449 h 602325"/>
                <a:gd name="connsiteX88" fmla="*/ 461224 w 503033"/>
                <a:gd name="connsiteY88" fmla="*/ 66751 h 602325"/>
                <a:gd name="connsiteX89" fmla="*/ 489398 w 503033"/>
                <a:gd name="connsiteY89" fmla="*/ 91538 h 602325"/>
                <a:gd name="connsiteX90" fmla="*/ 465332 w 503033"/>
                <a:gd name="connsiteY90" fmla="*/ 133026 h 602325"/>
                <a:gd name="connsiteX91" fmla="*/ 423644 w 503033"/>
                <a:gd name="connsiteY91" fmla="*/ 109076 h 602325"/>
                <a:gd name="connsiteX92" fmla="*/ 447710 w 503033"/>
                <a:gd name="connsiteY92" fmla="*/ 67611 h 602325"/>
                <a:gd name="connsiteX93" fmla="*/ 456229 w 503033"/>
                <a:gd name="connsiteY93" fmla="*/ 66426 h 602325"/>
                <a:gd name="connsiteX94" fmla="*/ 76860 w 503033"/>
                <a:gd name="connsiteY94" fmla="*/ 69725 h 602325"/>
                <a:gd name="connsiteX95" fmla="*/ 70558 w 503033"/>
                <a:gd name="connsiteY95" fmla="*/ 75997 h 602325"/>
                <a:gd name="connsiteX96" fmla="*/ 72495 w 503033"/>
                <a:gd name="connsiteY96" fmla="*/ 80504 h 602325"/>
                <a:gd name="connsiteX97" fmla="*/ 106037 w 503033"/>
                <a:gd name="connsiteY97" fmla="*/ 113885 h 602325"/>
                <a:gd name="connsiteX98" fmla="*/ 114953 w 503033"/>
                <a:gd name="connsiteY98" fmla="*/ 113931 h 602325"/>
                <a:gd name="connsiteX99" fmla="*/ 115000 w 503033"/>
                <a:gd name="connsiteY99" fmla="*/ 105057 h 602325"/>
                <a:gd name="connsiteX100" fmla="*/ 114953 w 503033"/>
                <a:gd name="connsiteY100" fmla="*/ 105011 h 602325"/>
                <a:gd name="connsiteX101" fmla="*/ 81388 w 503033"/>
                <a:gd name="connsiteY101" fmla="*/ 71630 h 602325"/>
                <a:gd name="connsiteX102" fmla="*/ 76860 w 503033"/>
                <a:gd name="connsiteY102" fmla="*/ 69702 h 602325"/>
                <a:gd name="connsiteX103" fmla="*/ 469510 w 503033"/>
                <a:gd name="connsiteY103" fmla="*/ 79435 h 602325"/>
                <a:gd name="connsiteX104" fmla="*/ 463909 w 503033"/>
                <a:gd name="connsiteY104" fmla="*/ 82594 h 602325"/>
                <a:gd name="connsiteX105" fmla="*/ 451327 w 503033"/>
                <a:gd name="connsiteY105" fmla="*/ 103826 h 602325"/>
                <a:gd name="connsiteX106" fmla="*/ 444232 w 503033"/>
                <a:gd name="connsiteY106" fmla="*/ 99831 h 602325"/>
                <a:gd name="connsiteX107" fmla="*/ 435595 w 503033"/>
                <a:gd name="connsiteY107" fmla="*/ 102061 h 602325"/>
                <a:gd name="connsiteX108" fmla="*/ 437836 w 503033"/>
                <a:gd name="connsiteY108" fmla="*/ 110633 h 602325"/>
                <a:gd name="connsiteX109" fmla="*/ 438023 w 503033"/>
                <a:gd name="connsiteY109" fmla="*/ 110749 h 602325"/>
                <a:gd name="connsiteX110" fmla="*/ 450511 w 503033"/>
                <a:gd name="connsiteY110" fmla="*/ 117764 h 602325"/>
                <a:gd name="connsiteX111" fmla="*/ 459053 w 503033"/>
                <a:gd name="connsiteY111" fmla="*/ 115488 h 602325"/>
                <a:gd name="connsiteX112" fmla="*/ 474786 w 503033"/>
                <a:gd name="connsiteY112" fmla="*/ 88959 h 602325"/>
                <a:gd name="connsiteX113" fmla="*/ 472685 w 503033"/>
                <a:gd name="connsiteY113" fmla="*/ 80341 h 602325"/>
                <a:gd name="connsiteX114" fmla="*/ 469510 w 503033"/>
                <a:gd name="connsiteY114" fmla="*/ 79435 h 602325"/>
                <a:gd name="connsiteX115" fmla="*/ 246436 w 503033"/>
                <a:gd name="connsiteY115" fmla="*/ 79923 h 602325"/>
                <a:gd name="connsiteX116" fmla="*/ 83675 w 503033"/>
                <a:gd name="connsiteY116" fmla="*/ 271104 h 602325"/>
                <a:gd name="connsiteX117" fmla="*/ 85706 w 503033"/>
                <a:gd name="connsiteY117" fmla="*/ 280698 h 602325"/>
                <a:gd name="connsiteX118" fmla="*/ 149825 w 503033"/>
                <a:gd name="connsiteY118" fmla="*/ 386371 h 602325"/>
                <a:gd name="connsiteX119" fmla="*/ 179562 w 503033"/>
                <a:gd name="connsiteY119" fmla="*/ 420472 h 602325"/>
                <a:gd name="connsiteX120" fmla="*/ 191000 w 503033"/>
                <a:gd name="connsiteY120" fmla="*/ 447628 h 602325"/>
                <a:gd name="connsiteX121" fmla="*/ 172887 w 503033"/>
                <a:gd name="connsiteY121" fmla="*/ 470044 h 602325"/>
                <a:gd name="connsiteX122" fmla="*/ 185351 w 503033"/>
                <a:gd name="connsiteY122" fmla="*/ 490417 h 602325"/>
                <a:gd name="connsiteX123" fmla="*/ 185981 w 503033"/>
                <a:gd name="connsiteY123" fmla="*/ 542452 h 602325"/>
                <a:gd name="connsiteX124" fmla="*/ 246412 w 503033"/>
                <a:gd name="connsiteY124" fmla="*/ 602129 h 602325"/>
                <a:gd name="connsiteX125" fmla="*/ 306844 w 503033"/>
                <a:gd name="connsiteY125" fmla="*/ 542475 h 602325"/>
                <a:gd name="connsiteX126" fmla="*/ 307497 w 503033"/>
                <a:gd name="connsiteY126" fmla="*/ 490417 h 602325"/>
                <a:gd name="connsiteX127" fmla="*/ 319962 w 503033"/>
                <a:gd name="connsiteY127" fmla="*/ 470044 h 602325"/>
                <a:gd name="connsiteX128" fmla="*/ 301872 w 503033"/>
                <a:gd name="connsiteY128" fmla="*/ 447604 h 602325"/>
                <a:gd name="connsiteX129" fmla="*/ 313216 w 503033"/>
                <a:gd name="connsiteY129" fmla="*/ 420774 h 602325"/>
                <a:gd name="connsiteX130" fmla="*/ 342813 w 503033"/>
                <a:gd name="connsiteY130" fmla="*/ 387091 h 602325"/>
                <a:gd name="connsiteX131" fmla="*/ 407165 w 503033"/>
                <a:gd name="connsiteY131" fmla="*/ 280698 h 602325"/>
                <a:gd name="connsiteX132" fmla="*/ 409196 w 503033"/>
                <a:gd name="connsiteY132" fmla="*/ 271104 h 602325"/>
                <a:gd name="connsiteX133" fmla="*/ 404318 w 503033"/>
                <a:gd name="connsiteY133" fmla="*/ 263671 h 602325"/>
                <a:gd name="connsiteX134" fmla="*/ 403034 w 503033"/>
                <a:gd name="connsiteY134" fmla="*/ 263554 h 602325"/>
                <a:gd name="connsiteX135" fmla="*/ 343163 w 503033"/>
                <a:gd name="connsiteY135" fmla="*/ 263554 h 602325"/>
                <a:gd name="connsiteX136" fmla="*/ 340082 w 503033"/>
                <a:gd name="connsiteY136" fmla="*/ 264321 h 602325"/>
                <a:gd name="connsiteX137" fmla="*/ 339965 w 503033"/>
                <a:gd name="connsiteY137" fmla="*/ 264391 h 602325"/>
                <a:gd name="connsiteX138" fmla="*/ 339055 w 503033"/>
                <a:gd name="connsiteY138" fmla="*/ 265088 h 602325"/>
                <a:gd name="connsiteX139" fmla="*/ 338962 w 503033"/>
                <a:gd name="connsiteY139" fmla="*/ 265181 h 602325"/>
                <a:gd name="connsiteX140" fmla="*/ 338588 w 503033"/>
                <a:gd name="connsiteY140" fmla="*/ 265576 h 602325"/>
                <a:gd name="connsiteX141" fmla="*/ 338565 w 503033"/>
                <a:gd name="connsiteY141" fmla="*/ 265599 h 602325"/>
                <a:gd name="connsiteX142" fmla="*/ 337841 w 503033"/>
                <a:gd name="connsiteY142" fmla="*/ 266574 h 602325"/>
                <a:gd name="connsiteX143" fmla="*/ 337771 w 503033"/>
                <a:gd name="connsiteY143" fmla="*/ 266667 h 602325"/>
                <a:gd name="connsiteX144" fmla="*/ 337514 w 503033"/>
                <a:gd name="connsiteY144" fmla="*/ 267062 h 602325"/>
                <a:gd name="connsiteX145" fmla="*/ 337468 w 503033"/>
                <a:gd name="connsiteY145" fmla="*/ 267155 h 602325"/>
                <a:gd name="connsiteX146" fmla="*/ 337281 w 503033"/>
                <a:gd name="connsiteY146" fmla="*/ 267550 h 602325"/>
                <a:gd name="connsiteX147" fmla="*/ 337164 w 503033"/>
                <a:gd name="connsiteY147" fmla="*/ 267852 h 602325"/>
                <a:gd name="connsiteX148" fmla="*/ 337071 w 503033"/>
                <a:gd name="connsiteY148" fmla="*/ 268131 h 602325"/>
                <a:gd name="connsiteX149" fmla="*/ 337001 w 503033"/>
                <a:gd name="connsiteY149" fmla="*/ 268433 h 602325"/>
                <a:gd name="connsiteX150" fmla="*/ 336931 w 503033"/>
                <a:gd name="connsiteY150" fmla="*/ 268735 h 602325"/>
                <a:gd name="connsiteX151" fmla="*/ 336907 w 503033"/>
                <a:gd name="connsiteY151" fmla="*/ 269013 h 602325"/>
                <a:gd name="connsiteX152" fmla="*/ 336861 w 503033"/>
                <a:gd name="connsiteY152" fmla="*/ 269408 h 602325"/>
                <a:gd name="connsiteX153" fmla="*/ 336861 w 503033"/>
                <a:gd name="connsiteY153" fmla="*/ 269710 h 602325"/>
                <a:gd name="connsiteX154" fmla="*/ 336861 w 503033"/>
                <a:gd name="connsiteY154" fmla="*/ 270012 h 602325"/>
                <a:gd name="connsiteX155" fmla="*/ 336884 w 503033"/>
                <a:gd name="connsiteY155" fmla="*/ 270407 h 602325"/>
                <a:gd name="connsiteX156" fmla="*/ 336907 w 503033"/>
                <a:gd name="connsiteY156" fmla="*/ 270686 h 602325"/>
                <a:gd name="connsiteX157" fmla="*/ 336978 w 503033"/>
                <a:gd name="connsiteY157" fmla="*/ 271081 h 602325"/>
                <a:gd name="connsiteX158" fmla="*/ 337001 w 503033"/>
                <a:gd name="connsiteY158" fmla="*/ 271267 h 602325"/>
                <a:gd name="connsiteX159" fmla="*/ 337118 w 503033"/>
                <a:gd name="connsiteY159" fmla="*/ 271662 h 602325"/>
                <a:gd name="connsiteX160" fmla="*/ 337164 w 503033"/>
                <a:gd name="connsiteY160" fmla="*/ 271848 h 602325"/>
                <a:gd name="connsiteX161" fmla="*/ 337351 w 503033"/>
                <a:gd name="connsiteY161" fmla="*/ 272335 h 602325"/>
                <a:gd name="connsiteX162" fmla="*/ 337398 w 503033"/>
                <a:gd name="connsiteY162" fmla="*/ 272428 h 602325"/>
                <a:gd name="connsiteX163" fmla="*/ 337631 w 503033"/>
                <a:gd name="connsiteY163" fmla="*/ 272916 h 602325"/>
                <a:gd name="connsiteX164" fmla="*/ 337701 w 503033"/>
                <a:gd name="connsiteY164" fmla="*/ 273009 h 602325"/>
                <a:gd name="connsiteX165" fmla="*/ 337958 w 503033"/>
                <a:gd name="connsiteY165" fmla="*/ 273404 h 602325"/>
                <a:gd name="connsiteX166" fmla="*/ 338051 w 503033"/>
                <a:gd name="connsiteY166" fmla="*/ 273497 h 602325"/>
                <a:gd name="connsiteX167" fmla="*/ 338355 w 503033"/>
                <a:gd name="connsiteY167" fmla="*/ 273892 h 602325"/>
                <a:gd name="connsiteX168" fmla="*/ 338425 w 503033"/>
                <a:gd name="connsiteY168" fmla="*/ 273985 h 602325"/>
                <a:gd name="connsiteX169" fmla="*/ 338658 w 503033"/>
                <a:gd name="connsiteY169" fmla="*/ 274287 h 602325"/>
                <a:gd name="connsiteX170" fmla="*/ 343700 w 503033"/>
                <a:gd name="connsiteY170" fmla="*/ 286413 h 602325"/>
                <a:gd name="connsiteX171" fmla="*/ 326497 w 503033"/>
                <a:gd name="connsiteY171" fmla="*/ 303533 h 602325"/>
                <a:gd name="connsiteX172" fmla="*/ 309248 w 503033"/>
                <a:gd name="connsiteY172" fmla="*/ 286413 h 602325"/>
                <a:gd name="connsiteX173" fmla="*/ 314313 w 503033"/>
                <a:gd name="connsiteY173" fmla="*/ 274287 h 602325"/>
                <a:gd name="connsiteX174" fmla="*/ 314430 w 503033"/>
                <a:gd name="connsiteY174" fmla="*/ 265413 h 602325"/>
                <a:gd name="connsiteX175" fmla="*/ 309715 w 503033"/>
                <a:gd name="connsiteY175" fmla="*/ 263508 h 602325"/>
                <a:gd name="connsiteX176" fmla="*/ 309061 w 503033"/>
                <a:gd name="connsiteY176" fmla="*/ 263554 h 602325"/>
                <a:gd name="connsiteX177" fmla="*/ 252715 w 503033"/>
                <a:gd name="connsiteY177" fmla="*/ 263554 h 602325"/>
                <a:gd name="connsiteX178" fmla="*/ 253018 w 503033"/>
                <a:gd name="connsiteY178" fmla="*/ 205875 h 602325"/>
                <a:gd name="connsiteX179" fmla="*/ 263475 w 503033"/>
                <a:gd name="connsiteY179" fmla="*/ 207780 h 602325"/>
                <a:gd name="connsiteX180" fmla="*/ 293306 w 503033"/>
                <a:gd name="connsiteY180" fmla="*/ 178092 h 602325"/>
                <a:gd name="connsiteX181" fmla="*/ 263475 w 503033"/>
                <a:gd name="connsiteY181" fmla="*/ 148404 h 602325"/>
                <a:gd name="connsiteX182" fmla="*/ 253111 w 503033"/>
                <a:gd name="connsiteY182" fmla="*/ 150240 h 602325"/>
                <a:gd name="connsiteX183" fmla="*/ 252715 w 503033"/>
                <a:gd name="connsiteY183" fmla="*/ 86079 h 602325"/>
                <a:gd name="connsiteX184" fmla="*/ 246412 w 503033"/>
                <a:gd name="connsiteY184" fmla="*/ 79923 h 602325"/>
                <a:gd name="connsiteX185" fmla="*/ 240180 w 503033"/>
                <a:gd name="connsiteY185" fmla="*/ 93117 h 602325"/>
                <a:gd name="connsiteX186" fmla="*/ 240554 w 503033"/>
                <a:gd name="connsiteY186" fmla="*/ 161483 h 602325"/>
                <a:gd name="connsiteX187" fmla="*/ 246833 w 503033"/>
                <a:gd name="connsiteY187" fmla="*/ 167801 h 602325"/>
                <a:gd name="connsiteX188" fmla="*/ 250054 w 503033"/>
                <a:gd name="connsiteY188" fmla="*/ 166942 h 602325"/>
                <a:gd name="connsiteX189" fmla="*/ 250054 w 503033"/>
                <a:gd name="connsiteY189" fmla="*/ 166942 h 602325"/>
                <a:gd name="connsiteX190" fmla="*/ 250591 w 503033"/>
                <a:gd name="connsiteY190" fmla="*/ 166640 h 602325"/>
                <a:gd name="connsiteX191" fmla="*/ 250591 w 503033"/>
                <a:gd name="connsiteY191" fmla="*/ 166640 h 602325"/>
                <a:gd name="connsiteX192" fmla="*/ 250987 w 503033"/>
                <a:gd name="connsiteY192" fmla="*/ 166338 h 602325"/>
                <a:gd name="connsiteX193" fmla="*/ 251104 w 503033"/>
                <a:gd name="connsiteY193" fmla="*/ 166245 h 602325"/>
                <a:gd name="connsiteX194" fmla="*/ 251337 w 503033"/>
                <a:gd name="connsiteY194" fmla="*/ 166059 h 602325"/>
                <a:gd name="connsiteX195" fmla="*/ 263522 w 503033"/>
                <a:gd name="connsiteY195" fmla="*/ 161041 h 602325"/>
                <a:gd name="connsiteX196" fmla="*/ 280748 w 503033"/>
                <a:gd name="connsiteY196" fmla="*/ 178185 h 602325"/>
                <a:gd name="connsiteX197" fmla="*/ 263522 w 503033"/>
                <a:gd name="connsiteY197" fmla="*/ 195305 h 602325"/>
                <a:gd name="connsiteX198" fmla="*/ 251758 w 503033"/>
                <a:gd name="connsiteY198" fmla="*/ 190683 h 602325"/>
                <a:gd name="connsiteX199" fmla="*/ 246833 w 503033"/>
                <a:gd name="connsiteY199" fmla="*/ 188359 h 602325"/>
                <a:gd name="connsiteX200" fmla="*/ 240577 w 503033"/>
                <a:gd name="connsiteY200" fmla="*/ 194353 h 602325"/>
                <a:gd name="connsiteX201" fmla="*/ 240577 w 503033"/>
                <a:gd name="connsiteY201" fmla="*/ 194423 h 602325"/>
                <a:gd name="connsiteX202" fmla="*/ 240577 w 503033"/>
                <a:gd name="connsiteY202" fmla="*/ 194608 h 602325"/>
                <a:gd name="connsiteX203" fmla="*/ 240274 w 503033"/>
                <a:gd name="connsiteY203" fmla="*/ 263578 h 602325"/>
                <a:gd name="connsiteX204" fmla="*/ 194524 w 503033"/>
                <a:gd name="connsiteY204" fmla="*/ 263578 h 602325"/>
                <a:gd name="connsiteX205" fmla="*/ 196368 w 503033"/>
                <a:gd name="connsiteY205" fmla="*/ 253310 h 602325"/>
                <a:gd name="connsiteX206" fmla="*/ 166538 w 503033"/>
                <a:gd name="connsiteY206" fmla="*/ 223622 h 602325"/>
                <a:gd name="connsiteX207" fmla="*/ 136707 w 503033"/>
                <a:gd name="connsiteY207" fmla="*/ 253310 h 602325"/>
                <a:gd name="connsiteX208" fmla="*/ 138551 w 503033"/>
                <a:gd name="connsiteY208" fmla="*/ 263578 h 602325"/>
                <a:gd name="connsiteX209" fmla="*/ 95533 w 503033"/>
                <a:gd name="connsiteY209" fmla="*/ 263601 h 602325"/>
                <a:gd name="connsiteX210" fmla="*/ 240180 w 503033"/>
                <a:gd name="connsiteY210" fmla="*/ 93140 h 602325"/>
                <a:gd name="connsiteX211" fmla="*/ 38976 w 503033"/>
                <a:gd name="connsiteY211" fmla="*/ 119135 h 602325"/>
                <a:gd name="connsiteX212" fmla="*/ 32441 w 503033"/>
                <a:gd name="connsiteY212" fmla="*/ 125174 h 602325"/>
                <a:gd name="connsiteX213" fmla="*/ 35662 w 503033"/>
                <a:gd name="connsiteY213" fmla="*/ 130889 h 602325"/>
                <a:gd name="connsiteX214" fmla="*/ 76766 w 503033"/>
                <a:gd name="connsiteY214" fmla="*/ 154514 h 602325"/>
                <a:gd name="connsiteX215" fmla="*/ 85403 w 503033"/>
                <a:gd name="connsiteY215" fmla="*/ 152191 h 602325"/>
                <a:gd name="connsiteX216" fmla="*/ 83069 w 503033"/>
                <a:gd name="connsiteY216" fmla="*/ 143619 h 602325"/>
                <a:gd name="connsiteX217" fmla="*/ 41964 w 503033"/>
                <a:gd name="connsiteY217" fmla="*/ 120017 h 602325"/>
                <a:gd name="connsiteX218" fmla="*/ 38976 w 503033"/>
                <a:gd name="connsiteY218" fmla="*/ 119135 h 602325"/>
                <a:gd name="connsiteX219" fmla="*/ 14631 w 503033"/>
                <a:gd name="connsiteY219" fmla="*/ 176698 h 602325"/>
                <a:gd name="connsiteX220" fmla="*/ 8469 w 503033"/>
                <a:gd name="connsiteY220" fmla="*/ 183133 h 602325"/>
                <a:gd name="connsiteX221" fmla="*/ 13231 w 503033"/>
                <a:gd name="connsiteY221" fmla="*/ 189056 h 602325"/>
                <a:gd name="connsiteX222" fmla="*/ 59074 w 503033"/>
                <a:gd name="connsiteY222" fmla="*/ 201299 h 602325"/>
                <a:gd name="connsiteX223" fmla="*/ 66730 w 503033"/>
                <a:gd name="connsiteY223" fmla="*/ 196746 h 602325"/>
                <a:gd name="connsiteX224" fmla="*/ 62341 w 503033"/>
                <a:gd name="connsiteY224" fmla="*/ 189173 h 602325"/>
                <a:gd name="connsiteX225" fmla="*/ 16499 w 503033"/>
                <a:gd name="connsiteY225" fmla="*/ 176954 h 602325"/>
                <a:gd name="connsiteX226" fmla="*/ 14631 w 503033"/>
                <a:gd name="connsiteY226" fmla="*/ 176768 h 602325"/>
                <a:gd name="connsiteX227" fmla="*/ 166515 w 503033"/>
                <a:gd name="connsiteY227" fmla="*/ 236143 h 602325"/>
                <a:gd name="connsiteX228" fmla="*/ 183741 w 503033"/>
                <a:gd name="connsiteY228" fmla="*/ 253287 h 602325"/>
                <a:gd name="connsiteX229" fmla="*/ 178722 w 503033"/>
                <a:gd name="connsiteY229" fmla="*/ 265390 h 602325"/>
                <a:gd name="connsiteX230" fmla="*/ 177625 w 503033"/>
                <a:gd name="connsiteY230" fmla="*/ 266830 h 602325"/>
                <a:gd name="connsiteX231" fmla="*/ 177578 w 503033"/>
                <a:gd name="connsiteY231" fmla="*/ 266923 h 602325"/>
                <a:gd name="connsiteX232" fmla="*/ 177368 w 503033"/>
                <a:gd name="connsiteY232" fmla="*/ 267318 h 602325"/>
                <a:gd name="connsiteX233" fmla="*/ 177298 w 503033"/>
                <a:gd name="connsiteY233" fmla="*/ 267411 h 602325"/>
                <a:gd name="connsiteX234" fmla="*/ 177111 w 503033"/>
                <a:gd name="connsiteY234" fmla="*/ 267899 h 602325"/>
                <a:gd name="connsiteX235" fmla="*/ 177088 w 503033"/>
                <a:gd name="connsiteY235" fmla="*/ 267968 h 602325"/>
                <a:gd name="connsiteX236" fmla="*/ 176971 w 503033"/>
                <a:gd name="connsiteY236" fmla="*/ 268456 h 602325"/>
                <a:gd name="connsiteX237" fmla="*/ 176948 w 503033"/>
                <a:gd name="connsiteY237" fmla="*/ 268549 h 602325"/>
                <a:gd name="connsiteX238" fmla="*/ 176901 w 503033"/>
                <a:gd name="connsiteY238" fmla="*/ 268944 h 602325"/>
                <a:gd name="connsiteX239" fmla="*/ 176878 w 503033"/>
                <a:gd name="connsiteY239" fmla="*/ 269130 h 602325"/>
                <a:gd name="connsiteX240" fmla="*/ 176878 w 503033"/>
                <a:gd name="connsiteY240" fmla="*/ 269525 h 602325"/>
                <a:gd name="connsiteX241" fmla="*/ 176878 w 503033"/>
                <a:gd name="connsiteY241" fmla="*/ 269710 h 602325"/>
                <a:gd name="connsiteX242" fmla="*/ 176901 w 503033"/>
                <a:gd name="connsiteY242" fmla="*/ 270105 h 602325"/>
                <a:gd name="connsiteX243" fmla="*/ 176901 w 503033"/>
                <a:gd name="connsiteY243" fmla="*/ 270291 h 602325"/>
                <a:gd name="connsiteX244" fmla="*/ 176948 w 503033"/>
                <a:gd name="connsiteY244" fmla="*/ 270593 h 602325"/>
                <a:gd name="connsiteX245" fmla="*/ 176995 w 503033"/>
                <a:gd name="connsiteY245" fmla="*/ 270872 h 602325"/>
                <a:gd name="connsiteX246" fmla="*/ 177065 w 503033"/>
                <a:gd name="connsiteY246" fmla="*/ 271174 h 602325"/>
                <a:gd name="connsiteX247" fmla="*/ 177182 w 503033"/>
                <a:gd name="connsiteY247" fmla="*/ 271569 h 602325"/>
                <a:gd name="connsiteX248" fmla="*/ 177275 w 503033"/>
                <a:gd name="connsiteY248" fmla="*/ 271871 h 602325"/>
                <a:gd name="connsiteX249" fmla="*/ 177392 w 503033"/>
                <a:gd name="connsiteY249" fmla="*/ 272150 h 602325"/>
                <a:gd name="connsiteX250" fmla="*/ 177532 w 503033"/>
                <a:gd name="connsiteY250" fmla="*/ 272452 h 602325"/>
                <a:gd name="connsiteX251" fmla="*/ 177672 w 503033"/>
                <a:gd name="connsiteY251" fmla="*/ 272754 h 602325"/>
                <a:gd name="connsiteX252" fmla="*/ 177835 w 503033"/>
                <a:gd name="connsiteY252" fmla="*/ 272939 h 602325"/>
                <a:gd name="connsiteX253" fmla="*/ 178022 w 503033"/>
                <a:gd name="connsiteY253" fmla="*/ 273218 h 602325"/>
                <a:gd name="connsiteX254" fmla="*/ 178162 w 503033"/>
                <a:gd name="connsiteY254" fmla="*/ 273404 h 602325"/>
                <a:gd name="connsiteX255" fmla="*/ 178419 w 503033"/>
                <a:gd name="connsiteY255" fmla="*/ 273706 h 602325"/>
                <a:gd name="connsiteX256" fmla="*/ 178535 w 503033"/>
                <a:gd name="connsiteY256" fmla="*/ 273799 h 602325"/>
                <a:gd name="connsiteX257" fmla="*/ 178886 w 503033"/>
                <a:gd name="connsiteY257" fmla="*/ 274101 h 602325"/>
                <a:gd name="connsiteX258" fmla="*/ 179002 w 503033"/>
                <a:gd name="connsiteY258" fmla="*/ 274194 h 602325"/>
                <a:gd name="connsiteX259" fmla="*/ 179352 w 503033"/>
                <a:gd name="connsiteY259" fmla="*/ 274496 h 602325"/>
                <a:gd name="connsiteX260" fmla="*/ 179446 w 503033"/>
                <a:gd name="connsiteY260" fmla="*/ 274565 h 602325"/>
                <a:gd name="connsiteX261" fmla="*/ 179889 w 503033"/>
                <a:gd name="connsiteY261" fmla="*/ 274844 h 602325"/>
                <a:gd name="connsiteX262" fmla="*/ 179936 w 503033"/>
                <a:gd name="connsiteY262" fmla="*/ 274867 h 602325"/>
                <a:gd name="connsiteX263" fmla="*/ 180426 w 503033"/>
                <a:gd name="connsiteY263" fmla="*/ 275169 h 602325"/>
                <a:gd name="connsiteX264" fmla="*/ 180566 w 503033"/>
                <a:gd name="connsiteY264" fmla="*/ 275239 h 602325"/>
                <a:gd name="connsiteX265" fmla="*/ 181009 w 503033"/>
                <a:gd name="connsiteY265" fmla="*/ 275425 h 602325"/>
                <a:gd name="connsiteX266" fmla="*/ 181173 w 503033"/>
                <a:gd name="connsiteY266" fmla="*/ 275471 h 602325"/>
                <a:gd name="connsiteX267" fmla="*/ 181616 w 503033"/>
                <a:gd name="connsiteY267" fmla="*/ 275564 h 602325"/>
                <a:gd name="connsiteX268" fmla="*/ 181687 w 503033"/>
                <a:gd name="connsiteY268" fmla="*/ 275588 h 602325"/>
                <a:gd name="connsiteX269" fmla="*/ 182247 w 503033"/>
                <a:gd name="connsiteY269" fmla="*/ 275680 h 602325"/>
                <a:gd name="connsiteX270" fmla="*/ 182270 w 503033"/>
                <a:gd name="connsiteY270" fmla="*/ 275680 h 602325"/>
                <a:gd name="connsiteX271" fmla="*/ 182924 w 503033"/>
                <a:gd name="connsiteY271" fmla="*/ 275727 h 602325"/>
                <a:gd name="connsiteX272" fmla="*/ 183134 w 503033"/>
                <a:gd name="connsiteY272" fmla="*/ 275727 h 602325"/>
                <a:gd name="connsiteX273" fmla="*/ 240204 w 503033"/>
                <a:gd name="connsiteY273" fmla="*/ 275727 h 602325"/>
                <a:gd name="connsiteX274" fmla="*/ 240134 w 503033"/>
                <a:gd name="connsiteY274" fmla="*/ 316518 h 602325"/>
                <a:gd name="connsiteX275" fmla="*/ 229770 w 503033"/>
                <a:gd name="connsiteY275" fmla="*/ 314660 h 602325"/>
                <a:gd name="connsiteX276" fmla="*/ 199940 w 503033"/>
                <a:gd name="connsiteY276" fmla="*/ 344371 h 602325"/>
                <a:gd name="connsiteX277" fmla="*/ 229770 w 503033"/>
                <a:gd name="connsiteY277" fmla="*/ 374059 h 602325"/>
                <a:gd name="connsiteX278" fmla="*/ 240134 w 503033"/>
                <a:gd name="connsiteY278" fmla="*/ 372200 h 602325"/>
                <a:gd name="connsiteX279" fmla="*/ 240204 w 503033"/>
                <a:gd name="connsiteY279" fmla="*/ 446675 h 602325"/>
                <a:gd name="connsiteX280" fmla="*/ 202787 w 503033"/>
                <a:gd name="connsiteY280" fmla="*/ 446675 h 602325"/>
                <a:gd name="connsiteX281" fmla="*/ 189903 w 503033"/>
                <a:gd name="connsiteY281" fmla="*/ 412945 h 602325"/>
                <a:gd name="connsiteX282" fmla="*/ 159022 w 503033"/>
                <a:gd name="connsiteY282" fmla="*/ 377450 h 602325"/>
                <a:gd name="connsiteX283" fmla="*/ 97867 w 503033"/>
                <a:gd name="connsiteY283" fmla="*/ 277074 h 602325"/>
                <a:gd name="connsiteX284" fmla="*/ 97540 w 503033"/>
                <a:gd name="connsiteY284" fmla="*/ 275727 h 602325"/>
                <a:gd name="connsiteX285" fmla="*/ 149825 w 503033"/>
                <a:gd name="connsiteY285" fmla="*/ 275727 h 602325"/>
                <a:gd name="connsiteX286" fmla="*/ 154797 w 503033"/>
                <a:gd name="connsiteY286" fmla="*/ 273357 h 602325"/>
                <a:gd name="connsiteX287" fmla="*/ 154797 w 503033"/>
                <a:gd name="connsiteY287" fmla="*/ 273357 h 602325"/>
                <a:gd name="connsiteX288" fmla="*/ 155171 w 503033"/>
                <a:gd name="connsiteY288" fmla="*/ 272847 h 602325"/>
                <a:gd name="connsiteX289" fmla="*/ 155171 w 503033"/>
                <a:gd name="connsiteY289" fmla="*/ 272847 h 602325"/>
                <a:gd name="connsiteX290" fmla="*/ 155707 w 503033"/>
                <a:gd name="connsiteY290" fmla="*/ 271824 h 602325"/>
                <a:gd name="connsiteX291" fmla="*/ 155754 w 503033"/>
                <a:gd name="connsiteY291" fmla="*/ 271731 h 602325"/>
                <a:gd name="connsiteX292" fmla="*/ 155941 w 503033"/>
                <a:gd name="connsiteY292" fmla="*/ 271151 h 602325"/>
                <a:gd name="connsiteX293" fmla="*/ 155941 w 503033"/>
                <a:gd name="connsiteY293" fmla="*/ 271127 h 602325"/>
                <a:gd name="connsiteX294" fmla="*/ 156081 w 503033"/>
                <a:gd name="connsiteY294" fmla="*/ 270547 h 602325"/>
                <a:gd name="connsiteX295" fmla="*/ 156081 w 503033"/>
                <a:gd name="connsiteY295" fmla="*/ 270547 h 602325"/>
                <a:gd name="connsiteX296" fmla="*/ 156151 w 503033"/>
                <a:gd name="connsiteY296" fmla="*/ 270059 h 602325"/>
                <a:gd name="connsiteX297" fmla="*/ 156151 w 503033"/>
                <a:gd name="connsiteY297" fmla="*/ 269966 h 602325"/>
                <a:gd name="connsiteX298" fmla="*/ 156174 w 503033"/>
                <a:gd name="connsiteY298" fmla="*/ 269571 h 602325"/>
                <a:gd name="connsiteX299" fmla="*/ 156174 w 503033"/>
                <a:gd name="connsiteY299" fmla="*/ 269269 h 602325"/>
                <a:gd name="connsiteX300" fmla="*/ 156151 w 503033"/>
                <a:gd name="connsiteY300" fmla="*/ 269083 h 602325"/>
                <a:gd name="connsiteX301" fmla="*/ 156104 w 503033"/>
                <a:gd name="connsiteY301" fmla="*/ 268688 h 602325"/>
                <a:gd name="connsiteX302" fmla="*/ 156081 w 503033"/>
                <a:gd name="connsiteY302" fmla="*/ 268502 h 602325"/>
                <a:gd name="connsiteX303" fmla="*/ 155987 w 503033"/>
                <a:gd name="connsiteY303" fmla="*/ 268015 h 602325"/>
                <a:gd name="connsiteX304" fmla="*/ 155964 w 503033"/>
                <a:gd name="connsiteY304" fmla="*/ 267922 h 602325"/>
                <a:gd name="connsiteX305" fmla="*/ 155824 w 503033"/>
                <a:gd name="connsiteY305" fmla="*/ 267434 h 602325"/>
                <a:gd name="connsiteX306" fmla="*/ 155754 w 503033"/>
                <a:gd name="connsiteY306" fmla="*/ 267248 h 602325"/>
                <a:gd name="connsiteX307" fmla="*/ 155567 w 503033"/>
                <a:gd name="connsiteY307" fmla="*/ 266853 h 602325"/>
                <a:gd name="connsiteX308" fmla="*/ 155474 w 503033"/>
                <a:gd name="connsiteY308" fmla="*/ 266667 h 602325"/>
                <a:gd name="connsiteX309" fmla="*/ 155264 w 503033"/>
                <a:gd name="connsiteY309" fmla="*/ 266272 h 602325"/>
                <a:gd name="connsiteX310" fmla="*/ 155171 w 503033"/>
                <a:gd name="connsiteY310" fmla="*/ 266180 h 602325"/>
                <a:gd name="connsiteX311" fmla="*/ 154914 w 503033"/>
                <a:gd name="connsiteY311" fmla="*/ 265785 h 602325"/>
                <a:gd name="connsiteX312" fmla="*/ 154867 w 503033"/>
                <a:gd name="connsiteY312" fmla="*/ 265715 h 602325"/>
                <a:gd name="connsiteX313" fmla="*/ 154494 w 503033"/>
                <a:gd name="connsiteY313" fmla="*/ 265320 h 602325"/>
                <a:gd name="connsiteX314" fmla="*/ 154307 w 503033"/>
                <a:gd name="connsiteY314" fmla="*/ 265134 h 602325"/>
                <a:gd name="connsiteX315" fmla="*/ 149265 w 503033"/>
                <a:gd name="connsiteY315" fmla="*/ 253031 h 602325"/>
                <a:gd name="connsiteX316" fmla="*/ 166491 w 503033"/>
                <a:gd name="connsiteY316" fmla="*/ 235888 h 602325"/>
                <a:gd name="connsiteX317" fmla="*/ 54218 w 503033"/>
                <a:gd name="connsiteY317" fmla="*/ 238490 h 602325"/>
                <a:gd name="connsiteX318" fmla="*/ 54148 w 503033"/>
                <a:gd name="connsiteY318" fmla="*/ 238490 h 602325"/>
                <a:gd name="connsiteX319" fmla="*/ 6695 w 503033"/>
                <a:gd name="connsiteY319" fmla="*/ 238490 h 602325"/>
                <a:gd name="connsiteX320" fmla="*/ 136 w 503033"/>
                <a:gd name="connsiteY320" fmla="*/ 244529 h 602325"/>
                <a:gd name="connsiteX321" fmla="*/ 6205 w 503033"/>
                <a:gd name="connsiteY321" fmla="*/ 251033 h 602325"/>
                <a:gd name="connsiteX322" fmla="*/ 6695 w 503033"/>
                <a:gd name="connsiteY322" fmla="*/ 251033 h 602325"/>
                <a:gd name="connsiteX323" fmla="*/ 54148 w 503033"/>
                <a:gd name="connsiteY323" fmla="*/ 251033 h 602325"/>
                <a:gd name="connsiteX324" fmla="*/ 60684 w 503033"/>
                <a:gd name="connsiteY324" fmla="*/ 244994 h 602325"/>
                <a:gd name="connsiteX325" fmla="*/ 54615 w 503033"/>
                <a:gd name="connsiteY325" fmla="*/ 238490 h 602325"/>
                <a:gd name="connsiteX326" fmla="*/ 54218 w 503033"/>
                <a:gd name="connsiteY326" fmla="*/ 238490 h 602325"/>
                <a:gd name="connsiteX327" fmla="*/ 252831 w 503033"/>
                <a:gd name="connsiteY327" fmla="*/ 276099 h 602325"/>
                <a:gd name="connsiteX328" fmla="*/ 298534 w 503033"/>
                <a:gd name="connsiteY328" fmla="*/ 276099 h 602325"/>
                <a:gd name="connsiteX329" fmla="*/ 296690 w 503033"/>
                <a:gd name="connsiteY329" fmla="*/ 286389 h 602325"/>
                <a:gd name="connsiteX330" fmla="*/ 326520 w 503033"/>
                <a:gd name="connsiteY330" fmla="*/ 316077 h 602325"/>
                <a:gd name="connsiteX331" fmla="*/ 356351 w 503033"/>
                <a:gd name="connsiteY331" fmla="*/ 286389 h 602325"/>
                <a:gd name="connsiteX332" fmla="*/ 354507 w 503033"/>
                <a:gd name="connsiteY332" fmla="*/ 276099 h 602325"/>
                <a:gd name="connsiteX333" fmla="*/ 395261 w 503033"/>
                <a:gd name="connsiteY333" fmla="*/ 276099 h 602325"/>
                <a:gd name="connsiteX334" fmla="*/ 394981 w 503033"/>
                <a:gd name="connsiteY334" fmla="*/ 277446 h 602325"/>
                <a:gd name="connsiteX335" fmla="*/ 333640 w 503033"/>
                <a:gd name="connsiteY335" fmla="*/ 378519 h 602325"/>
                <a:gd name="connsiteX336" fmla="*/ 302875 w 503033"/>
                <a:gd name="connsiteY336" fmla="*/ 413573 h 602325"/>
                <a:gd name="connsiteX337" fmla="*/ 290061 w 503033"/>
                <a:gd name="connsiteY337" fmla="*/ 447047 h 602325"/>
                <a:gd name="connsiteX338" fmla="*/ 252831 w 503033"/>
                <a:gd name="connsiteY338" fmla="*/ 447047 h 602325"/>
                <a:gd name="connsiteX339" fmla="*/ 252715 w 503033"/>
                <a:gd name="connsiteY339" fmla="*/ 361329 h 602325"/>
                <a:gd name="connsiteX340" fmla="*/ 252715 w 503033"/>
                <a:gd name="connsiteY340" fmla="*/ 361050 h 602325"/>
                <a:gd name="connsiteX341" fmla="*/ 246389 w 503033"/>
                <a:gd name="connsiteY341" fmla="*/ 354801 h 602325"/>
                <a:gd name="connsiteX342" fmla="*/ 241231 w 503033"/>
                <a:gd name="connsiteY342" fmla="*/ 357473 h 602325"/>
                <a:gd name="connsiteX343" fmla="*/ 229770 w 503033"/>
                <a:gd name="connsiteY343" fmla="*/ 361840 h 602325"/>
                <a:gd name="connsiteX344" fmla="*/ 212544 w 503033"/>
                <a:gd name="connsiteY344" fmla="*/ 344719 h 602325"/>
                <a:gd name="connsiteX345" fmla="*/ 229770 w 503033"/>
                <a:gd name="connsiteY345" fmla="*/ 327576 h 602325"/>
                <a:gd name="connsiteX346" fmla="*/ 241254 w 503033"/>
                <a:gd name="connsiteY346" fmla="*/ 331943 h 602325"/>
                <a:gd name="connsiteX347" fmla="*/ 250030 w 503033"/>
                <a:gd name="connsiteY347" fmla="*/ 333476 h 602325"/>
                <a:gd name="connsiteX348" fmla="*/ 252715 w 503033"/>
                <a:gd name="connsiteY348" fmla="*/ 328505 h 602325"/>
                <a:gd name="connsiteX349" fmla="*/ 252715 w 503033"/>
                <a:gd name="connsiteY349" fmla="*/ 328505 h 602325"/>
                <a:gd name="connsiteX350" fmla="*/ 252715 w 503033"/>
                <a:gd name="connsiteY350" fmla="*/ 328505 h 602325"/>
                <a:gd name="connsiteX351" fmla="*/ 252715 w 503033"/>
                <a:gd name="connsiteY351" fmla="*/ 328203 h 602325"/>
                <a:gd name="connsiteX352" fmla="*/ 60754 w 503033"/>
                <a:gd name="connsiteY352" fmla="*/ 288016 h 602325"/>
                <a:gd name="connsiteX353" fmla="*/ 59074 w 503033"/>
                <a:gd name="connsiteY353" fmla="*/ 288201 h 602325"/>
                <a:gd name="connsiteX354" fmla="*/ 13231 w 503033"/>
                <a:gd name="connsiteY354" fmla="*/ 300397 h 602325"/>
                <a:gd name="connsiteX355" fmla="*/ 8749 w 503033"/>
                <a:gd name="connsiteY355" fmla="*/ 308086 h 602325"/>
                <a:gd name="connsiteX356" fmla="*/ 16452 w 503033"/>
                <a:gd name="connsiteY356" fmla="*/ 312546 h 602325"/>
                <a:gd name="connsiteX357" fmla="*/ 16499 w 503033"/>
                <a:gd name="connsiteY357" fmla="*/ 312523 h 602325"/>
                <a:gd name="connsiteX358" fmla="*/ 62341 w 503033"/>
                <a:gd name="connsiteY358" fmla="*/ 300304 h 602325"/>
                <a:gd name="connsiteX359" fmla="*/ 66893 w 503033"/>
                <a:gd name="connsiteY359" fmla="*/ 292685 h 602325"/>
                <a:gd name="connsiteX360" fmla="*/ 60754 w 503033"/>
                <a:gd name="connsiteY360" fmla="*/ 287969 h 602325"/>
                <a:gd name="connsiteX361" fmla="*/ 80221 w 503033"/>
                <a:gd name="connsiteY361" fmla="*/ 334150 h 602325"/>
                <a:gd name="connsiteX362" fmla="*/ 76766 w 503033"/>
                <a:gd name="connsiteY362" fmla="*/ 335033 h 602325"/>
                <a:gd name="connsiteX363" fmla="*/ 35662 w 503033"/>
                <a:gd name="connsiteY363" fmla="*/ 358634 h 602325"/>
                <a:gd name="connsiteX364" fmla="*/ 33094 w 503033"/>
                <a:gd name="connsiteY364" fmla="*/ 367136 h 602325"/>
                <a:gd name="connsiteX365" fmla="*/ 41638 w 503033"/>
                <a:gd name="connsiteY365" fmla="*/ 369715 h 602325"/>
                <a:gd name="connsiteX366" fmla="*/ 41964 w 503033"/>
                <a:gd name="connsiteY366" fmla="*/ 369506 h 602325"/>
                <a:gd name="connsiteX367" fmla="*/ 83069 w 503033"/>
                <a:gd name="connsiteY367" fmla="*/ 345904 h 602325"/>
                <a:gd name="connsiteX368" fmla="*/ 85496 w 503033"/>
                <a:gd name="connsiteY368" fmla="*/ 337356 h 602325"/>
                <a:gd name="connsiteX369" fmla="*/ 80221 w 503033"/>
                <a:gd name="connsiteY369" fmla="*/ 334150 h 602325"/>
                <a:gd name="connsiteX370" fmla="*/ 110378 w 503033"/>
                <a:gd name="connsiteY370" fmla="*/ 373757 h 602325"/>
                <a:gd name="connsiteX371" fmla="*/ 106037 w 503033"/>
                <a:gd name="connsiteY371" fmla="*/ 375662 h 602325"/>
                <a:gd name="connsiteX372" fmla="*/ 72495 w 503033"/>
                <a:gd name="connsiteY372" fmla="*/ 409043 h 602325"/>
                <a:gd name="connsiteX373" fmla="*/ 72192 w 503033"/>
                <a:gd name="connsiteY373" fmla="*/ 417917 h 602325"/>
                <a:gd name="connsiteX374" fmla="*/ 81108 w 503033"/>
                <a:gd name="connsiteY374" fmla="*/ 418195 h 602325"/>
                <a:gd name="connsiteX375" fmla="*/ 81388 w 503033"/>
                <a:gd name="connsiteY375" fmla="*/ 417917 h 602325"/>
                <a:gd name="connsiteX376" fmla="*/ 114953 w 503033"/>
                <a:gd name="connsiteY376" fmla="*/ 384535 h 602325"/>
                <a:gd name="connsiteX377" fmla="*/ 115093 w 503033"/>
                <a:gd name="connsiteY377" fmla="*/ 375662 h 602325"/>
                <a:gd name="connsiteX378" fmla="*/ 110378 w 503033"/>
                <a:gd name="connsiteY378" fmla="*/ 373757 h 602325"/>
                <a:gd name="connsiteX379" fmla="*/ 196018 w 503033"/>
                <a:gd name="connsiteY379" fmla="*/ 459591 h 602325"/>
                <a:gd name="connsiteX380" fmla="*/ 197652 w 503033"/>
                <a:gd name="connsiteY380" fmla="*/ 459591 h 602325"/>
                <a:gd name="connsiteX381" fmla="*/ 246553 w 503033"/>
                <a:gd name="connsiteY381" fmla="*/ 459591 h 602325"/>
                <a:gd name="connsiteX382" fmla="*/ 296853 w 503033"/>
                <a:gd name="connsiteY382" fmla="*/ 459591 h 602325"/>
                <a:gd name="connsiteX383" fmla="*/ 307357 w 503033"/>
                <a:gd name="connsiteY383" fmla="*/ 470044 h 602325"/>
                <a:gd name="connsiteX384" fmla="*/ 296853 w 503033"/>
                <a:gd name="connsiteY384" fmla="*/ 480498 h 602325"/>
                <a:gd name="connsiteX385" fmla="*/ 196018 w 503033"/>
                <a:gd name="connsiteY385" fmla="*/ 480498 h 602325"/>
                <a:gd name="connsiteX386" fmla="*/ 185491 w 503033"/>
                <a:gd name="connsiteY386" fmla="*/ 470044 h 602325"/>
                <a:gd name="connsiteX387" fmla="*/ 196018 w 503033"/>
                <a:gd name="connsiteY387" fmla="*/ 459591 h 602325"/>
                <a:gd name="connsiteX388" fmla="*/ 198002 w 503033"/>
                <a:gd name="connsiteY388" fmla="*/ 493042 h 602325"/>
                <a:gd name="connsiteX389" fmla="*/ 294869 w 503033"/>
                <a:gd name="connsiteY389" fmla="*/ 493042 h 602325"/>
                <a:gd name="connsiteX390" fmla="*/ 294239 w 503033"/>
                <a:gd name="connsiteY390" fmla="*/ 542312 h 602325"/>
                <a:gd name="connsiteX391" fmla="*/ 246412 w 503033"/>
                <a:gd name="connsiteY391" fmla="*/ 589585 h 602325"/>
                <a:gd name="connsiteX392" fmla="*/ 198586 w 503033"/>
                <a:gd name="connsiteY392" fmla="*/ 542312 h 602325"/>
                <a:gd name="connsiteX393" fmla="*/ 222697 w 503033"/>
                <a:gd name="connsiteY393" fmla="*/ 535250 h 602325"/>
                <a:gd name="connsiteX394" fmla="*/ 216349 w 503033"/>
                <a:gd name="connsiteY394" fmla="*/ 541476 h 602325"/>
                <a:gd name="connsiteX395" fmla="*/ 222604 w 503033"/>
                <a:gd name="connsiteY395" fmla="*/ 547818 h 602325"/>
                <a:gd name="connsiteX396" fmla="*/ 222697 w 503033"/>
                <a:gd name="connsiteY396" fmla="*/ 547818 h 602325"/>
                <a:gd name="connsiteX397" fmla="*/ 270151 w 503033"/>
                <a:gd name="connsiteY397" fmla="*/ 547818 h 602325"/>
                <a:gd name="connsiteX398" fmla="*/ 276523 w 503033"/>
                <a:gd name="connsiteY398" fmla="*/ 541592 h 602325"/>
                <a:gd name="connsiteX399" fmla="*/ 270268 w 503033"/>
                <a:gd name="connsiteY399" fmla="*/ 535250 h 602325"/>
                <a:gd name="connsiteX400" fmla="*/ 270151 w 503033"/>
                <a:gd name="connsiteY400" fmla="*/ 535250 h 602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</a:cxnLst>
              <a:rect l="l" t="t" r="r" b="b"/>
              <a:pathLst>
                <a:path w="503033" h="602325">
                  <a:moveTo>
                    <a:pt x="246436" y="-197"/>
                  </a:moveTo>
                  <a:cubicBezTo>
                    <a:pt x="242958" y="-150"/>
                    <a:pt x="240180" y="2707"/>
                    <a:pt x="240227" y="6168"/>
                  </a:cubicBezTo>
                  <a:lnTo>
                    <a:pt x="240227" y="53371"/>
                  </a:lnTo>
                  <a:cubicBezTo>
                    <a:pt x="240110" y="56856"/>
                    <a:pt x="242841" y="59736"/>
                    <a:pt x="246319" y="59852"/>
                  </a:cubicBezTo>
                  <a:cubicBezTo>
                    <a:pt x="249820" y="59968"/>
                    <a:pt x="252715" y="57227"/>
                    <a:pt x="252831" y="53766"/>
                  </a:cubicBezTo>
                  <a:cubicBezTo>
                    <a:pt x="252831" y="53650"/>
                    <a:pt x="252831" y="53511"/>
                    <a:pt x="252831" y="53371"/>
                  </a:cubicBezTo>
                  <a:lnTo>
                    <a:pt x="252831" y="6168"/>
                  </a:lnTo>
                  <a:cubicBezTo>
                    <a:pt x="252878" y="2707"/>
                    <a:pt x="250100" y="-150"/>
                    <a:pt x="246599" y="-197"/>
                  </a:cubicBezTo>
                  <a:cubicBezTo>
                    <a:pt x="246553" y="-197"/>
                    <a:pt x="246482" y="-197"/>
                    <a:pt x="246436" y="-197"/>
                  </a:cubicBezTo>
                  <a:close/>
                  <a:moveTo>
                    <a:pt x="184581" y="7934"/>
                  </a:moveTo>
                  <a:cubicBezTo>
                    <a:pt x="181080" y="7864"/>
                    <a:pt x="178209" y="10605"/>
                    <a:pt x="178115" y="14066"/>
                  </a:cubicBezTo>
                  <a:cubicBezTo>
                    <a:pt x="178115" y="14693"/>
                    <a:pt x="178185" y="15321"/>
                    <a:pt x="178372" y="15901"/>
                  </a:cubicBezTo>
                  <a:lnTo>
                    <a:pt x="190650" y="61525"/>
                  </a:lnTo>
                  <a:cubicBezTo>
                    <a:pt x="191443" y="64893"/>
                    <a:pt x="194828" y="67007"/>
                    <a:pt x="198212" y="66217"/>
                  </a:cubicBezTo>
                  <a:cubicBezTo>
                    <a:pt x="201620" y="65427"/>
                    <a:pt x="203721" y="62059"/>
                    <a:pt x="202927" y="58691"/>
                  </a:cubicBezTo>
                  <a:cubicBezTo>
                    <a:pt x="202904" y="58551"/>
                    <a:pt x="202857" y="58412"/>
                    <a:pt x="202834" y="58273"/>
                  </a:cubicBezTo>
                  <a:lnTo>
                    <a:pt x="190533" y="12672"/>
                  </a:lnTo>
                  <a:cubicBezTo>
                    <a:pt x="189833" y="9931"/>
                    <a:pt x="187405" y="8003"/>
                    <a:pt x="184581" y="7934"/>
                  </a:cubicBezTo>
                  <a:close/>
                  <a:moveTo>
                    <a:pt x="126320" y="31791"/>
                  </a:moveTo>
                  <a:cubicBezTo>
                    <a:pt x="122843" y="31930"/>
                    <a:pt x="120135" y="34834"/>
                    <a:pt x="120252" y="38295"/>
                  </a:cubicBezTo>
                  <a:cubicBezTo>
                    <a:pt x="120298" y="39340"/>
                    <a:pt x="120602" y="40362"/>
                    <a:pt x="121139" y="41268"/>
                  </a:cubicBezTo>
                  <a:lnTo>
                    <a:pt x="144877" y="82153"/>
                  </a:lnTo>
                  <a:cubicBezTo>
                    <a:pt x="146534" y="85196"/>
                    <a:pt x="150362" y="86334"/>
                    <a:pt x="153443" y="84685"/>
                  </a:cubicBezTo>
                  <a:cubicBezTo>
                    <a:pt x="156501" y="83036"/>
                    <a:pt x="157621" y="79226"/>
                    <a:pt x="155964" y="76183"/>
                  </a:cubicBezTo>
                  <a:cubicBezTo>
                    <a:pt x="155917" y="76067"/>
                    <a:pt x="155847" y="75974"/>
                    <a:pt x="155801" y="75881"/>
                  </a:cubicBezTo>
                  <a:lnTo>
                    <a:pt x="132062" y="34996"/>
                  </a:lnTo>
                  <a:cubicBezTo>
                    <a:pt x="130895" y="32929"/>
                    <a:pt x="128678" y="31698"/>
                    <a:pt x="126320" y="31791"/>
                  </a:cubicBezTo>
                  <a:close/>
                  <a:moveTo>
                    <a:pt x="335180" y="37226"/>
                  </a:moveTo>
                  <a:cubicBezTo>
                    <a:pt x="332753" y="37250"/>
                    <a:pt x="330325" y="37319"/>
                    <a:pt x="327898" y="37412"/>
                  </a:cubicBezTo>
                  <a:cubicBezTo>
                    <a:pt x="314850" y="38109"/>
                    <a:pt x="301405" y="40177"/>
                    <a:pt x="287680" y="43824"/>
                  </a:cubicBezTo>
                  <a:cubicBezTo>
                    <a:pt x="284319" y="44730"/>
                    <a:pt x="282312" y="48167"/>
                    <a:pt x="283222" y="51513"/>
                  </a:cubicBezTo>
                  <a:cubicBezTo>
                    <a:pt x="283222" y="51513"/>
                    <a:pt x="283222" y="51513"/>
                    <a:pt x="283222" y="51513"/>
                  </a:cubicBezTo>
                  <a:lnTo>
                    <a:pt x="302502" y="123154"/>
                  </a:lnTo>
                  <a:cubicBezTo>
                    <a:pt x="302782" y="126591"/>
                    <a:pt x="305840" y="129170"/>
                    <a:pt x="309294" y="128891"/>
                  </a:cubicBezTo>
                  <a:cubicBezTo>
                    <a:pt x="311302" y="128729"/>
                    <a:pt x="313076" y="127637"/>
                    <a:pt x="314149" y="125964"/>
                  </a:cubicBezTo>
                  <a:cubicBezTo>
                    <a:pt x="314149" y="125941"/>
                    <a:pt x="314149" y="125941"/>
                    <a:pt x="314149" y="125941"/>
                  </a:cubicBezTo>
                  <a:cubicBezTo>
                    <a:pt x="314219" y="125825"/>
                    <a:pt x="314266" y="125732"/>
                    <a:pt x="314313" y="125639"/>
                  </a:cubicBezTo>
                  <a:cubicBezTo>
                    <a:pt x="316530" y="121829"/>
                    <a:pt x="320148" y="118879"/>
                    <a:pt x="324770" y="117648"/>
                  </a:cubicBezTo>
                  <a:cubicBezTo>
                    <a:pt x="334036" y="115186"/>
                    <a:pt x="343396" y="120552"/>
                    <a:pt x="345894" y="129774"/>
                  </a:cubicBezTo>
                  <a:cubicBezTo>
                    <a:pt x="348368" y="138996"/>
                    <a:pt x="342953" y="148288"/>
                    <a:pt x="333710" y="150774"/>
                  </a:cubicBezTo>
                  <a:cubicBezTo>
                    <a:pt x="329275" y="151935"/>
                    <a:pt x="324863" y="151261"/>
                    <a:pt x="321152" y="149310"/>
                  </a:cubicBezTo>
                  <a:cubicBezTo>
                    <a:pt x="320102" y="148567"/>
                    <a:pt x="318865" y="148172"/>
                    <a:pt x="317604" y="148126"/>
                  </a:cubicBezTo>
                  <a:cubicBezTo>
                    <a:pt x="314126" y="148056"/>
                    <a:pt x="311232" y="150797"/>
                    <a:pt x="311162" y="154258"/>
                  </a:cubicBezTo>
                  <a:cubicBezTo>
                    <a:pt x="311138" y="154885"/>
                    <a:pt x="311208" y="155512"/>
                    <a:pt x="311395" y="156116"/>
                  </a:cubicBezTo>
                  <a:lnTo>
                    <a:pt x="330932" y="228756"/>
                  </a:lnTo>
                  <a:cubicBezTo>
                    <a:pt x="331842" y="232101"/>
                    <a:pt x="335297" y="234076"/>
                    <a:pt x="338658" y="233193"/>
                  </a:cubicBezTo>
                  <a:cubicBezTo>
                    <a:pt x="338658" y="233193"/>
                    <a:pt x="338658" y="233193"/>
                    <a:pt x="338658" y="233193"/>
                  </a:cubicBezTo>
                  <a:lnTo>
                    <a:pt x="388889" y="219789"/>
                  </a:lnTo>
                  <a:cubicBezTo>
                    <a:pt x="388562" y="223204"/>
                    <a:pt x="388842" y="226735"/>
                    <a:pt x="389776" y="230197"/>
                  </a:cubicBezTo>
                  <a:cubicBezTo>
                    <a:pt x="394024" y="245970"/>
                    <a:pt x="410480" y="255424"/>
                    <a:pt x="426329" y="251196"/>
                  </a:cubicBezTo>
                  <a:cubicBezTo>
                    <a:pt x="442154" y="246969"/>
                    <a:pt x="451654" y="230615"/>
                    <a:pt x="447406" y="214841"/>
                  </a:cubicBezTo>
                  <a:cubicBezTo>
                    <a:pt x="446472" y="211357"/>
                    <a:pt x="444932" y="208174"/>
                    <a:pt x="442948" y="205387"/>
                  </a:cubicBezTo>
                  <a:lnTo>
                    <a:pt x="489818" y="192889"/>
                  </a:lnTo>
                  <a:cubicBezTo>
                    <a:pt x="492759" y="192100"/>
                    <a:pt x="494719" y="189358"/>
                    <a:pt x="494463" y="186339"/>
                  </a:cubicBezTo>
                  <a:cubicBezTo>
                    <a:pt x="493109" y="168823"/>
                    <a:pt x="490004" y="152888"/>
                    <a:pt x="484332" y="137510"/>
                  </a:cubicBezTo>
                  <a:cubicBezTo>
                    <a:pt x="499201" y="126475"/>
                    <a:pt x="506647" y="107125"/>
                    <a:pt x="501582" y="88262"/>
                  </a:cubicBezTo>
                  <a:cubicBezTo>
                    <a:pt x="496587" y="69748"/>
                    <a:pt x="480901" y="56832"/>
                    <a:pt x="462905" y="54324"/>
                  </a:cubicBezTo>
                  <a:cubicBezTo>
                    <a:pt x="456906" y="53441"/>
                    <a:pt x="450651" y="53836"/>
                    <a:pt x="444442" y="55462"/>
                  </a:cubicBezTo>
                  <a:cubicBezTo>
                    <a:pt x="437929" y="57204"/>
                    <a:pt x="432141" y="60247"/>
                    <a:pt x="427216" y="64219"/>
                  </a:cubicBezTo>
                  <a:cubicBezTo>
                    <a:pt x="401540" y="46727"/>
                    <a:pt x="369959" y="36831"/>
                    <a:pt x="335157" y="37203"/>
                  </a:cubicBezTo>
                  <a:close/>
                  <a:moveTo>
                    <a:pt x="337234" y="50212"/>
                  </a:moveTo>
                  <a:cubicBezTo>
                    <a:pt x="368022" y="50119"/>
                    <a:pt x="395751" y="58528"/>
                    <a:pt x="418486" y="73535"/>
                  </a:cubicBezTo>
                  <a:cubicBezTo>
                    <a:pt x="410760" y="84429"/>
                    <a:pt x="407749" y="98507"/>
                    <a:pt x="411483" y="112351"/>
                  </a:cubicBezTo>
                  <a:cubicBezTo>
                    <a:pt x="418113" y="137022"/>
                    <a:pt x="443788" y="151773"/>
                    <a:pt x="468600" y="145152"/>
                  </a:cubicBezTo>
                  <a:cubicBezTo>
                    <a:pt x="470164" y="144757"/>
                    <a:pt x="471658" y="144269"/>
                    <a:pt x="473152" y="143689"/>
                  </a:cubicBezTo>
                  <a:cubicBezTo>
                    <a:pt x="477377" y="155791"/>
                    <a:pt x="479781" y="168452"/>
                    <a:pt x="481181" y="182250"/>
                  </a:cubicBezTo>
                  <a:lnTo>
                    <a:pt x="429527" y="196025"/>
                  </a:lnTo>
                  <a:cubicBezTo>
                    <a:pt x="426072" y="196444"/>
                    <a:pt x="423621" y="199580"/>
                    <a:pt x="424041" y="203017"/>
                  </a:cubicBezTo>
                  <a:cubicBezTo>
                    <a:pt x="424275" y="204876"/>
                    <a:pt x="425325" y="206525"/>
                    <a:pt x="426912" y="207524"/>
                  </a:cubicBezTo>
                  <a:cubicBezTo>
                    <a:pt x="426959" y="207571"/>
                    <a:pt x="427006" y="207594"/>
                    <a:pt x="427076" y="207617"/>
                  </a:cubicBezTo>
                  <a:cubicBezTo>
                    <a:pt x="427122" y="207664"/>
                    <a:pt x="427169" y="207687"/>
                    <a:pt x="427239" y="207710"/>
                  </a:cubicBezTo>
                  <a:cubicBezTo>
                    <a:pt x="431044" y="209917"/>
                    <a:pt x="434008" y="213518"/>
                    <a:pt x="435245" y="218117"/>
                  </a:cubicBezTo>
                  <a:cubicBezTo>
                    <a:pt x="437743" y="227316"/>
                    <a:pt x="432328" y="236631"/>
                    <a:pt x="423061" y="239117"/>
                  </a:cubicBezTo>
                  <a:cubicBezTo>
                    <a:pt x="413818" y="241579"/>
                    <a:pt x="404458" y="236213"/>
                    <a:pt x="401960" y="226991"/>
                  </a:cubicBezTo>
                  <a:cubicBezTo>
                    <a:pt x="400723" y="222391"/>
                    <a:pt x="401493" y="217792"/>
                    <a:pt x="403687" y="213982"/>
                  </a:cubicBezTo>
                  <a:cubicBezTo>
                    <a:pt x="403734" y="213912"/>
                    <a:pt x="403781" y="213866"/>
                    <a:pt x="403804" y="213796"/>
                  </a:cubicBezTo>
                  <a:cubicBezTo>
                    <a:pt x="405508" y="210776"/>
                    <a:pt x="404411" y="206943"/>
                    <a:pt x="401377" y="205271"/>
                  </a:cubicBezTo>
                  <a:cubicBezTo>
                    <a:pt x="399603" y="204272"/>
                    <a:pt x="397432" y="204202"/>
                    <a:pt x="395611" y="205062"/>
                  </a:cubicBezTo>
                  <a:lnTo>
                    <a:pt x="341506" y="219487"/>
                  </a:lnTo>
                  <a:lnTo>
                    <a:pt x="326520" y="163829"/>
                  </a:lnTo>
                  <a:cubicBezTo>
                    <a:pt x="329952" y="164131"/>
                    <a:pt x="333476" y="163875"/>
                    <a:pt x="336978" y="162946"/>
                  </a:cubicBezTo>
                  <a:cubicBezTo>
                    <a:pt x="352826" y="158718"/>
                    <a:pt x="362326" y="142365"/>
                    <a:pt x="358078" y="126591"/>
                  </a:cubicBezTo>
                  <a:cubicBezTo>
                    <a:pt x="354880" y="114767"/>
                    <a:pt x="344844" y="106498"/>
                    <a:pt x="333336" y="104872"/>
                  </a:cubicBezTo>
                  <a:cubicBezTo>
                    <a:pt x="329508" y="104384"/>
                    <a:pt x="325493" y="104593"/>
                    <a:pt x="321525" y="105569"/>
                  </a:cubicBezTo>
                  <a:cubicBezTo>
                    <a:pt x="318047" y="106544"/>
                    <a:pt x="314850" y="108031"/>
                    <a:pt x="312025" y="110005"/>
                  </a:cubicBezTo>
                  <a:lnTo>
                    <a:pt x="297204" y="54974"/>
                  </a:lnTo>
                  <a:cubicBezTo>
                    <a:pt x="310998" y="51791"/>
                    <a:pt x="324373" y="50235"/>
                    <a:pt x="337234" y="50189"/>
                  </a:cubicBezTo>
                  <a:close/>
                  <a:moveTo>
                    <a:pt x="456229" y="66449"/>
                  </a:moveTo>
                  <a:cubicBezTo>
                    <a:pt x="457910" y="66426"/>
                    <a:pt x="459590" y="66542"/>
                    <a:pt x="461224" y="66751"/>
                  </a:cubicBezTo>
                  <a:cubicBezTo>
                    <a:pt x="474389" y="68540"/>
                    <a:pt x="485733" y="77948"/>
                    <a:pt x="489398" y="91538"/>
                  </a:cubicBezTo>
                  <a:cubicBezTo>
                    <a:pt x="494276" y="109680"/>
                    <a:pt x="483562" y="128171"/>
                    <a:pt x="465332" y="133026"/>
                  </a:cubicBezTo>
                  <a:cubicBezTo>
                    <a:pt x="447103" y="137881"/>
                    <a:pt x="428523" y="127219"/>
                    <a:pt x="423644" y="109076"/>
                  </a:cubicBezTo>
                  <a:cubicBezTo>
                    <a:pt x="418766" y="90934"/>
                    <a:pt x="429480" y="72466"/>
                    <a:pt x="447710" y="67611"/>
                  </a:cubicBezTo>
                  <a:cubicBezTo>
                    <a:pt x="450557" y="66821"/>
                    <a:pt x="453428" y="66473"/>
                    <a:pt x="456229" y="66426"/>
                  </a:cubicBezTo>
                  <a:close/>
                  <a:moveTo>
                    <a:pt x="76860" y="69725"/>
                  </a:moveTo>
                  <a:cubicBezTo>
                    <a:pt x="73382" y="69725"/>
                    <a:pt x="70558" y="72536"/>
                    <a:pt x="70558" y="75997"/>
                  </a:cubicBezTo>
                  <a:cubicBezTo>
                    <a:pt x="70581" y="77693"/>
                    <a:pt x="71258" y="79319"/>
                    <a:pt x="72495" y="80504"/>
                  </a:cubicBezTo>
                  <a:lnTo>
                    <a:pt x="106037" y="113885"/>
                  </a:lnTo>
                  <a:cubicBezTo>
                    <a:pt x="108488" y="116347"/>
                    <a:pt x="112479" y="116370"/>
                    <a:pt x="114953" y="113931"/>
                  </a:cubicBezTo>
                  <a:cubicBezTo>
                    <a:pt x="117427" y="111492"/>
                    <a:pt x="117451" y="107520"/>
                    <a:pt x="115000" y="105057"/>
                  </a:cubicBezTo>
                  <a:cubicBezTo>
                    <a:pt x="115000" y="105034"/>
                    <a:pt x="114976" y="105034"/>
                    <a:pt x="114953" y="105011"/>
                  </a:cubicBezTo>
                  <a:lnTo>
                    <a:pt x="81388" y="71630"/>
                  </a:lnTo>
                  <a:cubicBezTo>
                    <a:pt x="80198" y="70398"/>
                    <a:pt x="78564" y="69725"/>
                    <a:pt x="76860" y="69702"/>
                  </a:cubicBezTo>
                  <a:close/>
                  <a:moveTo>
                    <a:pt x="469510" y="79435"/>
                  </a:moveTo>
                  <a:cubicBezTo>
                    <a:pt x="467200" y="79389"/>
                    <a:pt x="465052" y="80597"/>
                    <a:pt x="463909" y="82594"/>
                  </a:cubicBezTo>
                  <a:lnTo>
                    <a:pt x="451327" y="103826"/>
                  </a:lnTo>
                  <a:lnTo>
                    <a:pt x="444232" y="99831"/>
                  </a:lnTo>
                  <a:cubicBezTo>
                    <a:pt x="441221" y="98065"/>
                    <a:pt x="437369" y="99064"/>
                    <a:pt x="435595" y="102061"/>
                  </a:cubicBezTo>
                  <a:cubicBezTo>
                    <a:pt x="433821" y="105034"/>
                    <a:pt x="434825" y="108891"/>
                    <a:pt x="437836" y="110633"/>
                  </a:cubicBezTo>
                  <a:cubicBezTo>
                    <a:pt x="437906" y="110679"/>
                    <a:pt x="437953" y="110726"/>
                    <a:pt x="438023" y="110749"/>
                  </a:cubicBezTo>
                  <a:lnTo>
                    <a:pt x="450511" y="117764"/>
                  </a:lnTo>
                  <a:cubicBezTo>
                    <a:pt x="453522" y="119437"/>
                    <a:pt x="457303" y="118438"/>
                    <a:pt x="459053" y="115488"/>
                  </a:cubicBezTo>
                  <a:lnTo>
                    <a:pt x="474786" y="88959"/>
                  </a:lnTo>
                  <a:cubicBezTo>
                    <a:pt x="476583" y="86009"/>
                    <a:pt x="475649" y="82153"/>
                    <a:pt x="472685" y="80341"/>
                  </a:cubicBezTo>
                  <a:cubicBezTo>
                    <a:pt x="471728" y="79760"/>
                    <a:pt x="470631" y="79458"/>
                    <a:pt x="469510" y="79435"/>
                  </a:cubicBezTo>
                  <a:close/>
                  <a:moveTo>
                    <a:pt x="246436" y="79923"/>
                  </a:moveTo>
                  <a:cubicBezTo>
                    <a:pt x="132716" y="79923"/>
                    <a:pt x="63532" y="174468"/>
                    <a:pt x="83675" y="271104"/>
                  </a:cubicBezTo>
                  <a:cubicBezTo>
                    <a:pt x="84282" y="273961"/>
                    <a:pt x="84749" y="277190"/>
                    <a:pt x="85706" y="280698"/>
                  </a:cubicBezTo>
                  <a:cubicBezTo>
                    <a:pt x="99058" y="330247"/>
                    <a:pt x="126507" y="361468"/>
                    <a:pt x="149825" y="386371"/>
                  </a:cubicBezTo>
                  <a:cubicBezTo>
                    <a:pt x="161496" y="398822"/>
                    <a:pt x="172116" y="409763"/>
                    <a:pt x="179562" y="420472"/>
                  </a:cubicBezTo>
                  <a:cubicBezTo>
                    <a:pt x="185818" y="429439"/>
                    <a:pt x="189833" y="438057"/>
                    <a:pt x="191000" y="447628"/>
                  </a:cubicBezTo>
                  <a:cubicBezTo>
                    <a:pt x="180683" y="449927"/>
                    <a:pt x="172887" y="459126"/>
                    <a:pt x="172887" y="470044"/>
                  </a:cubicBezTo>
                  <a:cubicBezTo>
                    <a:pt x="172887" y="478872"/>
                    <a:pt x="177975" y="486561"/>
                    <a:pt x="185351" y="490417"/>
                  </a:cubicBezTo>
                  <a:lnTo>
                    <a:pt x="185981" y="542452"/>
                  </a:lnTo>
                  <a:cubicBezTo>
                    <a:pt x="186355" y="575368"/>
                    <a:pt x="213057" y="602129"/>
                    <a:pt x="246412" y="602129"/>
                  </a:cubicBezTo>
                  <a:cubicBezTo>
                    <a:pt x="279744" y="602129"/>
                    <a:pt x="306423" y="575392"/>
                    <a:pt x="306844" y="542475"/>
                  </a:cubicBezTo>
                  <a:lnTo>
                    <a:pt x="307497" y="490417"/>
                  </a:lnTo>
                  <a:cubicBezTo>
                    <a:pt x="314896" y="486561"/>
                    <a:pt x="319962" y="478872"/>
                    <a:pt x="319962" y="470044"/>
                  </a:cubicBezTo>
                  <a:cubicBezTo>
                    <a:pt x="319962" y="459126"/>
                    <a:pt x="312189" y="449904"/>
                    <a:pt x="301872" y="447604"/>
                  </a:cubicBezTo>
                  <a:cubicBezTo>
                    <a:pt x="303016" y="438080"/>
                    <a:pt x="307007" y="429601"/>
                    <a:pt x="313216" y="420774"/>
                  </a:cubicBezTo>
                  <a:cubicBezTo>
                    <a:pt x="320615" y="410204"/>
                    <a:pt x="331189" y="399449"/>
                    <a:pt x="342813" y="387091"/>
                  </a:cubicBezTo>
                  <a:cubicBezTo>
                    <a:pt x="366108" y="362420"/>
                    <a:pt x="393557" y="331177"/>
                    <a:pt x="407165" y="280698"/>
                  </a:cubicBezTo>
                  <a:cubicBezTo>
                    <a:pt x="408099" y="277167"/>
                    <a:pt x="408589" y="273985"/>
                    <a:pt x="409196" y="271104"/>
                  </a:cubicBezTo>
                  <a:cubicBezTo>
                    <a:pt x="409920" y="267713"/>
                    <a:pt x="407726" y="264391"/>
                    <a:pt x="404318" y="263671"/>
                  </a:cubicBezTo>
                  <a:cubicBezTo>
                    <a:pt x="403898" y="263601"/>
                    <a:pt x="403454" y="263554"/>
                    <a:pt x="403034" y="263554"/>
                  </a:cubicBezTo>
                  <a:lnTo>
                    <a:pt x="343163" y="263554"/>
                  </a:lnTo>
                  <a:cubicBezTo>
                    <a:pt x="342089" y="263531"/>
                    <a:pt x="341016" y="263810"/>
                    <a:pt x="340082" y="264321"/>
                  </a:cubicBezTo>
                  <a:cubicBezTo>
                    <a:pt x="340035" y="264344"/>
                    <a:pt x="340012" y="264368"/>
                    <a:pt x="339965" y="264391"/>
                  </a:cubicBezTo>
                  <a:cubicBezTo>
                    <a:pt x="339638" y="264600"/>
                    <a:pt x="339335" y="264832"/>
                    <a:pt x="339055" y="265088"/>
                  </a:cubicBezTo>
                  <a:cubicBezTo>
                    <a:pt x="339008" y="265111"/>
                    <a:pt x="338985" y="265157"/>
                    <a:pt x="338962" y="265181"/>
                  </a:cubicBezTo>
                  <a:cubicBezTo>
                    <a:pt x="338821" y="265297"/>
                    <a:pt x="338705" y="265436"/>
                    <a:pt x="338588" y="265576"/>
                  </a:cubicBezTo>
                  <a:cubicBezTo>
                    <a:pt x="338588" y="265576"/>
                    <a:pt x="338565" y="265599"/>
                    <a:pt x="338565" y="265599"/>
                  </a:cubicBezTo>
                  <a:cubicBezTo>
                    <a:pt x="338285" y="265901"/>
                    <a:pt x="338051" y="266226"/>
                    <a:pt x="337841" y="266574"/>
                  </a:cubicBezTo>
                  <a:cubicBezTo>
                    <a:pt x="337818" y="266621"/>
                    <a:pt x="337794" y="266644"/>
                    <a:pt x="337771" y="266667"/>
                  </a:cubicBezTo>
                  <a:cubicBezTo>
                    <a:pt x="337678" y="266807"/>
                    <a:pt x="337584" y="266923"/>
                    <a:pt x="337514" y="267062"/>
                  </a:cubicBezTo>
                  <a:cubicBezTo>
                    <a:pt x="337491" y="267086"/>
                    <a:pt x="337491" y="267132"/>
                    <a:pt x="337468" y="267155"/>
                  </a:cubicBezTo>
                  <a:cubicBezTo>
                    <a:pt x="337398" y="267295"/>
                    <a:pt x="337351" y="267411"/>
                    <a:pt x="337281" y="267550"/>
                  </a:cubicBezTo>
                  <a:cubicBezTo>
                    <a:pt x="337234" y="267643"/>
                    <a:pt x="337211" y="267736"/>
                    <a:pt x="337164" y="267852"/>
                  </a:cubicBezTo>
                  <a:cubicBezTo>
                    <a:pt x="337141" y="267945"/>
                    <a:pt x="337094" y="268038"/>
                    <a:pt x="337071" y="268131"/>
                  </a:cubicBezTo>
                  <a:cubicBezTo>
                    <a:pt x="337048" y="268247"/>
                    <a:pt x="337024" y="268340"/>
                    <a:pt x="337001" y="268433"/>
                  </a:cubicBezTo>
                  <a:cubicBezTo>
                    <a:pt x="336978" y="268526"/>
                    <a:pt x="336954" y="268642"/>
                    <a:pt x="336931" y="268735"/>
                  </a:cubicBezTo>
                  <a:cubicBezTo>
                    <a:pt x="336931" y="268828"/>
                    <a:pt x="336907" y="268921"/>
                    <a:pt x="336907" y="269013"/>
                  </a:cubicBezTo>
                  <a:cubicBezTo>
                    <a:pt x="336884" y="269153"/>
                    <a:pt x="336884" y="269292"/>
                    <a:pt x="336861" y="269408"/>
                  </a:cubicBezTo>
                  <a:cubicBezTo>
                    <a:pt x="336861" y="269525"/>
                    <a:pt x="336861" y="269617"/>
                    <a:pt x="336861" y="269710"/>
                  </a:cubicBezTo>
                  <a:cubicBezTo>
                    <a:pt x="336861" y="269803"/>
                    <a:pt x="336861" y="269919"/>
                    <a:pt x="336861" y="270012"/>
                  </a:cubicBezTo>
                  <a:cubicBezTo>
                    <a:pt x="336861" y="270129"/>
                    <a:pt x="336861" y="270268"/>
                    <a:pt x="336884" y="270407"/>
                  </a:cubicBezTo>
                  <a:cubicBezTo>
                    <a:pt x="336884" y="270500"/>
                    <a:pt x="336884" y="270593"/>
                    <a:pt x="336907" y="270686"/>
                  </a:cubicBezTo>
                  <a:cubicBezTo>
                    <a:pt x="336907" y="270825"/>
                    <a:pt x="336931" y="270965"/>
                    <a:pt x="336978" y="271081"/>
                  </a:cubicBezTo>
                  <a:cubicBezTo>
                    <a:pt x="336978" y="271151"/>
                    <a:pt x="336978" y="271220"/>
                    <a:pt x="337001" y="271267"/>
                  </a:cubicBezTo>
                  <a:cubicBezTo>
                    <a:pt x="337024" y="271406"/>
                    <a:pt x="337071" y="271546"/>
                    <a:pt x="337118" y="271662"/>
                  </a:cubicBezTo>
                  <a:cubicBezTo>
                    <a:pt x="337118" y="271731"/>
                    <a:pt x="337141" y="271801"/>
                    <a:pt x="337164" y="271848"/>
                  </a:cubicBezTo>
                  <a:cubicBezTo>
                    <a:pt x="337211" y="272010"/>
                    <a:pt x="337281" y="272173"/>
                    <a:pt x="337351" y="272335"/>
                  </a:cubicBezTo>
                  <a:cubicBezTo>
                    <a:pt x="337351" y="272382"/>
                    <a:pt x="337374" y="272405"/>
                    <a:pt x="337398" y="272428"/>
                  </a:cubicBezTo>
                  <a:cubicBezTo>
                    <a:pt x="337468" y="272591"/>
                    <a:pt x="337538" y="272777"/>
                    <a:pt x="337631" y="272916"/>
                  </a:cubicBezTo>
                  <a:cubicBezTo>
                    <a:pt x="337654" y="272962"/>
                    <a:pt x="337678" y="272986"/>
                    <a:pt x="337701" y="273009"/>
                  </a:cubicBezTo>
                  <a:cubicBezTo>
                    <a:pt x="337771" y="273149"/>
                    <a:pt x="337864" y="273288"/>
                    <a:pt x="337958" y="273404"/>
                  </a:cubicBezTo>
                  <a:cubicBezTo>
                    <a:pt x="337981" y="273451"/>
                    <a:pt x="338005" y="273474"/>
                    <a:pt x="338051" y="273497"/>
                  </a:cubicBezTo>
                  <a:cubicBezTo>
                    <a:pt x="338145" y="273636"/>
                    <a:pt x="338238" y="273776"/>
                    <a:pt x="338355" y="273892"/>
                  </a:cubicBezTo>
                  <a:cubicBezTo>
                    <a:pt x="338378" y="273938"/>
                    <a:pt x="338401" y="273961"/>
                    <a:pt x="338425" y="273985"/>
                  </a:cubicBezTo>
                  <a:cubicBezTo>
                    <a:pt x="338495" y="274101"/>
                    <a:pt x="338588" y="274194"/>
                    <a:pt x="338658" y="274287"/>
                  </a:cubicBezTo>
                  <a:cubicBezTo>
                    <a:pt x="341786" y="277400"/>
                    <a:pt x="343700" y="281627"/>
                    <a:pt x="343700" y="286413"/>
                  </a:cubicBezTo>
                  <a:cubicBezTo>
                    <a:pt x="343700" y="295937"/>
                    <a:pt x="336067" y="303533"/>
                    <a:pt x="326497" y="303533"/>
                  </a:cubicBezTo>
                  <a:cubicBezTo>
                    <a:pt x="316904" y="303533"/>
                    <a:pt x="309248" y="295937"/>
                    <a:pt x="309248" y="286413"/>
                  </a:cubicBezTo>
                  <a:cubicBezTo>
                    <a:pt x="309248" y="281627"/>
                    <a:pt x="311185" y="277400"/>
                    <a:pt x="314313" y="274287"/>
                  </a:cubicBezTo>
                  <a:cubicBezTo>
                    <a:pt x="316810" y="271871"/>
                    <a:pt x="316857" y="267899"/>
                    <a:pt x="314430" y="265413"/>
                  </a:cubicBezTo>
                  <a:cubicBezTo>
                    <a:pt x="313192" y="264158"/>
                    <a:pt x="311489" y="263462"/>
                    <a:pt x="309715" y="263508"/>
                  </a:cubicBezTo>
                  <a:cubicBezTo>
                    <a:pt x="309505" y="263508"/>
                    <a:pt x="309294" y="263531"/>
                    <a:pt x="309061" y="263554"/>
                  </a:cubicBezTo>
                  <a:lnTo>
                    <a:pt x="252715" y="263554"/>
                  </a:lnTo>
                  <a:cubicBezTo>
                    <a:pt x="252481" y="243879"/>
                    <a:pt x="252808" y="220602"/>
                    <a:pt x="253018" y="205875"/>
                  </a:cubicBezTo>
                  <a:cubicBezTo>
                    <a:pt x="256286" y="207106"/>
                    <a:pt x="259811" y="207780"/>
                    <a:pt x="263475" y="207780"/>
                  </a:cubicBezTo>
                  <a:cubicBezTo>
                    <a:pt x="279884" y="207780"/>
                    <a:pt x="293306" y="194399"/>
                    <a:pt x="293306" y="178092"/>
                  </a:cubicBezTo>
                  <a:cubicBezTo>
                    <a:pt x="293306" y="161762"/>
                    <a:pt x="279884" y="148404"/>
                    <a:pt x="263475" y="148404"/>
                  </a:cubicBezTo>
                  <a:cubicBezTo>
                    <a:pt x="259857" y="148404"/>
                    <a:pt x="256356" y="149078"/>
                    <a:pt x="253111" y="150240"/>
                  </a:cubicBezTo>
                  <a:cubicBezTo>
                    <a:pt x="253088" y="130866"/>
                    <a:pt x="252971" y="99203"/>
                    <a:pt x="252715" y="86079"/>
                  </a:cubicBezTo>
                  <a:cubicBezTo>
                    <a:pt x="252645" y="82664"/>
                    <a:pt x="249844" y="79923"/>
                    <a:pt x="246412" y="79923"/>
                  </a:cubicBezTo>
                  <a:close/>
                  <a:moveTo>
                    <a:pt x="240180" y="93117"/>
                  </a:moveTo>
                  <a:cubicBezTo>
                    <a:pt x="240437" y="111213"/>
                    <a:pt x="240554" y="147568"/>
                    <a:pt x="240554" y="161483"/>
                  </a:cubicBezTo>
                  <a:cubicBezTo>
                    <a:pt x="240554" y="164944"/>
                    <a:pt x="243355" y="167778"/>
                    <a:pt x="246833" y="167801"/>
                  </a:cubicBezTo>
                  <a:cubicBezTo>
                    <a:pt x="247976" y="167801"/>
                    <a:pt x="249073" y="167499"/>
                    <a:pt x="250054" y="166942"/>
                  </a:cubicBezTo>
                  <a:cubicBezTo>
                    <a:pt x="250054" y="166942"/>
                    <a:pt x="250054" y="166942"/>
                    <a:pt x="250054" y="166942"/>
                  </a:cubicBezTo>
                  <a:cubicBezTo>
                    <a:pt x="250240" y="166849"/>
                    <a:pt x="250427" y="166756"/>
                    <a:pt x="250591" y="166640"/>
                  </a:cubicBezTo>
                  <a:cubicBezTo>
                    <a:pt x="250591" y="166640"/>
                    <a:pt x="250591" y="166640"/>
                    <a:pt x="250591" y="166640"/>
                  </a:cubicBezTo>
                  <a:cubicBezTo>
                    <a:pt x="250731" y="166547"/>
                    <a:pt x="250847" y="166454"/>
                    <a:pt x="250987" y="166338"/>
                  </a:cubicBezTo>
                  <a:cubicBezTo>
                    <a:pt x="251034" y="166315"/>
                    <a:pt x="251057" y="166291"/>
                    <a:pt x="251104" y="166245"/>
                  </a:cubicBezTo>
                  <a:cubicBezTo>
                    <a:pt x="251174" y="166198"/>
                    <a:pt x="251267" y="166129"/>
                    <a:pt x="251337" y="166059"/>
                  </a:cubicBezTo>
                  <a:cubicBezTo>
                    <a:pt x="254465" y="162946"/>
                    <a:pt x="258737" y="161041"/>
                    <a:pt x="263522" y="161041"/>
                  </a:cubicBezTo>
                  <a:cubicBezTo>
                    <a:pt x="273115" y="161041"/>
                    <a:pt x="280748" y="168637"/>
                    <a:pt x="280748" y="178185"/>
                  </a:cubicBezTo>
                  <a:cubicBezTo>
                    <a:pt x="280748" y="187709"/>
                    <a:pt x="273115" y="195305"/>
                    <a:pt x="263522" y="195305"/>
                  </a:cubicBezTo>
                  <a:cubicBezTo>
                    <a:pt x="258947" y="195305"/>
                    <a:pt x="254839" y="193563"/>
                    <a:pt x="251758" y="190683"/>
                  </a:cubicBezTo>
                  <a:cubicBezTo>
                    <a:pt x="250567" y="189196"/>
                    <a:pt x="248747" y="188359"/>
                    <a:pt x="246833" y="188359"/>
                  </a:cubicBezTo>
                  <a:cubicBezTo>
                    <a:pt x="243471" y="188383"/>
                    <a:pt x="240741" y="191031"/>
                    <a:pt x="240577" y="194353"/>
                  </a:cubicBezTo>
                  <a:cubicBezTo>
                    <a:pt x="240577" y="194376"/>
                    <a:pt x="240577" y="194399"/>
                    <a:pt x="240577" y="194423"/>
                  </a:cubicBezTo>
                  <a:cubicBezTo>
                    <a:pt x="240577" y="194492"/>
                    <a:pt x="240577" y="194562"/>
                    <a:pt x="240577" y="194608"/>
                  </a:cubicBezTo>
                  <a:cubicBezTo>
                    <a:pt x="240507" y="204458"/>
                    <a:pt x="239993" y="238977"/>
                    <a:pt x="240274" y="263578"/>
                  </a:cubicBezTo>
                  <a:lnTo>
                    <a:pt x="194524" y="263578"/>
                  </a:lnTo>
                  <a:cubicBezTo>
                    <a:pt x="195715" y="260372"/>
                    <a:pt x="196368" y="256911"/>
                    <a:pt x="196368" y="253310"/>
                  </a:cubicBezTo>
                  <a:cubicBezTo>
                    <a:pt x="196368" y="236980"/>
                    <a:pt x="182924" y="223622"/>
                    <a:pt x="166538" y="223622"/>
                  </a:cubicBezTo>
                  <a:cubicBezTo>
                    <a:pt x="150129" y="223622"/>
                    <a:pt x="136707" y="236980"/>
                    <a:pt x="136707" y="253310"/>
                  </a:cubicBezTo>
                  <a:cubicBezTo>
                    <a:pt x="136707" y="256911"/>
                    <a:pt x="137361" y="260372"/>
                    <a:pt x="138551" y="263578"/>
                  </a:cubicBezTo>
                  <a:lnTo>
                    <a:pt x="95533" y="263601"/>
                  </a:lnTo>
                  <a:cubicBezTo>
                    <a:pt x="80524" y="177720"/>
                    <a:pt x="139392" y="96555"/>
                    <a:pt x="240180" y="93140"/>
                  </a:cubicBezTo>
                  <a:close/>
                  <a:moveTo>
                    <a:pt x="38976" y="119135"/>
                  </a:moveTo>
                  <a:cubicBezTo>
                    <a:pt x="35499" y="119018"/>
                    <a:pt x="32581" y="121713"/>
                    <a:pt x="32441" y="125174"/>
                  </a:cubicBezTo>
                  <a:cubicBezTo>
                    <a:pt x="32371" y="127544"/>
                    <a:pt x="33608" y="129751"/>
                    <a:pt x="35662" y="130889"/>
                  </a:cubicBezTo>
                  <a:lnTo>
                    <a:pt x="76766" y="154514"/>
                  </a:lnTo>
                  <a:cubicBezTo>
                    <a:pt x="79801" y="156233"/>
                    <a:pt x="83652" y="155210"/>
                    <a:pt x="85403" y="152191"/>
                  </a:cubicBezTo>
                  <a:cubicBezTo>
                    <a:pt x="87130" y="149194"/>
                    <a:pt x="86103" y="145361"/>
                    <a:pt x="83069" y="143619"/>
                  </a:cubicBezTo>
                  <a:lnTo>
                    <a:pt x="41964" y="120017"/>
                  </a:lnTo>
                  <a:cubicBezTo>
                    <a:pt x="41077" y="119483"/>
                    <a:pt x="40050" y="119181"/>
                    <a:pt x="38976" y="119135"/>
                  </a:cubicBezTo>
                  <a:close/>
                  <a:moveTo>
                    <a:pt x="14631" y="176698"/>
                  </a:moveTo>
                  <a:cubicBezTo>
                    <a:pt x="11153" y="176791"/>
                    <a:pt x="8376" y="179648"/>
                    <a:pt x="8469" y="183133"/>
                  </a:cubicBezTo>
                  <a:cubicBezTo>
                    <a:pt x="8539" y="185943"/>
                    <a:pt x="10477" y="188383"/>
                    <a:pt x="13231" y="189056"/>
                  </a:cubicBezTo>
                  <a:lnTo>
                    <a:pt x="59074" y="201299"/>
                  </a:lnTo>
                  <a:cubicBezTo>
                    <a:pt x="62458" y="202135"/>
                    <a:pt x="65889" y="200114"/>
                    <a:pt x="66730" y="196746"/>
                  </a:cubicBezTo>
                  <a:cubicBezTo>
                    <a:pt x="67570" y="193447"/>
                    <a:pt x="65633" y="190102"/>
                    <a:pt x="62341" y="189173"/>
                  </a:cubicBezTo>
                  <a:lnTo>
                    <a:pt x="16499" y="176954"/>
                  </a:lnTo>
                  <a:cubicBezTo>
                    <a:pt x="15892" y="176791"/>
                    <a:pt x="15262" y="176722"/>
                    <a:pt x="14631" y="176768"/>
                  </a:cubicBezTo>
                  <a:close/>
                  <a:moveTo>
                    <a:pt x="166515" y="236143"/>
                  </a:moveTo>
                  <a:cubicBezTo>
                    <a:pt x="176108" y="236143"/>
                    <a:pt x="183741" y="243739"/>
                    <a:pt x="183741" y="253287"/>
                  </a:cubicBezTo>
                  <a:cubicBezTo>
                    <a:pt x="183741" y="258049"/>
                    <a:pt x="181827" y="262277"/>
                    <a:pt x="178722" y="265390"/>
                  </a:cubicBezTo>
                  <a:cubicBezTo>
                    <a:pt x="178279" y="265808"/>
                    <a:pt x="177928" y="266296"/>
                    <a:pt x="177625" y="266830"/>
                  </a:cubicBezTo>
                  <a:cubicBezTo>
                    <a:pt x="177625" y="266853"/>
                    <a:pt x="177602" y="266899"/>
                    <a:pt x="177578" y="266923"/>
                  </a:cubicBezTo>
                  <a:cubicBezTo>
                    <a:pt x="177508" y="267062"/>
                    <a:pt x="177438" y="267178"/>
                    <a:pt x="177368" y="267318"/>
                  </a:cubicBezTo>
                  <a:cubicBezTo>
                    <a:pt x="177345" y="267341"/>
                    <a:pt x="177322" y="267388"/>
                    <a:pt x="177298" y="267411"/>
                  </a:cubicBezTo>
                  <a:cubicBezTo>
                    <a:pt x="177228" y="267573"/>
                    <a:pt x="177182" y="267736"/>
                    <a:pt x="177111" y="267899"/>
                  </a:cubicBezTo>
                  <a:cubicBezTo>
                    <a:pt x="177111" y="267922"/>
                    <a:pt x="177111" y="267945"/>
                    <a:pt x="177088" y="267968"/>
                  </a:cubicBezTo>
                  <a:cubicBezTo>
                    <a:pt x="177041" y="268131"/>
                    <a:pt x="177018" y="268294"/>
                    <a:pt x="176971" y="268456"/>
                  </a:cubicBezTo>
                  <a:cubicBezTo>
                    <a:pt x="176971" y="268502"/>
                    <a:pt x="176971" y="268526"/>
                    <a:pt x="176948" y="268549"/>
                  </a:cubicBezTo>
                  <a:cubicBezTo>
                    <a:pt x="176948" y="268688"/>
                    <a:pt x="176925" y="268828"/>
                    <a:pt x="176901" y="268944"/>
                  </a:cubicBezTo>
                  <a:cubicBezTo>
                    <a:pt x="176901" y="269013"/>
                    <a:pt x="176901" y="269083"/>
                    <a:pt x="176878" y="269130"/>
                  </a:cubicBezTo>
                  <a:cubicBezTo>
                    <a:pt x="176878" y="269269"/>
                    <a:pt x="176878" y="269385"/>
                    <a:pt x="176878" y="269525"/>
                  </a:cubicBezTo>
                  <a:cubicBezTo>
                    <a:pt x="176878" y="269594"/>
                    <a:pt x="176878" y="269641"/>
                    <a:pt x="176878" y="269710"/>
                  </a:cubicBezTo>
                  <a:cubicBezTo>
                    <a:pt x="176878" y="269850"/>
                    <a:pt x="176878" y="269966"/>
                    <a:pt x="176901" y="270105"/>
                  </a:cubicBezTo>
                  <a:cubicBezTo>
                    <a:pt x="176901" y="270175"/>
                    <a:pt x="176901" y="270221"/>
                    <a:pt x="176901" y="270291"/>
                  </a:cubicBezTo>
                  <a:cubicBezTo>
                    <a:pt x="176925" y="270384"/>
                    <a:pt x="176948" y="270477"/>
                    <a:pt x="176948" y="270593"/>
                  </a:cubicBezTo>
                  <a:cubicBezTo>
                    <a:pt x="176971" y="270686"/>
                    <a:pt x="176995" y="270779"/>
                    <a:pt x="176995" y="270872"/>
                  </a:cubicBezTo>
                  <a:cubicBezTo>
                    <a:pt x="177018" y="270988"/>
                    <a:pt x="177041" y="271081"/>
                    <a:pt x="177065" y="271174"/>
                  </a:cubicBezTo>
                  <a:cubicBezTo>
                    <a:pt x="177111" y="271313"/>
                    <a:pt x="177158" y="271429"/>
                    <a:pt x="177182" y="271569"/>
                  </a:cubicBezTo>
                  <a:cubicBezTo>
                    <a:pt x="177228" y="271662"/>
                    <a:pt x="177252" y="271754"/>
                    <a:pt x="177275" y="271871"/>
                  </a:cubicBezTo>
                  <a:cubicBezTo>
                    <a:pt x="177322" y="271964"/>
                    <a:pt x="177368" y="272056"/>
                    <a:pt x="177392" y="272150"/>
                  </a:cubicBezTo>
                  <a:cubicBezTo>
                    <a:pt x="177438" y="272266"/>
                    <a:pt x="177485" y="272358"/>
                    <a:pt x="177532" y="272452"/>
                  </a:cubicBezTo>
                  <a:cubicBezTo>
                    <a:pt x="177578" y="272545"/>
                    <a:pt x="177625" y="272660"/>
                    <a:pt x="177672" y="272754"/>
                  </a:cubicBezTo>
                  <a:cubicBezTo>
                    <a:pt x="177742" y="272800"/>
                    <a:pt x="177789" y="272870"/>
                    <a:pt x="177835" y="272939"/>
                  </a:cubicBezTo>
                  <a:cubicBezTo>
                    <a:pt x="177905" y="273032"/>
                    <a:pt x="177975" y="273125"/>
                    <a:pt x="178022" y="273218"/>
                  </a:cubicBezTo>
                  <a:cubicBezTo>
                    <a:pt x="178068" y="273288"/>
                    <a:pt x="178115" y="273357"/>
                    <a:pt x="178162" y="273404"/>
                  </a:cubicBezTo>
                  <a:cubicBezTo>
                    <a:pt x="178255" y="273520"/>
                    <a:pt x="178349" y="273613"/>
                    <a:pt x="178419" y="273706"/>
                  </a:cubicBezTo>
                  <a:cubicBezTo>
                    <a:pt x="178465" y="273753"/>
                    <a:pt x="178512" y="273776"/>
                    <a:pt x="178535" y="273799"/>
                  </a:cubicBezTo>
                  <a:cubicBezTo>
                    <a:pt x="178652" y="273915"/>
                    <a:pt x="178769" y="274008"/>
                    <a:pt x="178886" y="274101"/>
                  </a:cubicBezTo>
                  <a:cubicBezTo>
                    <a:pt x="178909" y="274124"/>
                    <a:pt x="178955" y="274170"/>
                    <a:pt x="179002" y="274194"/>
                  </a:cubicBezTo>
                  <a:cubicBezTo>
                    <a:pt x="179119" y="274287"/>
                    <a:pt x="179236" y="274403"/>
                    <a:pt x="179352" y="274496"/>
                  </a:cubicBezTo>
                  <a:cubicBezTo>
                    <a:pt x="179399" y="274519"/>
                    <a:pt x="179422" y="274542"/>
                    <a:pt x="179446" y="274565"/>
                  </a:cubicBezTo>
                  <a:cubicBezTo>
                    <a:pt x="179586" y="274658"/>
                    <a:pt x="179749" y="274751"/>
                    <a:pt x="179889" y="274844"/>
                  </a:cubicBezTo>
                  <a:cubicBezTo>
                    <a:pt x="179913" y="274867"/>
                    <a:pt x="179913" y="274867"/>
                    <a:pt x="179936" y="274867"/>
                  </a:cubicBezTo>
                  <a:cubicBezTo>
                    <a:pt x="180099" y="274984"/>
                    <a:pt x="180263" y="275076"/>
                    <a:pt x="180426" y="275169"/>
                  </a:cubicBezTo>
                  <a:cubicBezTo>
                    <a:pt x="180473" y="275193"/>
                    <a:pt x="180519" y="275216"/>
                    <a:pt x="180566" y="275239"/>
                  </a:cubicBezTo>
                  <a:cubicBezTo>
                    <a:pt x="180706" y="275309"/>
                    <a:pt x="180846" y="275355"/>
                    <a:pt x="181009" y="275425"/>
                  </a:cubicBezTo>
                  <a:cubicBezTo>
                    <a:pt x="181056" y="275448"/>
                    <a:pt x="181103" y="275448"/>
                    <a:pt x="181173" y="275471"/>
                  </a:cubicBezTo>
                  <a:cubicBezTo>
                    <a:pt x="181313" y="275495"/>
                    <a:pt x="181476" y="275541"/>
                    <a:pt x="181616" y="275564"/>
                  </a:cubicBezTo>
                  <a:cubicBezTo>
                    <a:pt x="181640" y="275564"/>
                    <a:pt x="181663" y="275564"/>
                    <a:pt x="181687" y="275588"/>
                  </a:cubicBezTo>
                  <a:cubicBezTo>
                    <a:pt x="181873" y="275611"/>
                    <a:pt x="182060" y="275657"/>
                    <a:pt x="182247" y="275680"/>
                  </a:cubicBezTo>
                  <a:cubicBezTo>
                    <a:pt x="182247" y="275680"/>
                    <a:pt x="182247" y="275680"/>
                    <a:pt x="182270" y="275680"/>
                  </a:cubicBezTo>
                  <a:cubicBezTo>
                    <a:pt x="182480" y="275704"/>
                    <a:pt x="182714" y="275704"/>
                    <a:pt x="182924" y="275727"/>
                  </a:cubicBezTo>
                  <a:cubicBezTo>
                    <a:pt x="182994" y="275727"/>
                    <a:pt x="183064" y="275727"/>
                    <a:pt x="183134" y="275727"/>
                  </a:cubicBezTo>
                  <a:lnTo>
                    <a:pt x="240204" y="275727"/>
                  </a:lnTo>
                  <a:lnTo>
                    <a:pt x="240134" y="316518"/>
                  </a:lnTo>
                  <a:cubicBezTo>
                    <a:pt x="236889" y="315310"/>
                    <a:pt x="233411" y="314660"/>
                    <a:pt x="229770" y="314660"/>
                  </a:cubicBezTo>
                  <a:cubicBezTo>
                    <a:pt x="213361" y="314660"/>
                    <a:pt x="199940" y="328040"/>
                    <a:pt x="199940" y="344371"/>
                  </a:cubicBezTo>
                  <a:cubicBezTo>
                    <a:pt x="199940" y="360678"/>
                    <a:pt x="213361" y="374059"/>
                    <a:pt x="229770" y="374059"/>
                  </a:cubicBezTo>
                  <a:cubicBezTo>
                    <a:pt x="233411" y="374059"/>
                    <a:pt x="236889" y="373362"/>
                    <a:pt x="240134" y="372200"/>
                  </a:cubicBezTo>
                  <a:cubicBezTo>
                    <a:pt x="240134" y="397010"/>
                    <a:pt x="240204" y="421912"/>
                    <a:pt x="240204" y="446675"/>
                  </a:cubicBezTo>
                  <a:lnTo>
                    <a:pt x="202787" y="446675"/>
                  </a:lnTo>
                  <a:cubicBezTo>
                    <a:pt x="201387" y="434387"/>
                    <a:pt x="197022" y="423143"/>
                    <a:pt x="189903" y="412945"/>
                  </a:cubicBezTo>
                  <a:cubicBezTo>
                    <a:pt x="181570" y="400982"/>
                    <a:pt x="170599" y="389785"/>
                    <a:pt x="159022" y="377450"/>
                  </a:cubicBezTo>
                  <a:cubicBezTo>
                    <a:pt x="135914" y="352757"/>
                    <a:pt x="110425" y="323766"/>
                    <a:pt x="97867" y="277074"/>
                  </a:cubicBezTo>
                  <a:cubicBezTo>
                    <a:pt x="97750" y="276679"/>
                    <a:pt x="97634" y="276192"/>
                    <a:pt x="97540" y="275727"/>
                  </a:cubicBezTo>
                  <a:lnTo>
                    <a:pt x="149825" y="275727"/>
                  </a:lnTo>
                  <a:cubicBezTo>
                    <a:pt x="151763" y="275750"/>
                    <a:pt x="153607" y="274867"/>
                    <a:pt x="154797" y="273357"/>
                  </a:cubicBezTo>
                  <a:cubicBezTo>
                    <a:pt x="154797" y="273357"/>
                    <a:pt x="154797" y="273357"/>
                    <a:pt x="154797" y="273357"/>
                  </a:cubicBezTo>
                  <a:cubicBezTo>
                    <a:pt x="154937" y="273195"/>
                    <a:pt x="155054" y="273032"/>
                    <a:pt x="155171" y="272847"/>
                  </a:cubicBezTo>
                  <a:cubicBezTo>
                    <a:pt x="155171" y="272847"/>
                    <a:pt x="155171" y="272847"/>
                    <a:pt x="155171" y="272847"/>
                  </a:cubicBezTo>
                  <a:cubicBezTo>
                    <a:pt x="155381" y="272521"/>
                    <a:pt x="155567" y="272196"/>
                    <a:pt x="155707" y="271824"/>
                  </a:cubicBezTo>
                  <a:cubicBezTo>
                    <a:pt x="155707" y="271801"/>
                    <a:pt x="155731" y="271778"/>
                    <a:pt x="155754" y="271731"/>
                  </a:cubicBezTo>
                  <a:cubicBezTo>
                    <a:pt x="155824" y="271546"/>
                    <a:pt x="155894" y="271360"/>
                    <a:pt x="155941" y="271151"/>
                  </a:cubicBezTo>
                  <a:cubicBezTo>
                    <a:pt x="155941" y="271151"/>
                    <a:pt x="155941" y="271151"/>
                    <a:pt x="155941" y="271127"/>
                  </a:cubicBezTo>
                  <a:cubicBezTo>
                    <a:pt x="155987" y="270942"/>
                    <a:pt x="156034" y="270733"/>
                    <a:pt x="156081" y="270547"/>
                  </a:cubicBezTo>
                  <a:cubicBezTo>
                    <a:pt x="156081" y="270547"/>
                    <a:pt x="156081" y="270547"/>
                    <a:pt x="156081" y="270547"/>
                  </a:cubicBezTo>
                  <a:cubicBezTo>
                    <a:pt x="156104" y="270384"/>
                    <a:pt x="156128" y="270221"/>
                    <a:pt x="156151" y="270059"/>
                  </a:cubicBezTo>
                  <a:cubicBezTo>
                    <a:pt x="156151" y="270012"/>
                    <a:pt x="156151" y="269989"/>
                    <a:pt x="156151" y="269966"/>
                  </a:cubicBezTo>
                  <a:cubicBezTo>
                    <a:pt x="156174" y="269827"/>
                    <a:pt x="156174" y="269687"/>
                    <a:pt x="156174" y="269571"/>
                  </a:cubicBezTo>
                  <a:cubicBezTo>
                    <a:pt x="156174" y="269455"/>
                    <a:pt x="156174" y="269362"/>
                    <a:pt x="156174" y="269269"/>
                  </a:cubicBezTo>
                  <a:cubicBezTo>
                    <a:pt x="156174" y="269200"/>
                    <a:pt x="156174" y="269153"/>
                    <a:pt x="156151" y="269083"/>
                  </a:cubicBezTo>
                  <a:cubicBezTo>
                    <a:pt x="156151" y="268944"/>
                    <a:pt x="156128" y="268828"/>
                    <a:pt x="156104" y="268688"/>
                  </a:cubicBezTo>
                  <a:cubicBezTo>
                    <a:pt x="156104" y="268619"/>
                    <a:pt x="156104" y="268572"/>
                    <a:pt x="156081" y="268502"/>
                  </a:cubicBezTo>
                  <a:cubicBezTo>
                    <a:pt x="156057" y="268340"/>
                    <a:pt x="156034" y="268177"/>
                    <a:pt x="155987" y="268015"/>
                  </a:cubicBezTo>
                  <a:cubicBezTo>
                    <a:pt x="155987" y="267992"/>
                    <a:pt x="155987" y="267945"/>
                    <a:pt x="155964" y="267922"/>
                  </a:cubicBezTo>
                  <a:cubicBezTo>
                    <a:pt x="155941" y="267759"/>
                    <a:pt x="155894" y="267597"/>
                    <a:pt x="155824" y="267434"/>
                  </a:cubicBezTo>
                  <a:cubicBezTo>
                    <a:pt x="155801" y="267364"/>
                    <a:pt x="155777" y="267318"/>
                    <a:pt x="155754" y="267248"/>
                  </a:cubicBezTo>
                  <a:cubicBezTo>
                    <a:pt x="155707" y="267109"/>
                    <a:pt x="155637" y="266993"/>
                    <a:pt x="155567" y="266853"/>
                  </a:cubicBezTo>
                  <a:cubicBezTo>
                    <a:pt x="155544" y="266784"/>
                    <a:pt x="155521" y="266737"/>
                    <a:pt x="155474" y="266667"/>
                  </a:cubicBezTo>
                  <a:cubicBezTo>
                    <a:pt x="155427" y="266528"/>
                    <a:pt x="155357" y="266412"/>
                    <a:pt x="155264" y="266272"/>
                  </a:cubicBezTo>
                  <a:cubicBezTo>
                    <a:pt x="155241" y="266249"/>
                    <a:pt x="155217" y="266203"/>
                    <a:pt x="155171" y="266180"/>
                  </a:cubicBezTo>
                  <a:cubicBezTo>
                    <a:pt x="155101" y="266040"/>
                    <a:pt x="155007" y="265924"/>
                    <a:pt x="154914" y="265785"/>
                  </a:cubicBezTo>
                  <a:cubicBezTo>
                    <a:pt x="154890" y="265761"/>
                    <a:pt x="154867" y="265738"/>
                    <a:pt x="154867" y="265715"/>
                  </a:cubicBezTo>
                  <a:cubicBezTo>
                    <a:pt x="154750" y="265576"/>
                    <a:pt x="154634" y="265459"/>
                    <a:pt x="154494" y="265320"/>
                  </a:cubicBezTo>
                  <a:cubicBezTo>
                    <a:pt x="154447" y="265274"/>
                    <a:pt x="154377" y="265204"/>
                    <a:pt x="154307" y="265134"/>
                  </a:cubicBezTo>
                  <a:cubicBezTo>
                    <a:pt x="151203" y="262021"/>
                    <a:pt x="149265" y="257793"/>
                    <a:pt x="149265" y="253031"/>
                  </a:cubicBezTo>
                  <a:cubicBezTo>
                    <a:pt x="149265" y="243484"/>
                    <a:pt x="156898" y="235888"/>
                    <a:pt x="166491" y="235888"/>
                  </a:cubicBezTo>
                  <a:close/>
                  <a:moveTo>
                    <a:pt x="54218" y="238490"/>
                  </a:moveTo>
                  <a:cubicBezTo>
                    <a:pt x="54195" y="238490"/>
                    <a:pt x="54172" y="238490"/>
                    <a:pt x="54148" y="238490"/>
                  </a:cubicBezTo>
                  <a:lnTo>
                    <a:pt x="6695" y="238490"/>
                  </a:lnTo>
                  <a:cubicBezTo>
                    <a:pt x="3217" y="238350"/>
                    <a:pt x="276" y="241045"/>
                    <a:pt x="136" y="244529"/>
                  </a:cubicBezTo>
                  <a:cubicBezTo>
                    <a:pt x="-4" y="247990"/>
                    <a:pt x="2727" y="250894"/>
                    <a:pt x="6205" y="251033"/>
                  </a:cubicBezTo>
                  <a:cubicBezTo>
                    <a:pt x="6368" y="251033"/>
                    <a:pt x="6532" y="251033"/>
                    <a:pt x="6695" y="251033"/>
                  </a:cubicBezTo>
                  <a:lnTo>
                    <a:pt x="54148" y="251033"/>
                  </a:lnTo>
                  <a:cubicBezTo>
                    <a:pt x="57626" y="251173"/>
                    <a:pt x="60567" y="248455"/>
                    <a:pt x="60684" y="244994"/>
                  </a:cubicBezTo>
                  <a:cubicBezTo>
                    <a:pt x="60824" y="241533"/>
                    <a:pt x="58093" y="238629"/>
                    <a:pt x="54615" y="238490"/>
                  </a:cubicBezTo>
                  <a:cubicBezTo>
                    <a:pt x="54499" y="238490"/>
                    <a:pt x="54359" y="238490"/>
                    <a:pt x="54218" y="238490"/>
                  </a:cubicBezTo>
                  <a:close/>
                  <a:moveTo>
                    <a:pt x="252831" y="276099"/>
                  </a:moveTo>
                  <a:lnTo>
                    <a:pt x="298534" y="276099"/>
                  </a:lnTo>
                  <a:cubicBezTo>
                    <a:pt x="297344" y="279304"/>
                    <a:pt x="296690" y="282766"/>
                    <a:pt x="296690" y="286389"/>
                  </a:cubicBezTo>
                  <a:cubicBezTo>
                    <a:pt x="296690" y="302697"/>
                    <a:pt x="310135" y="316077"/>
                    <a:pt x="326520" y="316077"/>
                  </a:cubicBezTo>
                  <a:cubicBezTo>
                    <a:pt x="342930" y="316077"/>
                    <a:pt x="356351" y="302697"/>
                    <a:pt x="356351" y="286389"/>
                  </a:cubicBezTo>
                  <a:cubicBezTo>
                    <a:pt x="356351" y="282789"/>
                    <a:pt x="355697" y="279327"/>
                    <a:pt x="354507" y="276099"/>
                  </a:cubicBezTo>
                  <a:lnTo>
                    <a:pt x="395261" y="276099"/>
                  </a:lnTo>
                  <a:cubicBezTo>
                    <a:pt x="395168" y="276494"/>
                    <a:pt x="395075" y="277074"/>
                    <a:pt x="394981" y="277446"/>
                  </a:cubicBezTo>
                  <a:cubicBezTo>
                    <a:pt x="382143" y="325137"/>
                    <a:pt x="356678" y="354081"/>
                    <a:pt x="333640" y="378519"/>
                  </a:cubicBezTo>
                  <a:cubicBezTo>
                    <a:pt x="322109" y="390738"/>
                    <a:pt x="311162" y="401749"/>
                    <a:pt x="302875" y="413573"/>
                  </a:cubicBezTo>
                  <a:cubicBezTo>
                    <a:pt x="295803" y="423654"/>
                    <a:pt x="291438" y="434805"/>
                    <a:pt x="290061" y="447047"/>
                  </a:cubicBezTo>
                  <a:lnTo>
                    <a:pt x="252831" y="447047"/>
                  </a:lnTo>
                  <a:cubicBezTo>
                    <a:pt x="252831" y="418521"/>
                    <a:pt x="252715" y="389808"/>
                    <a:pt x="252715" y="361329"/>
                  </a:cubicBezTo>
                  <a:cubicBezTo>
                    <a:pt x="252715" y="361236"/>
                    <a:pt x="252715" y="361143"/>
                    <a:pt x="252715" y="361050"/>
                  </a:cubicBezTo>
                  <a:cubicBezTo>
                    <a:pt x="252715" y="357565"/>
                    <a:pt x="249867" y="354778"/>
                    <a:pt x="246389" y="354801"/>
                  </a:cubicBezTo>
                  <a:cubicBezTo>
                    <a:pt x="244335" y="354801"/>
                    <a:pt x="242421" y="355800"/>
                    <a:pt x="241231" y="357473"/>
                  </a:cubicBezTo>
                  <a:cubicBezTo>
                    <a:pt x="238196" y="360191"/>
                    <a:pt x="234228" y="361840"/>
                    <a:pt x="229770" y="361840"/>
                  </a:cubicBezTo>
                  <a:cubicBezTo>
                    <a:pt x="220177" y="361840"/>
                    <a:pt x="212544" y="354244"/>
                    <a:pt x="212544" y="344719"/>
                  </a:cubicBezTo>
                  <a:cubicBezTo>
                    <a:pt x="212544" y="335172"/>
                    <a:pt x="220177" y="327576"/>
                    <a:pt x="229770" y="327576"/>
                  </a:cubicBezTo>
                  <a:cubicBezTo>
                    <a:pt x="234228" y="327576"/>
                    <a:pt x="238196" y="329225"/>
                    <a:pt x="241254" y="331943"/>
                  </a:cubicBezTo>
                  <a:cubicBezTo>
                    <a:pt x="243261" y="334777"/>
                    <a:pt x="247183" y="335474"/>
                    <a:pt x="250030" y="333476"/>
                  </a:cubicBezTo>
                  <a:cubicBezTo>
                    <a:pt x="251664" y="332338"/>
                    <a:pt x="252668" y="330503"/>
                    <a:pt x="252715" y="328505"/>
                  </a:cubicBezTo>
                  <a:cubicBezTo>
                    <a:pt x="252715" y="328505"/>
                    <a:pt x="252715" y="328505"/>
                    <a:pt x="252715" y="328505"/>
                  </a:cubicBezTo>
                  <a:cubicBezTo>
                    <a:pt x="252715" y="328505"/>
                    <a:pt x="252715" y="328505"/>
                    <a:pt x="252715" y="328505"/>
                  </a:cubicBezTo>
                  <a:cubicBezTo>
                    <a:pt x="252715" y="328389"/>
                    <a:pt x="252715" y="328296"/>
                    <a:pt x="252715" y="328203"/>
                  </a:cubicBezTo>
                  <a:close/>
                  <a:moveTo>
                    <a:pt x="60754" y="288016"/>
                  </a:moveTo>
                  <a:cubicBezTo>
                    <a:pt x="60194" y="287992"/>
                    <a:pt x="59634" y="288062"/>
                    <a:pt x="59074" y="288201"/>
                  </a:cubicBezTo>
                  <a:lnTo>
                    <a:pt x="13231" y="300397"/>
                  </a:lnTo>
                  <a:cubicBezTo>
                    <a:pt x="9870" y="301303"/>
                    <a:pt x="7862" y="304718"/>
                    <a:pt x="8749" y="308086"/>
                  </a:cubicBezTo>
                  <a:cubicBezTo>
                    <a:pt x="9636" y="311431"/>
                    <a:pt x="13091" y="313429"/>
                    <a:pt x="16452" y="312546"/>
                  </a:cubicBezTo>
                  <a:cubicBezTo>
                    <a:pt x="16475" y="312546"/>
                    <a:pt x="16475" y="312546"/>
                    <a:pt x="16499" y="312523"/>
                  </a:cubicBezTo>
                  <a:lnTo>
                    <a:pt x="62341" y="300304"/>
                  </a:lnTo>
                  <a:cubicBezTo>
                    <a:pt x="65726" y="299468"/>
                    <a:pt x="67757" y="296053"/>
                    <a:pt x="66893" y="292685"/>
                  </a:cubicBezTo>
                  <a:cubicBezTo>
                    <a:pt x="66193" y="289897"/>
                    <a:pt x="63648" y="287946"/>
                    <a:pt x="60754" y="287969"/>
                  </a:cubicBezTo>
                  <a:close/>
                  <a:moveTo>
                    <a:pt x="80221" y="334150"/>
                  </a:moveTo>
                  <a:cubicBezTo>
                    <a:pt x="79007" y="334103"/>
                    <a:pt x="77817" y="334405"/>
                    <a:pt x="76766" y="335033"/>
                  </a:cubicBezTo>
                  <a:lnTo>
                    <a:pt x="35662" y="358634"/>
                  </a:lnTo>
                  <a:cubicBezTo>
                    <a:pt x="32604" y="360283"/>
                    <a:pt x="31437" y="364093"/>
                    <a:pt x="33094" y="367136"/>
                  </a:cubicBezTo>
                  <a:cubicBezTo>
                    <a:pt x="34728" y="370203"/>
                    <a:pt x="38556" y="371341"/>
                    <a:pt x="41638" y="369715"/>
                  </a:cubicBezTo>
                  <a:cubicBezTo>
                    <a:pt x="41754" y="369645"/>
                    <a:pt x="41848" y="369576"/>
                    <a:pt x="41964" y="369506"/>
                  </a:cubicBezTo>
                  <a:lnTo>
                    <a:pt x="83069" y="345904"/>
                  </a:lnTo>
                  <a:cubicBezTo>
                    <a:pt x="86103" y="344208"/>
                    <a:pt x="87200" y="340376"/>
                    <a:pt x="85496" y="337356"/>
                  </a:cubicBezTo>
                  <a:cubicBezTo>
                    <a:pt x="84423" y="335451"/>
                    <a:pt x="82415" y="334220"/>
                    <a:pt x="80221" y="334150"/>
                  </a:cubicBezTo>
                  <a:close/>
                  <a:moveTo>
                    <a:pt x="110378" y="373757"/>
                  </a:moveTo>
                  <a:cubicBezTo>
                    <a:pt x="108744" y="373803"/>
                    <a:pt x="107180" y="374500"/>
                    <a:pt x="106037" y="375662"/>
                  </a:cubicBezTo>
                  <a:lnTo>
                    <a:pt x="72495" y="409043"/>
                  </a:lnTo>
                  <a:cubicBezTo>
                    <a:pt x="69951" y="411412"/>
                    <a:pt x="69811" y="415385"/>
                    <a:pt x="72192" y="417917"/>
                  </a:cubicBezTo>
                  <a:cubicBezTo>
                    <a:pt x="74572" y="420449"/>
                    <a:pt x="78564" y="420565"/>
                    <a:pt x="81108" y="418195"/>
                  </a:cubicBezTo>
                  <a:cubicBezTo>
                    <a:pt x="81201" y="418102"/>
                    <a:pt x="81295" y="418010"/>
                    <a:pt x="81388" y="417917"/>
                  </a:cubicBezTo>
                  <a:lnTo>
                    <a:pt x="114953" y="384535"/>
                  </a:lnTo>
                  <a:cubicBezTo>
                    <a:pt x="117451" y="382119"/>
                    <a:pt x="117521" y="378147"/>
                    <a:pt x="115093" y="375662"/>
                  </a:cubicBezTo>
                  <a:cubicBezTo>
                    <a:pt x="113856" y="374407"/>
                    <a:pt x="112152" y="373710"/>
                    <a:pt x="110378" y="373757"/>
                  </a:cubicBezTo>
                  <a:close/>
                  <a:moveTo>
                    <a:pt x="196018" y="459591"/>
                  </a:moveTo>
                  <a:lnTo>
                    <a:pt x="197652" y="459591"/>
                  </a:lnTo>
                  <a:lnTo>
                    <a:pt x="246553" y="459591"/>
                  </a:lnTo>
                  <a:lnTo>
                    <a:pt x="296853" y="459591"/>
                  </a:lnTo>
                  <a:cubicBezTo>
                    <a:pt x="302782" y="459591"/>
                    <a:pt x="307357" y="464167"/>
                    <a:pt x="307357" y="470044"/>
                  </a:cubicBezTo>
                  <a:cubicBezTo>
                    <a:pt x="307357" y="475945"/>
                    <a:pt x="302782" y="480498"/>
                    <a:pt x="296853" y="480498"/>
                  </a:cubicBezTo>
                  <a:lnTo>
                    <a:pt x="196018" y="480498"/>
                  </a:lnTo>
                  <a:cubicBezTo>
                    <a:pt x="190089" y="480498"/>
                    <a:pt x="185491" y="475945"/>
                    <a:pt x="185491" y="470044"/>
                  </a:cubicBezTo>
                  <a:cubicBezTo>
                    <a:pt x="185491" y="464144"/>
                    <a:pt x="190089" y="459591"/>
                    <a:pt x="196018" y="459591"/>
                  </a:cubicBezTo>
                  <a:close/>
                  <a:moveTo>
                    <a:pt x="198002" y="493042"/>
                  </a:moveTo>
                  <a:lnTo>
                    <a:pt x="294869" y="493042"/>
                  </a:lnTo>
                  <a:lnTo>
                    <a:pt x="294239" y="542312"/>
                  </a:lnTo>
                  <a:cubicBezTo>
                    <a:pt x="293889" y="568632"/>
                    <a:pt x="273045" y="589585"/>
                    <a:pt x="246412" y="589585"/>
                  </a:cubicBezTo>
                  <a:cubicBezTo>
                    <a:pt x="219780" y="589585"/>
                    <a:pt x="198889" y="568632"/>
                    <a:pt x="198586" y="542312"/>
                  </a:cubicBezTo>
                  <a:close/>
                  <a:moveTo>
                    <a:pt x="222697" y="535250"/>
                  </a:moveTo>
                  <a:cubicBezTo>
                    <a:pt x="219220" y="535227"/>
                    <a:pt x="216372" y="538015"/>
                    <a:pt x="216349" y="541476"/>
                  </a:cubicBezTo>
                  <a:cubicBezTo>
                    <a:pt x="216325" y="544937"/>
                    <a:pt x="219103" y="547771"/>
                    <a:pt x="222604" y="547818"/>
                  </a:cubicBezTo>
                  <a:cubicBezTo>
                    <a:pt x="222627" y="547818"/>
                    <a:pt x="222674" y="547818"/>
                    <a:pt x="222697" y="547818"/>
                  </a:cubicBezTo>
                  <a:lnTo>
                    <a:pt x="270151" y="547818"/>
                  </a:lnTo>
                  <a:cubicBezTo>
                    <a:pt x="273652" y="547841"/>
                    <a:pt x="276500" y="545054"/>
                    <a:pt x="276523" y="541592"/>
                  </a:cubicBezTo>
                  <a:cubicBezTo>
                    <a:pt x="276546" y="538131"/>
                    <a:pt x="273745" y="535297"/>
                    <a:pt x="270268" y="535250"/>
                  </a:cubicBezTo>
                  <a:cubicBezTo>
                    <a:pt x="270244" y="535250"/>
                    <a:pt x="270198" y="535250"/>
                    <a:pt x="270151" y="535250"/>
                  </a:cubicBezTo>
                  <a:close/>
                </a:path>
              </a:pathLst>
            </a:custGeom>
            <a:solidFill>
              <a:schemeClr val="bg1"/>
            </a:solidFill>
            <a:ln w="59846" cap="rnd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14C7CD4-F127-203A-0DAB-B9B5F9308E62}"/>
              </a:ext>
            </a:extLst>
          </p:cNvPr>
          <p:cNvGrpSpPr/>
          <p:nvPr/>
        </p:nvGrpSpPr>
        <p:grpSpPr>
          <a:xfrm>
            <a:off x="9648073" y="3375215"/>
            <a:ext cx="384048" cy="384048"/>
            <a:chOff x="10297921" y="4181654"/>
            <a:chExt cx="507335" cy="512923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7E9121B-0B4C-B258-7504-B6F52EB995F7}"/>
                </a:ext>
              </a:extLst>
            </p:cNvPr>
            <p:cNvSpPr/>
            <p:nvPr/>
          </p:nvSpPr>
          <p:spPr>
            <a:xfrm>
              <a:off x="10297921" y="4181654"/>
              <a:ext cx="507335" cy="512923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53ADCA50-3709-EA95-0650-D1A76EC9EA38}"/>
                </a:ext>
              </a:extLst>
            </p:cNvPr>
            <p:cNvSpPr/>
            <p:nvPr/>
          </p:nvSpPr>
          <p:spPr>
            <a:xfrm>
              <a:off x="10421417" y="4312944"/>
              <a:ext cx="260343" cy="250342"/>
            </a:xfrm>
            <a:custGeom>
              <a:avLst/>
              <a:gdLst>
                <a:gd name="connsiteX0" fmla="*/ 61167 w 891071"/>
                <a:gd name="connsiteY0" fmla="*/ 0 h 856841"/>
                <a:gd name="connsiteX1" fmla="*/ 0 w 891071"/>
                <a:gd name="connsiteY1" fmla="*/ 61388 h 856841"/>
                <a:gd name="connsiteX2" fmla="*/ 0 w 891071"/>
                <a:gd name="connsiteY2" fmla="*/ 795454 h 856841"/>
                <a:gd name="connsiteX3" fmla="*/ 61167 w 891071"/>
                <a:gd name="connsiteY3" fmla="*/ 856842 h 856841"/>
                <a:gd name="connsiteX4" fmla="*/ 609900 w 891071"/>
                <a:gd name="connsiteY4" fmla="*/ 856842 h 856841"/>
                <a:gd name="connsiteX5" fmla="*/ 671067 w 891071"/>
                <a:gd name="connsiteY5" fmla="*/ 795454 h 856841"/>
                <a:gd name="connsiteX6" fmla="*/ 671067 w 891071"/>
                <a:gd name="connsiteY6" fmla="*/ 644874 h 856841"/>
                <a:gd name="connsiteX7" fmla="*/ 671030 w 891071"/>
                <a:gd name="connsiteY7" fmla="*/ 644874 h 856841"/>
                <a:gd name="connsiteX8" fmla="*/ 657162 w 891071"/>
                <a:gd name="connsiteY8" fmla="*/ 630956 h 856841"/>
                <a:gd name="connsiteX9" fmla="*/ 647288 w 891071"/>
                <a:gd name="connsiteY9" fmla="*/ 635002 h 856841"/>
                <a:gd name="connsiteX10" fmla="*/ 643183 w 891071"/>
                <a:gd name="connsiteY10" fmla="*/ 644875 h 856841"/>
                <a:gd name="connsiteX11" fmla="*/ 643183 w 891071"/>
                <a:gd name="connsiteY11" fmla="*/ 795455 h 856841"/>
                <a:gd name="connsiteX12" fmla="*/ 609863 w 891071"/>
                <a:gd name="connsiteY12" fmla="*/ 828858 h 856841"/>
                <a:gd name="connsiteX13" fmla="*/ 61168 w 891071"/>
                <a:gd name="connsiteY13" fmla="*/ 828858 h 856841"/>
                <a:gd name="connsiteX14" fmla="*/ 27885 w 891071"/>
                <a:gd name="connsiteY14" fmla="*/ 795455 h 856841"/>
                <a:gd name="connsiteX15" fmla="*/ 27885 w 891071"/>
                <a:gd name="connsiteY15" fmla="*/ 61389 h 856841"/>
                <a:gd name="connsiteX16" fmla="*/ 61168 w 891071"/>
                <a:gd name="connsiteY16" fmla="*/ 27948 h 856841"/>
                <a:gd name="connsiteX17" fmla="*/ 609901 w 891071"/>
                <a:gd name="connsiteY17" fmla="*/ 27948 h 856841"/>
                <a:gd name="connsiteX18" fmla="*/ 643221 w 891071"/>
                <a:gd name="connsiteY18" fmla="*/ 61389 h 856841"/>
                <a:gd name="connsiteX19" fmla="*/ 643221 w 891071"/>
                <a:gd name="connsiteY19" fmla="*/ 211969 h 856841"/>
                <a:gd name="connsiteX20" fmla="*/ 643184 w 891071"/>
                <a:gd name="connsiteY20" fmla="*/ 211969 h 856841"/>
                <a:gd name="connsiteX21" fmla="*/ 647289 w 891071"/>
                <a:gd name="connsiteY21" fmla="*/ 221842 h 856841"/>
                <a:gd name="connsiteX22" fmla="*/ 657163 w 891071"/>
                <a:gd name="connsiteY22" fmla="*/ 225887 h 856841"/>
                <a:gd name="connsiteX23" fmla="*/ 671031 w 891071"/>
                <a:gd name="connsiteY23" fmla="*/ 211970 h 856841"/>
                <a:gd name="connsiteX24" fmla="*/ 671031 w 891071"/>
                <a:gd name="connsiteY24" fmla="*/ 61390 h 856841"/>
                <a:gd name="connsiteX25" fmla="*/ 609864 w 891071"/>
                <a:gd name="connsiteY25" fmla="*/ 2 h 856841"/>
                <a:gd name="connsiteX26" fmla="*/ 139679 w 891071"/>
                <a:gd name="connsiteY26" fmla="*/ 150465 h 856841"/>
                <a:gd name="connsiteX27" fmla="*/ 129805 w 891071"/>
                <a:gd name="connsiteY27" fmla="*/ 154548 h 856841"/>
                <a:gd name="connsiteX28" fmla="*/ 125700 w 891071"/>
                <a:gd name="connsiteY28" fmla="*/ 164421 h 856841"/>
                <a:gd name="connsiteX29" fmla="*/ 125700 w 891071"/>
                <a:gd name="connsiteY29" fmla="*/ 269308 h 856841"/>
                <a:gd name="connsiteX30" fmla="*/ 129805 w 891071"/>
                <a:gd name="connsiteY30" fmla="*/ 279181 h 856841"/>
                <a:gd name="connsiteX31" fmla="*/ 139679 w 891071"/>
                <a:gd name="connsiteY31" fmla="*/ 283264 h 856841"/>
                <a:gd name="connsiteX32" fmla="*/ 244113 w 891071"/>
                <a:gd name="connsiteY32" fmla="*/ 283264 h 856841"/>
                <a:gd name="connsiteX33" fmla="*/ 253987 w 891071"/>
                <a:gd name="connsiteY33" fmla="*/ 279181 h 856841"/>
                <a:gd name="connsiteX34" fmla="*/ 258092 w 891071"/>
                <a:gd name="connsiteY34" fmla="*/ 269308 h 856841"/>
                <a:gd name="connsiteX35" fmla="*/ 258092 w 891071"/>
                <a:gd name="connsiteY35" fmla="*/ 164421 h 856841"/>
                <a:gd name="connsiteX36" fmla="*/ 253987 w 891071"/>
                <a:gd name="connsiteY36" fmla="*/ 154548 h 856841"/>
                <a:gd name="connsiteX37" fmla="*/ 244113 w 891071"/>
                <a:gd name="connsiteY37" fmla="*/ 150465 h 856841"/>
                <a:gd name="connsiteX38" fmla="*/ 153547 w 891071"/>
                <a:gd name="connsiteY38" fmla="*/ 178450 h 856841"/>
                <a:gd name="connsiteX39" fmla="*/ 230210 w 891071"/>
                <a:gd name="connsiteY39" fmla="*/ 178450 h 856841"/>
                <a:gd name="connsiteX40" fmla="*/ 230210 w 891071"/>
                <a:gd name="connsiteY40" fmla="*/ 255278 h 856841"/>
                <a:gd name="connsiteX41" fmla="*/ 153547 w 891071"/>
                <a:gd name="connsiteY41" fmla="*/ 255278 h 856841"/>
                <a:gd name="connsiteX42" fmla="*/ 322405 w 891071"/>
                <a:gd name="connsiteY42" fmla="*/ 202872 h 856841"/>
                <a:gd name="connsiteX43" fmla="*/ 312568 w 891071"/>
                <a:gd name="connsiteY43" fmla="*/ 206992 h 856841"/>
                <a:gd name="connsiteX44" fmla="*/ 308537 w 891071"/>
                <a:gd name="connsiteY44" fmla="*/ 216902 h 856841"/>
                <a:gd name="connsiteX45" fmla="*/ 322404 w 891071"/>
                <a:gd name="connsiteY45" fmla="*/ 230857 h 856841"/>
                <a:gd name="connsiteX46" fmla="*/ 531347 w 891071"/>
                <a:gd name="connsiteY46" fmla="*/ 230857 h 856841"/>
                <a:gd name="connsiteX47" fmla="*/ 541221 w 891071"/>
                <a:gd name="connsiteY47" fmla="*/ 226775 h 856841"/>
                <a:gd name="connsiteX48" fmla="*/ 545326 w 891071"/>
                <a:gd name="connsiteY48" fmla="*/ 216902 h 856841"/>
                <a:gd name="connsiteX49" fmla="*/ 541221 w 891071"/>
                <a:gd name="connsiteY49" fmla="*/ 206955 h 856841"/>
                <a:gd name="connsiteX50" fmla="*/ 531347 w 891071"/>
                <a:gd name="connsiteY50" fmla="*/ 202872 h 856841"/>
                <a:gd name="connsiteX51" fmla="*/ 601472 w 891071"/>
                <a:gd name="connsiteY51" fmla="*/ 244478 h 856841"/>
                <a:gd name="connsiteX52" fmla="*/ 471818 w 891071"/>
                <a:gd name="connsiteY52" fmla="*/ 298295 h 856841"/>
                <a:gd name="connsiteX53" fmla="*/ 471781 w 891071"/>
                <a:gd name="connsiteY53" fmla="*/ 558588 h 856841"/>
                <a:gd name="connsiteX54" fmla="*/ 698181 w 891071"/>
                <a:gd name="connsiteY54" fmla="*/ 584717 h 856841"/>
                <a:gd name="connsiteX55" fmla="*/ 723366 w 891071"/>
                <a:gd name="connsiteY55" fmla="*/ 609993 h 856841"/>
                <a:gd name="connsiteX56" fmla="*/ 720370 w 891071"/>
                <a:gd name="connsiteY56" fmla="*/ 612962 h 856841"/>
                <a:gd name="connsiteX57" fmla="*/ 720370 w 891071"/>
                <a:gd name="connsiteY57" fmla="*/ 613000 h 856841"/>
                <a:gd name="connsiteX58" fmla="*/ 716265 w 891071"/>
                <a:gd name="connsiteY58" fmla="*/ 622910 h 856841"/>
                <a:gd name="connsiteX59" fmla="*/ 720370 w 891071"/>
                <a:gd name="connsiteY59" fmla="*/ 632820 h 856841"/>
                <a:gd name="connsiteX60" fmla="*/ 788527 w 891071"/>
                <a:gd name="connsiteY60" fmla="*/ 701186 h 856841"/>
                <a:gd name="connsiteX61" fmla="*/ 872920 w 891071"/>
                <a:gd name="connsiteY61" fmla="*/ 702039 h 856841"/>
                <a:gd name="connsiteX62" fmla="*/ 874029 w 891071"/>
                <a:gd name="connsiteY62" fmla="*/ 700889 h 856841"/>
                <a:gd name="connsiteX63" fmla="*/ 873327 w 891071"/>
                <a:gd name="connsiteY63" fmla="*/ 616192 h 856841"/>
                <a:gd name="connsiteX64" fmla="*/ 805059 w 891071"/>
                <a:gd name="connsiteY64" fmla="*/ 547789 h 856841"/>
                <a:gd name="connsiteX65" fmla="*/ 805059 w 891071"/>
                <a:gd name="connsiteY65" fmla="*/ 547826 h 856841"/>
                <a:gd name="connsiteX66" fmla="*/ 785422 w 891071"/>
                <a:gd name="connsiteY66" fmla="*/ 547826 h 856841"/>
                <a:gd name="connsiteX67" fmla="*/ 782389 w 891071"/>
                <a:gd name="connsiteY67" fmla="*/ 550869 h 856841"/>
                <a:gd name="connsiteX68" fmla="*/ 757242 w 891071"/>
                <a:gd name="connsiteY68" fmla="*/ 525556 h 856841"/>
                <a:gd name="connsiteX69" fmla="*/ 731133 w 891071"/>
                <a:gd name="connsiteY69" fmla="*/ 298338 h 856841"/>
                <a:gd name="connsiteX70" fmla="*/ 601479 w 891071"/>
                <a:gd name="connsiteY70" fmla="*/ 244521 h 856841"/>
                <a:gd name="connsiteX71" fmla="*/ 601435 w 891071"/>
                <a:gd name="connsiteY71" fmla="*/ 272203 h 856841"/>
                <a:gd name="connsiteX72" fmla="*/ 711416 w 891071"/>
                <a:gd name="connsiteY72" fmla="*/ 318040 h 856841"/>
                <a:gd name="connsiteX73" fmla="*/ 728723 w 891071"/>
                <a:gd name="connsiteY73" fmla="*/ 518094 h 856841"/>
                <a:gd name="connsiteX74" fmla="*/ 728760 w 891071"/>
                <a:gd name="connsiteY74" fmla="*/ 518131 h 856841"/>
                <a:gd name="connsiteX75" fmla="*/ 727022 w 891071"/>
                <a:gd name="connsiteY75" fmla="*/ 520580 h 856841"/>
                <a:gd name="connsiteX76" fmla="*/ 711453 w 891071"/>
                <a:gd name="connsiteY76" fmla="*/ 538767 h 856841"/>
                <a:gd name="connsiteX77" fmla="*/ 692889 w 891071"/>
                <a:gd name="connsiteY77" fmla="*/ 554727 h 856841"/>
                <a:gd name="connsiteX78" fmla="*/ 692852 w 891071"/>
                <a:gd name="connsiteY78" fmla="*/ 554727 h 856841"/>
                <a:gd name="connsiteX79" fmla="*/ 690892 w 891071"/>
                <a:gd name="connsiteY79" fmla="*/ 556138 h 856841"/>
                <a:gd name="connsiteX80" fmla="*/ 491455 w 891071"/>
                <a:gd name="connsiteY80" fmla="*/ 538842 h 856841"/>
                <a:gd name="connsiteX81" fmla="*/ 491455 w 891071"/>
                <a:gd name="connsiteY81" fmla="*/ 318009 h 856841"/>
                <a:gd name="connsiteX82" fmla="*/ 601436 w 891071"/>
                <a:gd name="connsiteY82" fmla="*/ 272246 h 856841"/>
                <a:gd name="connsiteX83" fmla="*/ 139688 w 891071"/>
                <a:gd name="connsiteY83" fmla="*/ 362022 h 856841"/>
                <a:gd name="connsiteX84" fmla="*/ 129813 w 891071"/>
                <a:gd name="connsiteY84" fmla="*/ 366104 h 856841"/>
                <a:gd name="connsiteX85" fmla="*/ 125708 w 891071"/>
                <a:gd name="connsiteY85" fmla="*/ 375977 h 856841"/>
                <a:gd name="connsiteX86" fmla="*/ 125708 w 891071"/>
                <a:gd name="connsiteY86" fmla="*/ 480864 h 856841"/>
                <a:gd name="connsiteX87" fmla="*/ 129813 w 891071"/>
                <a:gd name="connsiteY87" fmla="*/ 490737 h 856841"/>
                <a:gd name="connsiteX88" fmla="*/ 139688 w 891071"/>
                <a:gd name="connsiteY88" fmla="*/ 494820 h 856841"/>
                <a:gd name="connsiteX89" fmla="*/ 244121 w 891071"/>
                <a:gd name="connsiteY89" fmla="*/ 494820 h 856841"/>
                <a:gd name="connsiteX90" fmla="*/ 253996 w 891071"/>
                <a:gd name="connsiteY90" fmla="*/ 490737 h 856841"/>
                <a:gd name="connsiteX91" fmla="*/ 258101 w 891071"/>
                <a:gd name="connsiteY91" fmla="*/ 480864 h 856841"/>
                <a:gd name="connsiteX92" fmla="*/ 258101 w 891071"/>
                <a:gd name="connsiteY92" fmla="*/ 375977 h 856841"/>
                <a:gd name="connsiteX93" fmla="*/ 253996 w 891071"/>
                <a:gd name="connsiteY93" fmla="*/ 366104 h 856841"/>
                <a:gd name="connsiteX94" fmla="*/ 244121 w 891071"/>
                <a:gd name="connsiteY94" fmla="*/ 362022 h 856841"/>
                <a:gd name="connsiteX95" fmla="*/ 667005 w 891071"/>
                <a:gd name="connsiteY95" fmla="*/ 371115 h 856841"/>
                <a:gd name="connsiteX96" fmla="*/ 657168 w 891071"/>
                <a:gd name="connsiteY96" fmla="*/ 375234 h 856841"/>
                <a:gd name="connsiteX97" fmla="*/ 580801 w 891071"/>
                <a:gd name="connsiteY97" fmla="*/ 451877 h 856841"/>
                <a:gd name="connsiteX98" fmla="*/ 545669 w 891071"/>
                <a:gd name="connsiteY98" fmla="*/ 416618 h 856841"/>
                <a:gd name="connsiteX99" fmla="*/ 545632 w 891071"/>
                <a:gd name="connsiteY99" fmla="*/ 416618 h 856841"/>
                <a:gd name="connsiteX100" fmla="*/ 535795 w 891071"/>
                <a:gd name="connsiteY100" fmla="*/ 412498 h 856841"/>
                <a:gd name="connsiteX101" fmla="*/ 525920 w 891071"/>
                <a:gd name="connsiteY101" fmla="*/ 416618 h 856841"/>
                <a:gd name="connsiteX102" fmla="*/ 521815 w 891071"/>
                <a:gd name="connsiteY102" fmla="*/ 426491 h 856841"/>
                <a:gd name="connsiteX103" fmla="*/ 525920 w 891071"/>
                <a:gd name="connsiteY103" fmla="*/ 436401 h 856841"/>
                <a:gd name="connsiteX104" fmla="*/ 570964 w 891071"/>
                <a:gd name="connsiteY104" fmla="*/ 481607 h 856841"/>
                <a:gd name="connsiteX105" fmla="*/ 570927 w 891071"/>
                <a:gd name="connsiteY105" fmla="*/ 481607 h 856841"/>
                <a:gd name="connsiteX106" fmla="*/ 580801 w 891071"/>
                <a:gd name="connsiteY106" fmla="*/ 485690 h 856841"/>
                <a:gd name="connsiteX107" fmla="*/ 590639 w 891071"/>
                <a:gd name="connsiteY107" fmla="*/ 481607 h 856841"/>
                <a:gd name="connsiteX108" fmla="*/ 676880 w 891071"/>
                <a:gd name="connsiteY108" fmla="*/ 395055 h 856841"/>
                <a:gd name="connsiteX109" fmla="*/ 680985 w 891071"/>
                <a:gd name="connsiteY109" fmla="*/ 385144 h 856841"/>
                <a:gd name="connsiteX110" fmla="*/ 676880 w 891071"/>
                <a:gd name="connsiteY110" fmla="*/ 375234 h 856841"/>
                <a:gd name="connsiteX111" fmla="*/ 667005 w 891071"/>
                <a:gd name="connsiteY111" fmla="*/ 371115 h 856841"/>
                <a:gd name="connsiteX112" fmla="*/ 153557 w 891071"/>
                <a:gd name="connsiteY112" fmla="*/ 390006 h 856841"/>
                <a:gd name="connsiteX113" fmla="*/ 230220 w 891071"/>
                <a:gd name="connsiteY113" fmla="*/ 390006 h 856841"/>
                <a:gd name="connsiteX114" fmla="*/ 230220 w 891071"/>
                <a:gd name="connsiteY114" fmla="*/ 466834 h 856841"/>
                <a:gd name="connsiteX115" fmla="*/ 153557 w 891071"/>
                <a:gd name="connsiteY115" fmla="*/ 466834 h 856841"/>
                <a:gd name="connsiteX116" fmla="*/ 322416 w 891071"/>
                <a:gd name="connsiteY116" fmla="*/ 414428 h 856841"/>
                <a:gd name="connsiteX117" fmla="*/ 312578 w 891071"/>
                <a:gd name="connsiteY117" fmla="*/ 418548 h 856841"/>
                <a:gd name="connsiteX118" fmla="*/ 308547 w 891071"/>
                <a:gd name="connsiteY118" fmla="*/ 428458 h 856841"/>
                <a:gd name="connsiteX119" fmla="*/ 322415 w 891071"/>
                <a:gd name="connsiteY119" fmla="*/ 442414 h 856841"/>
                <a:gd name="connsiteX120" fmla="*/ 376260 w 891071"/>
                <a:gd name="connsiteY120" fmla="*/ 442414 h 856841"/>
                <a:gd name="connsiteX121" fmla="*/ 386134 w 891071"/>
                <a:gd name="connsiteY121" fmla="*/ 438331 h 856841"/>
                <a:gd name="connsiteX122" fmla="*/ 390239 w 891071"/>
                <a:gd name="connsiteY122" fmla="*/ 428458 h 856841"/>
                <a:gd name="connsiteX123" fmla="*/ 386171 w 891071"/>
                <a:gd name="connsiteY123" fmla="*/ 418511 h 856841"/>
                <a:gd name="connsiteX124" fmla="*/ 376260 w 891071"/>
                <a:gd name="connsiteY124" fmla="*/ 414428 h 856841"/>
                <a:gd name="connsiteX125" fmla="*/ 740528 w 891071"/>
                <a:gd name="connsiteY125" fmla="*/ 548380 h 856841"/>
                <a:gd name="connsiteX126" fmla="*/ 762680 w 891071"/>
                <a:gd name="connsiteY126" fmla="*/ 570612 h 856841"/>
                <a:gd name="connsiteX127" fmla="*/ 743043 w 891071"/>
                <a:gd name="connsiteY127" fmla="*/ 590282 h 856841"/>
                <a:gd name="connsiteX128" fmla="*/ 720891 w 891071"/>
                <a:gd name="connsiteY128" fmla="*/ 568051 h 856841"/>
                <a:gd name="connsiteX129" fmla="*/ 731098 w 891071"/>
                <a:gd name="connsiteY129" fmla="*/ 558512 h 856841"/>
                <a:gd name="connsiteX130" fmla="*/ 740491 w 891071"/>
                <a:gd name="connsiteY130" fmla="*/ 548343 h 856841"/>
                <a:gd name="connsiteX131" fmla="*/ 139688 w 891071"/>
                <a:gd name="connsiteY131" fmla="*/ 573581 h 856841"/>
                <a:gd name="connsiteX132" fmla="*/ 125708 w 891071"/>
                <a:gd name="connsiteY132" fmla="*/ 587498 h 856841"/>
                <a:gd name="connsiteX133" fmla="*/ 125708 w 891071"/>
                <a:gd name="connsiteY133" fmla="*/ 692423 h 856841"/>
                <a:gd name="connsiteX134" fmla="*/ 139688 w 891071"/>
                <a:gd name="connsiteY134" fmla="*/ 706341 h 856841"/>
                <a:gd name="connsiteX135" fmla="*/ 244121 w 891071"/>
                <a:gd name="connsiteY135" fmla="*/ 706341 h 856841"/>
                <a:gd name="connsiteX136" fmla="*/ 258101 w 891071"/>
                <a:gd name="connsiteY136" fmla="*/ 692423 h 856841"/>
                <a:gd name="connsiteX137" fmla="*/ 258101 w 891071"/>
                <a:gd name="connsiteY137" fmla="*/ 587498 h 856841"/>
                <a:gd name="connsiteX138" fmla="*/ 244121 w 891071"/>
                <a:gd name="connsiteY138" fmla="*/ 573581 h 856841"/>
                <a:gd name="connsiteX139" fmla="*/ 795145 w 891071"/>
                <a:gd name="connsiteY139" fmla="*/ 577404 h 856841"/>
                <a:gd name="connsiteX140" fmla="*/ 853539 w 891071"/>
                <a:gd name="connsiteY140" fmla="*/ 636009 h 856841"/>
                <a:gd name="connsiteX141" fmla="*/ 854352 w 891071"/>
                <a:gd name="connsiteY141" fmla="*/ 681178 h 856841"/>
                <a:gd name="connsiteX142" fmla="*/ 853243 w 891071"/>
                <a:gd name="connsiteY142" fmla="*/ 682217 h 856841"/>
                <a:gd name="connsiteX143" fmla="*/ 808199 w 891071"/>
                <a:gd name="connsiteY143" fmla="*/ 681475 h 856841"/>
                <a:gd name="connsiteX144" fmla="*/ 749842 w 891071"/>
                <a:gd name="connsiteY144" fmla="*/ 622907 h 856841"/>
                <a:gd name="connsiteX145" fmla="*/ 752246 w 891071"/>
                <a:gd name="connsiteY145" fmla="*/ 620494 h 856841"/>
                <a:gd name="connsiteX146" fmla="*/ 752284 w 891071"/>
                <a:gd name="connsiteY146" fmla="*/ 620494 h 856841"/>
                <a:gd name="connsiteX147" fmla="*/ 752949 w 891071"/>
                <a:gd name="connsiteY147" fmla="*/ 619900 h 856841"/>
                <a:gd name="connsiteX148" fmla="*/ 792223 w 891071"/>
                <a:gd name="connsiteY148" fmla="*/ 580410 h 856841"/>
                <a:gd name="connsiteX149" fmla="*/ 792186 w 891071"/>
                <a:gd name="connsiteY149" fmla="*/ 580410 h 856841"/>
                <a:gd name="connsiteX150" fmla="*/ 792703 w 891071"/>
                <a:gd name="connsiteY150" fmla="*/ 579891 h 856841"/>
                <a:gd name="connsiteX151" fmla="*/ 153548 w 891071"/>
                <a:gd name="connsiteY151" fmla="*/ 601529 h 856841"/>
                <a:gd name="connsiteX152" fmla="*/ 230211 w 891071"/>
                <a:gd name="connsiteY152" fmla="*/ 601529 h 856841"/>
                <a:gd name="connsiteX153" fmla="*/ 230211 w 891071"/>
                <a:gd name="connsiteY153" fmla="*/ 678394 h 856841"/>
                <a:gd name="connsiteX154" fmla="*/ 153548 w 891071"/>
                <a:gd name="connsiteY154" fmla="*/ 678394 h 856841"/>
                <a:gd name="connsiteX155" fmla="*/ 322406 w 891071"/>
                <a:gd name="connsiteY155" fmla="*/ 625988 h 856841"/>
                <a:gd name="connsiteX156" fmla="*/ 308538 w 891071"/>
                <a:gd name="connsiteY156" fmla="*/ 639906 h 856841"/>
                <a:gd name="connsiteX157" fmla="*/ 312570 w 891071"/>
                <a:gd name="connsiteY157" fmla="*/ 649816 h 856841"/>
                <a:gd name="connsiteX158" fmla="*/ 322407 w 891071"/>
                <a:gd name="connsiteY158" fmla="*/ 653936 h 856841"/>
                <a:gd name="connsiteX159" fmla="*/ 531350 w 891071"/>
                <a:gd name="connsiteY159" fmla="*/ 653936 h 856841"/>
                <a:gd name="connsiteX160" fmla="*/ 541224 w 891071"/>
                <a:gd name="connsiteY160" fmla="*/ 649853 h 856841"/>
                <a:gd name="connsiteX161" fmla="*/ 545329 w 891071"/>
                <a:gd name="connsiteY161" fmla="*/ 639906 h 856841"/>
                <a:gd name="connsiteX162" fmla="*/ 541187 w 891071"/>
                <a:gd name="connsiteY162" fmla="*/ 630033 h 856841"/>
                <a:gd name="connsiteX163" fmla="*/ 531350 w 891071"/>
                <a:gd name="connsiteY163" fmla="*/ 625987 h 85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891071" h="856841">
                  <a:moveTo>
                    <a:pt x="61167" y="0"/>
                  </a:moveTo>
                  <a:cubicBezTo>
                    <a:pt x="27514" y="0"/>
                    <a:pt x="0" y="27613"/>
                    <a:pt x="0" y="61388"/>
                  </a:cubicBezTo>
                  <a:lnTo>
                    <a:pt x="0" y="795454"/>
                  </a:lnTo>
                  <a:cubicBezTo>
                    <a:pt x="0" y="829229"/>
                    <a:pt x="27514" y="856842"/>
                    <a:pt x="61167" y="856842"/>
                  </a:cubicBezTo>
                  <a:lnTo>
                    <a:pt x="609900" y="856842"/>
                  </a:lnTo>
                  <a:cubicBezTo>
                    <a:pt x="643553" y="856842"/>
                    <a:pt x="671067" y="829229"/>
                    <a:pt x="671067" y="795454"/>
                  </a:cubicBezTo>
                  <a:lnTo>
                    <a:pt x="671067" y="644874"/>
                  </a:lnTo>
                  <a:lnTo>
                    <a:pt x="671030" y="644874"/>
                  </a:lnTo>
                  <a:cubicBezTo>
                    <a:pt x="670993" y="637191"/>
                    <a:pt x="664817" y="630993"/>
                    <a:pt x="657162" y="630956"/>
                  </a:cubicBezTo>
                  <a:cubicBezTo>
                    <a:pt x="653464" y="630956"/>
                    <a:pt x="649914" y="632403"/>
                    <a:pt x="647288" y="635002"/>
                  </a:cubicBezTo>
                  <a:cubicBezTo>
                    <a:pt x="644663" y="637637"/>
                    <a:pt x="643183" y="641163"/>
                    <a:pt x="643183" y="644875"/>
                  </a:cubicBezTo>
                  <a:lnTo>
                    <a:pt x="643183" y="795455"/>
                  </a:lnTo>
                  <a:cubicBezTo>
                    <a:pt x="643183" y="814198"/>
                    <a:pt x="628575" y="828858"/>
                    <a:pt x="609863" y="828858"/>
                  </a:cubicBezTo>
                  <a:lnTo>
                    <a:pt x="61168" y="828858"/>
                  </a:lnTo>
                  <a:cubicBezTo>
                    <a:pt x="42455" y="828858"/>
                    <a:pt x="27885" y="814197"/>
                    <a:pt x="27885" y="795455"/>
                  </a:cubicBezTo>
                  <a:lnTo>
                    <a:pt x="27885" y="61389"/>
                  </a:lnTo>
                  <a:cubicBezTo>
                    <a:pt x="27885" y="42645"/>
                    <a:pt x="42456" y="27948"/>
                    <a:pt x="61168" y="27948"/>
                  </a:cubicBezTo>
                  <a:lnTo>
                    <a:pt x="609901" y="27948"/>
                  </a:lnTo>
                  <a:cubicBezTo>
                    <a:pt x="628614" y="27948"/>
                    <a:pt x="643221" y="42646"/>
                    <a:pt x="643221" y="61389"/>
                  </a:cubicBezTo>
                  <a:lnTo>
                    <a:pt x="643221" y="211969"/>
                  </a:lnTo>
                  <a:lnTo>
                    <a:pt x="643184" y="211969"/>
                  </a:lnTo>
                  <a:cubicBezTo>
                    <a:pt x="643184" y="215680"/>
                    <a:pt x="644663" y="219206"/>
                    <a:pt x="647289" y="221842"/>
                  </a:cubicBezTo>
                  <a:cubicBezTo>
                    <a:pt x="649914" y="224439"/>
                    <a:pt x="653464" y="225887"/>
                    <a:pt x="657163" y="225887"/>
                  </a:cubicBezTo>
                  <a:cubicBezTo>
                    <a:pt x="664818" y="225850"/>
                    <a:pt x="670994" y="219651"/>
                    <a:pt x="671031" y="211970"/>
                  </a:cubicBezTo>
                  <a:lnTo>
                    <a:pt x="671031" y="61390"/>
                  </a:lnTo>
                  <a:cubicBezTo>
                    <a:pt x="671031" y="27615"/>
                    <a:pt x="643517" y="2"/>
                    <a:pt x="609864" y="2"/>
                  </a:cubicBezTo>
                  <a:close/>
                  <a:moveTo>
                    <a:pt x="139679" y="150465"/>
                  </a:moveTo>
                  <a:cubicBezTo>
                    <a:pt x="135981" y="150465"/>
                    <a:pt x="132431" y="151913"/>
                    <a:pt x="129805" y="154548"/>
                  </a:cubicBezTo>
                  <a:cubicBezTo>
                    <a:pt x="127180" y="157146"/>
                    <a:pt x="125700" y="160709"/>
                    <a:pt x="125700" y="164421"/>
                  </a:cubicBezTo>
                  <a:lnTo>
                    <a:pt x="125700" y="269308"/>
                  </a:lnTo>
                  <a:cubicBezTo>
                    <a:pt x="125700" y="273019"/>
                    <a:pt x="127180" y="276582"/>
                    <a:pt x="129805" y="279181"/>
                  </a:cubicBezTo>
                  <a:cubicBezTo>
                    <a:pt x="132430" y="281816"/>
                    <a:pt x="135980" y="283264"/>
                    <a:pt x="139679" y="283264"/>
                  </a:cubicBezTo>
                  <a:lnTo>
                    <a:pt x="244113" y="283264"/>
                  </a:lnTo>
                  <a:cubicBezTo>
                    <a:pt x="247811" y="283264"/>
                    <a:pt x="251361" y="281816"/>
                    <a:pt x="253987" y="279181"/>
                  </a:cubicBezTo>
                  <a:cubicBezTo>
                    <a:pt x="256612" y="276582"/>
                    <a:pt x="258055" y="273019"/>
                    <a:pt x="258092" y="269308"/>
                  </a:cubicBezTo>
                  <a:lnTo>
                    <a:pt x="258092" y="164421"/>
                  </a:lnTo>
                  <a:cubicBezTo>
                    <a:pt x="258055" y="160710"/>
                    <a:pt x="256612" y="157147"/>
                    <a:pt x="253987" y="154548"/>
                  </a:cubicBezTo>
                  <a:cubicBezTo>
                    <a:pt x="251362" y="151913"/>
                    <a:pt x="247812" y="150465"/>
                    <a:pt x="244113" y="150465"/>
                  </a:cubicBezTo>
                  <a:close/>
                  <a:moveTo>
                    <a:pt x="153547" y="178450"/>
                  </a:moveTo>
                  <a:lnTo>
                    <a:pt x="230210" y="178450"/>
                  </a:lnTo>
                  <a:lnTo>
                    <a:pt x="230210" y="255278"/>
                  </a:lnTo>
                  <a:lnTo>
                    <a:pt x="153547" y="255278"/>
                  </a:lnTo>
                  <a:close/>
                  <a:moveTo>
                    <a:pt x="322405" y="202872"/>
                  </a:moveTo>
                  <a:cubicBezTo>
                    <a:pt x="318707" y="202872"/>
                    <a:pt x="315194" y="204357"/>
                    <a:pt x="312568" y="206992"/>
                  </a:cubicBezTo>
                  <a:cubicBezTo>
                    <a:pt x="309979" y="209626"/>
                    <a:pt x="308500" y="213189"/>
                    <a:pt x="308537" y="216902"/>
                  </a:cubicBezTo>
                  <a:cubicBezTo>
                    <a:pt x="308537" y="224585"/>
                    <a:pt x="314750" y="230819"/>
                    <a:pt x="322404" y="230857"/>
                  </a:cubicBezTo>
                  <a:lnTo>
                    <a:pt x="531347" y="230857"/>
                  </a:lnTo>
                  <a:cubicBezTo>
                    <a:pt x="535045" y="230857"/>
                    <a:pt x="538595" y="229409"/>
                    <a:pt x="541221" y="226775"/>
                  </a:cubicBezTo>
                  <a:cubicBezTo>
                    <a:pt x="543811" y="224177"/>
                    <a:pt x="545289" y="220614"/>
                    <a:pt x="545326" y="216902"/>
                  </a:cubicBezTo>
                  <a:cubicBezTo>
                    <a:pt x="545326" y="213190"/>
                    <a:pt x="543847" y="209590"/>
                    <a:pt x="541221" y="206955"/>
                  </a:cubicBezTo>
                  <a:cubicBezTo>
                    <a:pt x="538596" y="204319"/>
                    <a:pt x="535046" y="202872"/>
                    <a:pt x="531347" y="202872"/>
                  </a:cubicBezTo>
                  <a:close/>
                  <a:moveTo>
                    <a:pt x="601472" y="244478"/>
                  </a:moveTo>
                  <a:cubicBezTo>
                    <a:pt x="554506" y="244478"/>
                    <a:pt x="507576" y="262441"/>
                    <a:pt x="471818" y="298295"/>
                  </a:cubicBezTo>
                  <a:cubicBezTo>
                    <a:pt x="400332" y="370039"/>
                    <a:pt x="400258" y="486843"/>
                    <a:pt x="471781" y="558588"/>
                  </a:cubicBezTo>
                  <a:cubicBezTo>
                    <a:pt x="533096" y="620126"/>
                    <a:pt x="627470" y="628810"/>
                    <a:pt x="698181" y="584717"/>
                  </a:cubicBezTo>
                  <a:lnTo>
                    <a:pt x="723366" y="609993"/>
                  </a:lnTo>
                  <a:lnTo>
                    <a:pt x="720370" y="612962"/>
                  </a:lnTo>
                  <a:lnTo>
                    <a:pt x="720370" y="613000"/>
                  </a:lnTo>
                  <a:cubicBezTo>
                    <a:pt x="717744" y="615634"/>
                    <a:pt x="716265" y="619197"/>
                    <a:pt x="716265" y="622910"/>
                  </a:cubicBezTo>
                  <a:cubicBezTo>
                    <a:pt x="716265" y="626622"/>
                    <a:pt x="717744" y="630184"/>
                    <a:pt x="720370" y="632820"/>
                  </a:cubicBezTo>
                  <a:lnTo>
                    <a:pt x="788527" y="701186"/>
                  </a:lnTo>
                  <a:cubicBezTo>
                    <a:pt x="811788" y="724531"/>
                    <a:pt x="849806" y="725199"/>
                    <a:pt x="872920" y="702039"/>
                  </a:cubicBezTo>
                  <a:lnTo>
                    <a:pt x="874029" y="700889"/>
                  </a:lnTo>
                  <a:cubicBezTo>
                    <a:pt x="897142" y="677692"/>
                    <a:pt x="896588" y="639575"/>
                    <a:pt x="873327" y="616192"/>
                  </a:cubicBezTo>
                  <a:lnTo>
                    <a:pt x="805059" y="547789"/>
                  </a:lnTo>
                  <a:lnTo>
                    <a:pt x="805059" y="547826"/>
                  </a:lnTo>
                  <a:cubicBezTo>
                    <a:pt x="799622" y="542407"/>
                    <a:pt x="790858" y="542407"/>
                    <a:pt x="785422" y="547826"/>
                  </a:cubicBezTo>
                  <a:lnTo>
                    <a:pt x="782389" y="550869"/>
                  </a:lnTo>
                  <a:lnTo>
                    <a:pt x="757242" y="525556"/>
                  </a:lnTo>
                  <a:cubicBezTo>
                    <a:pt x="801176" y="454592"/>
                    <a:pt x="792486" y="359908"/>
                    <a:pt x="731133" y="298338"/>
                  </a:cubicBezTo>
                  <a:cubicBezTo>
                    <a:pt x="695372" y="262485"/>
                    <a:pt x="648442" y="244521"/>
                    <a:pt x="601479" y="244521"/>
                  </a:cubicBezTo>
                  <a:close/>
                  <a:moveTo>
                    <a:pt x="601435" y="272203"/>
                  </a:moveTo>
                  <a:cubicBezTo>
                    <a:pt x="641227" y="272203"/>
                    <a:pt x="681019" y="287532"/>
                    <a:pt x="711416" y="318040"/>
                  </a:cubicBezTo>
                  <a:cubicBezTo>
                    <a:pt x="765816" y="372600"/>
                    <a:pt x="771549" y="457151"/>
                    <a:pt x="728723" y="518094"/>
                  </a:cubicBezTo>
                  <a:lnTo>
                    <a:pt x="728760" y="518131"/>
                  </a:lnTo>
                  <a:cubicBezTo>
                    <a:pt x="728095" y="518873"/>
                    <a:pt x="727503" y="519690"/>
                    <a:pt x="727022" y="520580"/>
                  </a:cubicBezTo>
                  <a:cubicBezTo>
                    <a:pt x="722362" y="526927"/>
                    <a:pt x="717185" y="533014"/>
                    <a:pt x="711453" y="538767"/>
                  </a:cubicBezTo>
                  <a:cubicBezTo>
                    <a:pt x="705573" y="544669"/>
                    <a:pt x="699398" y="549976"/>
                    <a:pt x="692889" y="554727"/>
                  </a:cubicBezTo>
                  <a:lnTo>
                    <a:pt x="692852" y="554727"/>
                  </a:lnTo>
                  <a:cubicBezTo>
                    <a:pt x="692186" y="555135"/>
                    <a:pt x="691521" y="555618"/>
                    <a:pt x="690892" y="556138"/>
                  </a:cubicBezTo>
                  <a:cubicBezTo>
                    <a:pt x="630168" y="599154"/>
                    <a:pt x="545816" y="593439"/>
                    <a:pt x="491455" y="538842"/>
                  </a:cubicBezTo>
                  <a:cubicBezTo>
                    <a:pt x="430620" y="477788"/>
                    <a:pt x="430620" y="379065"/>
                    <a:pt x="491455" y="318009"/>
                  </a:cubicBezTo>
                  <a:cubicBezTo>
                    <a:pt x="521890" y="287464"/>
                    <a:pt x="561646" y="272209"/>
                    <a:pt x="601436" y="272246"/>
                  </a:cubicBezTo>
                  <a:close/>
                  <a:moveTo>
                    <a:pt x="139688" y="362022"/>
                  </a:moveTo>
                  <a:cubicBezTo>
                    <a:pt x="135990" y="362022"/>
                    <a:pt x="132440" y="363469"/>
                    <a:pt x="129813" y="366104"/>
                  </a:cubicBezTo>
                  <a:cubicBezTo>
                    <a:pt x="127188" y="368702"/>
                    <a:pt x="125708" y="372265"/>
                    <a:pt x="125708" y="375977"/>
                  </a:cubicBezTo>
                  <a:lnTo>
                    <a:pt x="125708" y="480864"/>
                  </a:lnTo>
                  <a:cubicBezTo>
                    <a:pt x="125708" y="484576"/>
                    <a:pt x="127188" y="488139"/>
                    <a:pt x="129813" y="490737"/>
                  </a:cubicBezTo>
                  <a:cubicBezTo>
                    <a:pt x="132439" y="493372"/>
                    <a:pt x="135989" y="494820"/>
                    <a:pt x="139688" y="494820"/>
                  </a:cubicBezTo>
                  <a:lnTo>
                    <a:pt x="244121" y="494820"/>
                  </a:lnTo>
                  <a:cubicBezTo>
                    <a:pt x="247819" y="494820"/>
                    <a:pt x="251369" y="493372"/>
                    <a:pt x="253996" y="490737"/>
                  </a:cubicBezTo>
                  <a:cubicBezTo>
                    <a:pt x="256621" y="488140"/>
                    <a:pt x="258064" y="484577"/>
                    <a:pt x="258101" y="480864"/>
                  </a:cubicBezTo>
                  <a:lnTo>
                    <a:pt x="258101" y="375977"/>
                  </a:lnTo>
                  <a:cubicBezTo>
                    <a:pt x="258064" y="372266"/>
                    <a:pt x="256584" y="368703"/>
                    <a:pt x="253996" y="366104"/>
                  </a:cubicBezTo>
                  <a:cubicBezTo>
                    <a:pt x="251370" y="363470"/>
                    <a:pt x="247820" y="362022"/>
                    <a:pt x="244121" y="362022"/>
                  </a:cubicBezTo>
                  <a:close/>
                  <a:moveTo>
                    <a:pt x="667005" y="371115"/>
                  </a:moveTo>
                  <a:cubicBezTo>
                    <a:pt x="663307" y="371115"/>
                    <a:pt x="659757" y="372600"/>
                    <a:pt x="657168" y="375234"/>
                  </a:cubicBezTo>
                  <a:lnTo>
                    <a:pt x="580801" y="451877"/>
                  </a:lnTo>
                  <a:lnTo>
                    <a:pt x="545669" y="416618"/>
                  </a:lnTo>
                  <a:lnTo>
                    <a:pt x="545632" y="416618"/>
                  </a:lnTo>
                  <a:cubicBezTo>
                    <a:pt x="543043" y="413983"/>
                    <a:pt x="539493" y="412498"/>
                    <a:pt x="535795" y="412498"/>
                  </a:cubicBezTo>
                  <a:cubicBezTo>
                    <a:pt x="532060" y="412498"/>
                    <a:pt x="528510" y="413983"/>
                    <a:pt x="525920" y="416618"/>
                  </a:cubicBezTo>
                  <a:cubicBezTo>
                    <a:pt x="523294" y="419254"/>
                    <a:pt x="521815" y="422780"/>
                    <a:pt x="521815" y="426491"/>
                  </a:cubicBezTo>
                  <a:cubicBezTo>
                    <a:pt x="521815" y="430240"/>
                    <a:pt x="523294" y="433765"/>
                    <a:pt x="525920" y="436401"/>
                  </a:cubicBezTo>
                  <a:lnTo>
                    <a:pt x="570964" y="481607"/>
                  </a:lnTo>
                  <a:lnTo>
                    <a:pt x="570927" y="481607"/>
                  </a:lnTo>
                  <a:cubicBezTo>
                    <a:pt x="573552" y="484206"/>
                    <a:pt x="577102" y="485690"/>
                    <a:pt x="580801" y="485690"/>
                  </a:cubicBezTo>
                  <a:cubicBezTo>
                    <a:pt x="584499" y="485690"/>
                    <a:pt x="588049" y="484206"/>
                    <a:pt x="590639" y="481607"/>
                  </a:cubicBezTo>
                  <a:lnTo>
                    <a:pt x="676880" y="395055"/>
                  </a:lnTo>
                  <a:cubicBezTo>
                    <a:pt x="679505" y="392420"/>
                    <a:pt x="680985" y="388857"/>
                    <a:pt x="680985" y="385144"/>
                  </a:cubicBezTo>
                  <a:cubicBezTo>
                    <a:pt x="680985" y="381433"/>
                    <a:pt x="679505" y="377870"/>
                    <a:pt x="676880" y="375234"/>
                  </a:cubicBezTo>
                  <a:cubicBezTo>
                    <a:pt x="674253" y="372599"/>
                    <a:pt x="670703" y="371115"/>
                    <a:pt x="667005" y="371115"/>
                  </a:cubicBezTo>
                  <a:close/>
                  <a:moveTo>
                    <a:pt x="153557" y="390006"/>
                  </a:moveTo>
                  <a:lnTo>
                    <a:pt x="230220" y="390006"/>
                  </a:lnTo>
                  <a:lnTo>
                    <a:pt x="230220" y="466834"/>
                  </a:lnTo>
                  <a:lnTo>
                    <a:pt x="153557" y="466834"/>
                  </a:lnTo>
                  <a:close/>
                  <a:moveTo>
                    <a:pt x="322416" y="414428"/>
                  </a:moveTo>
                  <a:cubicBezTo>
                    <a:pt x="318718" y="414428"/>
                    <a:pt x="315204" y="415913"/>
                    <a:pt x="312578" y="418548"/>
                  </a:cubicBezTo>
                  <a:cubicBezTo>
                    <a:pt x="309990" y="421184"/>
                    <a:pt x="308510" y="424747"/>
                    <a:pt x="308547" y="428458"/>
                  </a:cubicBezTo>
                  <a:cubicBezTo>
                    <a:pt x="308547" y="436141"/>
                    <a:pt x="314760" y="442376"/>
                    <a:pt x="322415" y="442414"/>
                  </a:cubicBezTo>
                  <a:lnTo>
                    <a:pt x="376260" y="442414"/>
                  </a:lnTo>
                  <a:cubicBezTo>
                    <a:pt x="379958" y="442414"/>
                    <a:pt x="383508" y="440967"/>
                    <a:pt x="386134" y="438331"/>
                  </a:cubicBezTo>
                  <a:cubicBezTo>
                    <a:pt x="388760" y="435733"/>
                    <a:pt x="390239" y="432170"/>
                    <a:pt x="390239" y="428458"/>
                  </a:cubicBezTo>
                  <a:cubicBezTo>
                    <a:pt x="390276" y="424747"/>
                    <a:pt x="388797" y="421147"/>
                    <a:pt x="386171" y="418511"/>
                  </a:cubicBezTo>
                  <a:cubicBezTo>
                    <a:pt x="383546" y="415876"/>
                    <a:pt x="379996" y="414428"/>
                    <a:pt x="376260" y="414428"/>
                  </a:cubicBezTo>
                  <a:close/>
                  <a:moveTo>
                    <a:pt x="740528" y="548380"/>
                  </a:moveTo>
                  <a:lnTo>
                    <a:pt x="762680" y="570612"/>
                  </a:lnTo>
                  <a:lnTo>
                    <a:pt x="743043" y="590282"/>
                  </a:lnTo>
                  <a:lnTo>
                    <a:pt x="720891" y="568051"/>
                  </a:lnTo>
                  <a:cubicBezTo>
                    <a:pt x="724404" y="565045"/>
                    <a:pt x="727807" y="561853"/>
                    <a:pt x="731098" y="558512"/>
                  </a:cubicBezTo>
                  <a:cubicBezTo>
                    <a:pt x="734390" y="555210"/>
                    <a:pt x="737533" y="551832"/>
                    <a:pt x="740491" y="548343"/>
                  </a:cubicBezTo>
                  <a:close/>
                  <a:moveTo>
                    <a:pt x="139688" y="573581"/>
                  </a:moveTo>
                  <a:cubicBezTo>
                    <a:pt x="131996" y="573581"/>
                    <a:pt x="125745" y="579817"/>
                    <a:pt x="125708" y="587498"/>
                  </a:cubicBezTo>
                  <a:lnTo>
                    <a:pt x="125708" y="692423"/>
                  </a:lnTo>
                  <a:cubicBezTo>
                    <a:pt x="125745" y="700143"/>
                    <a:pt x="131996" y="706379"/>
                    <a:pt x="139688" y="706341"/>
                  </a:cubicBezTo>
                  <a:lnTo>
                    <a:pt x="244121" y="706341"/>
                  </a:lnTo>
                  <a:cubicBezTo>
                    <a:pt x="251813" y="706378"/>
                    <a:pt x="258064" y="700143"/>
                    <a:pt x="258101" y="692423"/>
                  </a:cubicBezTo>
                  <a:lnTo>
                    <a:pt x="258101" y="587498"/>
                  </a:lnTo>
                  <a:cubicBezTo>
                    <a:pt x="258064" y="579816"/>
                    <a:pt x="251813" y="573581"/>
                    <a:pt x="244121" y="573581"/>
                  </a:cubicBezTo>
                  <a:close/>
                  <a:moveTo>
                    <a:pt x="795145" y="577404"/>
                  </a:moveTo>
                  <a:lnTo>
                    <a:pt x="853539" y="636009"/>
                  </a:lnTo>
                  <a:cubicBezTo>
                    <a:pt x="866446" y="648963"/>
                    <a:pt x="866557" y="668930"/>
                    <a:pt x="854352" y="681178"/>
                  </a:cubicBezTo>
                  <a:lnTo>
                    <a:pt x="853243" y="682217"/>
                  </a:lnTo>
                  <a:cubicBezTo>
                    <a:pt x="841038" y="694466"/>
                    <a:pt x="821106" y="694429"/>
                    <a:pt x="808199" y="681475"/>
                  </a:cubicBezTo>
                  <a:lnTo>
                    <a:pt x="749842" y="622907"/>
                  </a:lnTo>
                  <a:lnTo>
                    <a:pt x="752246" y="620494"/>
                  </a:lnTo>
                  <a:lnTo>
                    <a:pt x="752284" y="620494"/>
                  </a:lnTo>
                  <a:cubicBezTo>
                    <a:pt x="752505" y="620309"/>
                    <a:pt x="752727" y="620086"/>
                    <a:pt x="752949" y="619900"/>
                  </a:cubicBezTo>
                  <a:lnTo>
                    <a:pt x="792223" y="580410"/>
                  </a:lnTo>
                  <a:lnTo>
                    <a:pt x="792186" y="580410"/>
                  </a:lnTo>
                  <a:cubicBezTo>
                    <a:pt x="792371" y="580225"/>
                    <a:pt x="792519" y="580077"/>
                    <a:pt x="792703" y="579891"/>
                  </a:cubicBezTo>
                  <a:close/>
                  <a:moveTo>
                    <a:pt x="153548" y="601529"/>
                  </a:moveTo>
                  <a:lnTo>
                    <a:pt x="230211" y="601529"/>
                  </a:lnTo>
                  <a:lnTo>
                    <a:pt x="230211" y="678394"/>
                  </a:lnTo>
                  <a:lnTo>
                    <a:pt x="153548" y="678394"/>
                  </a:lnTo>
                  <a:close/>
                  <a:moveTo>
                    <a:pt x="322406" y="625988"/>
                  </a:moveTo>
                  <a:cubicBezTo>
                    <a:pt x="314751" y="626025"/>
                    <a:pt x="308538" y="632223"/>
                    <a:pt x="308538" y="639906"/>
                  </a:cubicBezTo>
                  <a:cubicBezTo>
                    <a:pt x="308502" y="643617"/>
                    <a:pt x="309980" y="647180"/>
                    <a:pt x="312570" y="649816"/>
                  </a:cubicBezTo>
                  <a:cubicBezTo>
                    <a:pt x="315195" y="652451"/>
                    <a:pt x="318708" y="653936"/>
                    <a:pt x="322407" y="653936"/>
                  </a:cubicBezTo>
                  <a:lnTo>
                    <a:pt x="531350" y="653936"/>
                  </a:lnTo>
                  <a:cubicBezTo>
                    <a:pt x="535048" y="653936"/>
                    <a:pt x="538598" y="652488"/>
                    <a:pt x="541224" y="649853"/>
                  </a:cubicBezTo>
                  <a:cubicBezTo>
                    <a:pt x="543849" y="647217"/>
                    <a:pt x="545329" y="643654"/>
                    <a:pt x="545329" y="639906"/>
                  </a:cubicBezTo>
                  <a:cubicBezTo>
                    <a:pt x="545292" y="636195"/>
                    <a:pt x="543813" y="632669"/>
                    <a:pt x="541187" y="630033"/>
                  </a:cubicBezTo>
                  <a:cubicBezTo>
                    <a:pt x="538561" y="627434"/>
                    <a:pt x="535048" y="625987"/>
                    <a:pt x="531350" y="625987"/>
                  </a:cubicBezTo>
                  <a:close/>
                </a:path>
              </a:pathLst>
            </a:custGeom>
            <a:solidFill>
              <a:schemeClr val="bg1"/>
            </a:solidFill>
            <a:ln w="94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20C718F3-FC22-9F9F-54FF-A694F32B77AF}"/>
              </a:ext>
            </a:extLst>
          </p:cNvPr>
          <p:cNvGrpSpPr/>
          <p:nvPr/>
        </p:nvGrpSpPr>
        <p:grpSpPr>
          <a:xfrm>
            <a:off x="2604306" y="3733897"/>
            <a:ext cx="300001" cy="300001"/>
            <a:chOff x="2534692" y="3175197"/>
            <a:chExt cx="439231" cy="439231"/>
          </a:xfrm>
        </p:grpSpPr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305B69F5-811F-C572-72D5-682F2B47F1BE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Freeform 220">
              <a:extLst>
                <a:ext uri="{FF2B5EF4-FFF2-40B4-BE49-F238E27FC236}">
                  <a16:creationId xmlns:a16="http://schemas.microsoft.com/office/drawing/2014/main" id="{8D6AE5BC-A8F3-0127-F110-D5E432BBAAFB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72516ACF-DC62-0D9E-9D29-9B8ED78043C7}"/>
              </a:ext>
            </a:extLst>
          </p:cNvPr>
          <p:cNvGrpSpPr/>
          <p:nvPr/>
        </p:nvGrpSpPr>
        <p:grpSpPr>
          <a:xfrm>
            <a:off x="4832100" y="3733897"/>
            <a:ext cx="300001" cy="300001"/>
            <a:chOff x="2534692" y="3175197"/>
            <a:chExt cx="439231" cy="439231"/>
          </a:xfrm>
        </p:grpSpPr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320593C0-FF4B-4498-F1AE-EBAC5AC3B903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Freeform 223">
              <a:extLst>
                <a:ext uri="{FF2B5EF4-FFF2-40B4-BE49-F238E27FC236}">
                  <a16:creationId xmlns:a16="http://schemas.microsoft.com/office/drawing/2014/main" id="{1CCEE1A1-9B07-41AD-43E5-75BB2E15C3A6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69B48D6D-9008-84FB-4DDE-5DC3F957209C}"/>
              </a:ext>
            </a:extLst>
          </p:cNvPr>
          <p:cNvGrpSpPr/>
          <p:nvPr/>
        </p:nvGrpSpPr>
        <p:grpSpPr>
          <a:xfrm>
            <a:off x="7059894" y="3733897"/>
            <a:ext cx="300001" cy="300001"/>
            <a:chOff x="2534692" y="3175197"/>
            <a:chExt cx="439231" cy="439231"/>
          </a:xfrm>
        </p:grpSpPr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66360AFC-2F00-0EB7-A2F7-BDBFAD601CDB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2002AF85-E86B-7BC4-3C1C-C90EB7A1B65C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6E501EF9-92AC-6E4E-FF82-B68C79C0B763}"/>
              </a:ext>
            </a:extLst>
          </p:cNvPr>
          <p:cNvGrpSpPr/>
          <p:nvPr/>
        </p:nvGrpSpPr>
        <p:grpSpPr>
          <a:xfrm>
            <a:off x="9287688" y="3733897"/>
            <a:ext cx="300001" cy="300001"/>
            <a:chOff x="2534692" y="3175197"/>
            <a:chExt cx="439231" cy="439231"/>
          </a:xfrm>
        </p:grpSpPr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50FBD7C6-CADE-2783-E5C4-9B2A8B83071C}"/>
                </a:ext>
              </a:extLst>
            </p:cNvPr>
            <p:cNvSpPr/>
            <p:nvPr/>
          </p:nvSpPr>
          <p:spPr>
            <a:xfrm>
              <a:off x="2534692" y="3175197"/>
              <a:ext cx="439231" cy="43923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4B953D71-86BB-C9FE-0464-10AF1E3AC76F}"/>
                </a:ext>
              </a:extLst>
            </p:cNvPr>
            <p:cNvSpPr/>
            <p:nvPr/>
          </p:nvSpPr>
          <p:spPr>
            <a:xfrm>
              <a:off x="2598768" y="3239521"/>
              <a:ext cx="311079" cy="310583"/>
            </a:xfrm>
            <a:custGeom>
              <a:avLst/>
              <a:gdLst>
                <a:gd name="connsiteX0" fmla="*/ 329576 w 806862"/>
                <a:gd name="connsiteY0" fmla="*/ 222518 h 805571"/>
                <a:gd name="connsiteX1" fmla="*/ 352045 w 806862"/>
                <a:gd name="connsiteY1" fmla="*/ 231572 h 805571"/>
                <a:gd name="connsiteX2" fmla="*/ 500359 w 806862"/>
                <a:gd name="connsiteY2" fmla="*/ 379649 h 805571"/>
                <a:gd name="connsiteX3" fmla="*/ 509830 w 806862"/>
                <a:gd name="connsiteY3" fmla="*/ 402383 h 805571"/>
                <a:gd name="connsiteX4" fmla="*/ 509830 w 806862"/>
                <a:gd name="connsiteY4" fmla="*/ 403389 h 805571"/>
                <a:gd name="connsiteX5" fmla="*/ 500359 w 806862"/>
                <a:gd name="connsiteY5" fmla="*/ 426124 h 805571"/>
                <a:gd name="connsiteX6" fmla="*/ 352045 w 806862"/>
                <a:gd name="connsiteY6" fmla="*/ 574201 h 805571"/>
                <a:gd name="connsiteX7" fmla="*/ 329273 w 806862"/>
                <a:gd name="connsiteY7" fmla="*/ 583455 h 805571"/>
                <a:gd name="connsiteX8" fmla="*/ 297031 w 806862"/>
                <a:gd name="connsiteY8" fmla="*/ 551265 h 805571"/>
                <a:gd name="connsiteX9" fmla="*/ 306502 w 806862"/>
                <a:gd name="connsiteY9" fmla="*/ 528530 h 805571"/>
                <a:gd name="connsiteX10" fmla="*/ 432449 w 806862"/>
                <a:gd name="connsiteY10" fmla="*/ 402786 h 805571"/>
                <a:gd name="connsiteX11" fmla="*/ 306502 w 806862"/>
                <a:gd name="connsiteY11" fmla="*/ 277041 h 805571"/>
                <a:gd name="connsiteX12" fmla="*/ 307107 w 806862"/>
                <a:gd name="connsiteY12" fmla="*/ 231572 h 805571"/>
                <a:gd name="connsiteX13" fmla="*/ 329576 w 806862"/>
                <a:gd name="connsiteY13" fmla="*/ 222518 h 805571"/>
                <a:gd name="connsiteX14" fmla="*/ 403431 w 806862"/>
                <a:gd name="connsiteY14" fmla="*/ 64381 h 805571"/>
                <a:gd name="connsiteX15" fmla="*/ 64485 w 806862"/>
                <a:gd name="connsiteY15" fmla="*/ 402786 h 805571"/>
                <a:gd name="connsiteX16" fmla="*/ 403431 w 806862"/>
                <a:gd name="connsiteY16" fmla="*/ 741190 h 805571"/>
                <a:gd name="connsiteX17" fmla="*/ 742378 w 806862"/>
                <a:gd name="connsiteY17" fmla="*/ 402786 h 805571"/>
                <a:gd name="connsiteX18" fmla="*/ 403431 w 806862"/>
                <a:gd name="connsiteY18" fmla="*/ 64381 h 805571"/>
                <a:gd name="connsiteX19" fmla="*/ 403431 w 806862"/>
                <a:gd name="connsiteY19" fmla="*/ 0 h 805571"/>
                <a:gd name="connsiteX20" fmla="*/ 806862 w 806862"/>
                <a:gd name="connsiteY20" fmla="*/ 402786 h 805571"/>
                <a:gd name="connsiteX21" fmla="*/ 403431 w 806862"/>
                <a:gd name="connsiteY21" fmla="*/ 805571 h 805571"/>
                <a:gd name="connsiteX22" fmla="*/ 0 w 806862"/>
                <a:gd name="connsiteY22" fmla="*/ 402786 h 805571"/>
                <a:gd name="connsiteX23" fmla="*/ 403431 w 806862"/>
                <a:gd name="connsiteY23" fmla="*/ 0 h 805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06862" h="805571">
                  <a:moveTo>
                    <a:pt x="329576" y="222518"/>
                  </a:moveTo>
                  <a:cubicBezTo>
                    <a:pt x="337687" y="222518"/>
                    <a:pt x="345798" y="225536"/>
                    <a:pt x="352045" y="231572"/>
                  </a:cubicBezTo>
                  <a:lnTo>
                    <a:pt x="500359" y="379649"/>
                  </a:lnTo>
                  <a:cubicBezTo>
                    <a:pt x="506405" y="385684"/>
                    <a:pt x="509830" y="393933"/>
                    <a:pt x="509830" y="402383"/>
                  </a:cubicBezTo>
                  <a:lnTo>
                    <a:pt x="509830" y="403389"/>
                  </a:lnTo>
                  <a:cubicBezTo>
                    <a:pt x="509830" y="411839"/>
                    <a:pt x="506405" y="420088"/>
                    <a:pt x="500359" y="426124"/>
                  </a:cubicBezTo>
                  <a:lnTo>
                    <a:pt x="352045" y="574201"/>
                  </a:lnTo>
                  <a:cubicBezTo>
                    <a:pt x="345999" y="580035"/>
                    <a:pt x="337737" y="583455"/>
                    <a:pt x="329273" y="583455"/>
                  </a:cubicBezTo>
                  <a:cubicBezTo>
                    <a:pt x="311540" y="583455"/>
                    <a:pt x="297031" y="568970"/>
                    <a:pt x="297031" y="551265"/>
                  </a:cubicBezTo>
                  <a:cubicBezTo>
                    <a:pt x="297031" y="542815"/>
                    <a:pt x="300457" y="534566"/>
                    <a:pt x="306502" y="528530"/>
                  </a:cubicBezTo>
                  <a:lnTo>
                    <a:pt x="432449" y="402786"/>
                  </a:lnTo>
                  <a:lnTo>
                    <a:pt x="306502" y="277041"/>
                  </a:lnTo>
                  <a:cubicBezTo>
                    <a:pt x="294008" y="264366"/>
                    <a:pt x="294411" y="243845"/>
                    <a:pt x="307107" y="231572"/>
                  </a:cubicBezTo>
                  <a:cubicBezTo>
                    <a:pt x="313354" y="225536"/>
                    <a:pt x="321465" y="222518"/>
                    <a:pt x="329576" y="222518"/>
                  </a:cubicBezTo>
                  <a:close/>
                  <a:moveTo>
                    <a:pt x="403431" y="64381"/>
                  </a:moveTo>
                  <a:cubicBezTo>
                    <a:pt x="216628" y="64381"/>
                    <a:pt x="64485" y="216080"/>
                    <a:pt x="64485" y="402786"/>
                  </a:cubicBezTo>
                  <a:cubicBezTo>
                    <a:pt x="64485" y="589492"/>
                    <a:pt x="216628" y="741190"/>
                    <a:pt x="403431" y="741190"/>
                  </a:cubicBezTo>
                  <a:cubicBezTo>
                    <a:pt x="590235" y="741190"/>
                    <a:pt x="742378" y="589290"/>
                    <a:pt x="742378" y="402786"/>
                  </a:cubicBezTo>
                  <a:cubicBezTo>
                    <a:pt x="742378" y="216281"/>
                    <a:pt x="590235" y="64381"/>
                    <a:pt x="403431" y="64381"/>
                  </a:cubicBezTo>
                  <a:close/>
                  <a:moveTo>
                    <a:pt x="403431" y="0"/>
                  </a:moveTo>
                  <a:cubicBezTo>
                    <a:pt x="625902" y="0"/>
                    <a:pt x="806862" y="180670"/>
                    <a:pt x="806862" y="402786"/>
                  </a:cubicBezTo>
                  <a:cubicBezTo>
                    <a:pt x="806862" y="624901"/>
                    <a:pt x="625902" y="805571"/>
                    <a:pt x="403431" y="805571"/>
                  </a:cubicBezTo>
                  <a:cubicBezTo>
                    <a:pt x="180960" y="805571"/>
                    <a:pt x="0" y="624901"/>
                    <a:pt x="0" y="402786"/>
                  </a:cubicBezTo>
                  <a:cubicBezTo>
                    <a:pt x="0" y="180670"/>
                    <a:pt x="180960" y="0"/>
                    <a:pt x="40343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1" name="Rectangle 230">
            <a:extLst>
              <a:ext uri="{FF2B5EF4-FFF2-40B4-BE49-F238E27FC236}">
                <a16:creationId xmlns:a16="http://schemas.microsoft.com/office/drawing/2014/main" id="{23D4B932-DF9F-82E3-7B5F-90E1B4726186}"/>
              </a:ext>
            </a:extLst>
          </p:cNvPr>
          <p:cNvSpPr/>
          <p:nvPr/>
        </p:nvSpPr>
        <p:spPr>
          <a:xfrm rot="10800000" flipH="1" flipV="1">
            <a:off x="1222544" y="3398502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Receive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Class Link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Click the link and enter the class code </a:t>
            </a: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61CFBBEB-38FB-DE47-1ECB-FB84CBD31617}"/>
              </a:ext>
            </a:extLst>
          </p:cNvPr>
          <p:cNvSpPr/>
          <p:nvPr/>
        </p:nvSpPr>
        <p:spPr>
          <a:xfrm rot="10800000" flipH="1" flipV="1">
            <a:off x="3450338" y="3398502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Attend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Class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Join class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session </a:t>
            </a:r>
          </a:p>
        </p:txBody>
      </p:sp>
      <p:sp>
        <p:nvSpPr>
          <p:cNvPr id="233" name="Rectangle 232">
            <a:extLst>
              <a:ext uri="{FF2B5EF4-FFF2-40B4-BE49-F238E27FC236}">
                <a16:creationId xmlns:a16="http://schemas.microsoft.com/office/drawing/2014/main" id="{AE953B5F-BA06-45F1-1573-859671239471}"/>
              </a:ext>
            </a:extLst>
          </p:cNvPr>
          <p:cNvSpPr/>
          <p:nvPr/>
        </p:nvSpPr>
        <p:spPr>
          <a:xfrm rot="10800000" flipH="1" flipV="1">
            <a:off x="5694009" y="3398502"/>
            <a:ext cx="1303140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Participate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 Class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Listen to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the lecture, take </a:t>
            </a:r>
            <a:b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0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notes, ask questions</a:t>
            </a:r>
          </a:p>
        </p:txBody>
      </p:sp>
      <p:sp>
        <p:nvSpPr>
          <p:cNvPr id="234" name="Rectangle 233">
            <a:extLst>
              <a:ext uri="{FF2B5EF4-FFF2-40B4-BE49-F238E27FC236}">
                <a16:creationId xmlns:a16="http://schemas.microsoft.com/office/drawing/2014/main" id="{D533AB06-EAB3-ECBD-E635-211C2F188B8D}"/>
              </a:ext>
            </a:extLst>
          </p:cNvPr>
          <p:cNvSpPr/>
          <p:nvPr/>
        </p:nvSpPr>
        <p:spPr>
          <a:xfrm rot="10800000" flipH="1" flipV="1">
            <a:off x="7905926" y="3398502"/>
            <a:ext cx="1282117" cy="9689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Solve Practice Problems </a:t>
            </a:r>
            <a:br>
              <a:rPr lang="en-US" sz="1200" b="1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9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Solve facts practice, lesson practice and </a:t>
            </a:r>
            <a:br>
              <a:rPr lang="en-US" sz="9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900" kern="0" dirty="0">
                <a:solidFill>
                  <a:schemeClr val="accent1"/>
                </a:solidFill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other in-class practice problems and homework on their whiteboard</a:t>
            </a:r>
            <a:endParaRPr lang="en-US" sz="1200" kern="0" dirty="0">
              <a:solidFill>
                <a:schemeClr val="accent1"/>
              </a:solidFill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304" name="Freeform 303">
            <a:extLst>
              <a:ext uri="{FF2B5EF4-FFF2-40B4-BE49-F238E27FC236}">
                <a16:creationId xmlns:a16="http://schemas.microsoft.com/office/drawing/2014/main" id="{C9A5172E-BF34-8699-3E8E-02BEA21038A5}"/>
              </a:ext>
            </a:extLst>
          </p:cNvPr>
          <p:cNvSpPr/>
          <p:nvPr/>
        </p:nvSpPr>
        <p:spPr>
          <a:xfrm>
            <a:off x="835721" y="5272406"/>
            <a:ext cx="198514" cy="186072"/>
          </a:xfrm>
          <a:custGeom>
            <a:avLst/>
            <a:gdLst>
              <a:gd name="connsiteX0" fmla="*/ 750099 w 790113"/>
              <a:gd name="connsiteY0" fmla="*/ 38 h 740596"/>
              <a:gd name="connsiteX1" fmla="*/ 39977 w 790113"/>
              <a:gd name="connsiteY1" fmla="*/ 38 h 740596"/>
              <a:gd name="connsiteX2" fmla="*/ 0 w 790113"/>
              <a:gd name="connsiteY2" fmla="*/ 40160 h 740596"/>
              <a:gd name="connsiteX3" fmla="*/ 0 w 790113"/>
              <a:gd name="connsiteY3" fmla="*/ 700475 h 740596"/>
              <a:gd name="connsiteX4" fmla="*/ 39977 w 790113"/>
              <a:gd name="connsiteY4" fmla="*/ 740597 h 740596"/>
              <a:gd name="connsiteX5" fmla="*/ 750137 w 790113"/>
              <a:gd name="connsiteY5" fmla="*/ 740597 h 740596"/>
              <a:gd name="connsiteX6" fmla="*/ 790114 w 790113"/>
              <a:gd name="connsiteY6" fmla="*/ 700475 h 740596"/>
              <a:gd name="connsiteX7" fmla="*/ 790077 w 790113"/>
              <a:gd name="connsiteY7" fmla="*/ 40122 h 740596"/>
              <a:gd name="connsiteX8" fmla="*/ 750100 w 790113"/>
              <a:gd name="connsiteY8" fmla="*/ 0 h 740596"/>
              <a:gd name="connsiteX9" fmla="*/ 26629 w 790113"/>
              <a:gd name="connsiteY9" fmla="*/ 40123 h 740596"/>
              <a:gd name="connsiteX10" fmla="*/ 39979 w 790113"/>
              <a:gd name="connsiteY10" fmla="*/ 26724 h 740596"/>
              <a:gd name="connsiteX11" fmla="*/ 750138 w 790113"/>
              <a:gd name="connsiteY11" fmla="*/ 26724 h 740596"/>
              <a:gd name="connsiteX12" fmla="*/ 763489 w 790113"/>
              <a:gd name="connsiteY12" fmla="*/ 40123 h 740596"/>
              <a:gd name="connsiteX13" fmla="*/ 763489 w 790113"/>
              <a:gd name="connsiteY13" fmla="*/ 87259 h 740596"/>
              <a:gd name="connsiteX14" fmla="*/ 26632 w 790113"/>
              <a:gd name="connsiteY14" fmla="*/ 87259 h 740596"/>
              <a:gd name="connsiteX15" fmla="*/ 750099 w 790113"/>
              <a:gd name="connsiteY15" fmla="*/ 713835 h 740596"/>
              <a:gd name="connsiteX16" fmla="*/ 39977 w 790113"/>
              <a:gd name="connsiteY16" fmla="*/ 713835 h 740596"/>
              <a:gd name="connsiteX17" fmla="*/ 26627 w 790113"/>
              <a:gd name="connsiteY17" fmla="*/ 700436 h 740596"/>
              <a:gd name="connsiteX18" fmla="*/ 26627 w 790113"/>
              <a:gd name="connsiteY18" fmla="*/ 113976 h 740596"/>
              <a:gd name="connsiteX19" fmla="*/ 763446 w 790113"/>
              <a:gd name="connsiteY19" fmla="*/ 113976 h 740596"/>
              <a:gd name="connsiteX20" fmla="*/ 763446 w 790113"/>
              <a:gd name="connsiteY20" fmla="*/ 700436 h 740596"/>
              <a:gd name="connsiteX21" fmla="*/ 750095 w 790113"/>
              <a:gd name="connsiteY21" fmla="*/ 713835 h 740596"/>
              <a:gd name="connsiteX22" fmla="*/ 90201 w 790113"/>
              <a:gd name="connsiteY22" fmla="*/ 57007 h 740596"/>
              <a:gd name="connsiteX23" fmla="*/ 76888 w 790113"/>
              <a:gd name="connsiteY23" fmla="*/ 70368 h 740596"/>
              <a:gd name="connsiteX24" fmla="*/ 72192 w 790113"/>
              <a:gd name="connsiteY24" fmla="*/ 70368 h 740596"/>
              <a:gd name="connsiteX25" fmla="*/ 58879 w 790113"/>
              <a:gd name="connsiteY25" fmla="*/ 57007 h 740596"/>
              <a:gd name="connsiteX26" fmla="*/ 72192 w 790113"/>
              <a:gd name="connsiteY26" fmla="*/ 43646 h 740596"/>
              <a:gd name="connsiteX27" fmla="*/ 76888 w 790113"/>
              <a:gd name="connsiteY27" fmla="*/ 43646 h 740596"/>
              <a:gd name="connsiteX28" fmla="*/ 90201 w 790113"/>
              <a:gd name="connsiteY28" fmla="*/ 57007 h 740596"/>
              <a:gd name="connsiteX29" fmla="*/ 141864 w 790113"/>
              <a:gd name="connsiteY29" fmla="*/ 57007 h 740596"/>
              <a:gd name="connsiteX30" fmla="*/ 128551 w 790113"/>
              <a:gd name="connsiteY30" fmla="*/ 70368 h 740596"/>
              <a:gd name="connsiteX31" fmla="*/ 123855 w 790113"/>
              <a:gd name="connsiteY31" fmla="*/ 70368 h 740596"/>
              <a:gd name="connsiteX32" fmla="*/ 110542 w 790113"/>
              <a:gd name="connsiteY32" fmla="*/ 57007 h 740596"/>
              <a:gd name="connsiteX33" fmla="*/ 123855 w 790113"/>
              <a:gd name="connsiteY33" fmla="*/ 43646 h 740596"/>
              <a:gd name="connsiteX34" fmla="*/ 128551 w 790113"/>
              <a:gd name="connsiteY34" fmla="*/ 43646 h 740596"/>
              <a:gd name="connsiteX35" fmla="*/ 141864 w 790113"/>
              <a:gd name="connsiteY35" fmla="*/ 57007 h 740596"/>
              <a:gd name="connsiteX36" fmla="*/ 193564 w 790113"/>
              <a:gd name="connsiteY36" fmla="*/ 57007 h 740596"/>
              <a:gd name="connsiteX37" fmla="*/ 180251 w 790113"/>
              <a:gd name="connsiteY37" fmla="*/ 70368 h 740596"/>
              <a:gd name="connsiteX38" fmla="*/ 175554 w 790113"/>
              <a:gd name="connsiteY38" fmla="*/ 70368 h 740596"/>
              <a:gd name="connsiteX39" fmla="*/ 162242 w 790113"/>
              <a:gd name="connsiteY39" fmla="*/ 57007 h 740596"/>
              <a:gd name="connsiteX40" fmla="*/ 175554 w 790113"/>
              <a:gd name="connsiteY40" fmla="*/ 43646 h 740596"/>
              <a:gd name="connsiteX41" fmla="*/ 180251 w 790113"/>
              <a:gd name="connsiteY41" fmla="*/ 43646 h 740596"/>
              <a:gd name="connsiteX42" fmla="*/ 193564 w 790113"/>
              <a:gd name="connsiteY42" fmla="*/ 57007 h 740596"/>
              <a:gd name="connsiteX43" fmla="*/ 245227 w 790113"/>
              <a:gd name="connsiteY43" fmla="*/ 57007 h 740596"/>
              <a:gd name="connsiteX44" fmla="*/ 231914 w 790113"/>
              <a:gd name="connsiteY44" fmla="*/ 70368 h 740596"/>
              <a:gd name="connsiteX45" fmla="*/ 227217 w 790113"/>
              <a:gd name="connsiteY45" fmla="*/ 70368 h 740596"/>
              <a:gd name="connsiteX46" fmla="*/ 213905 w 790113"/>
              <a:gd name="connsiteY46" fmla="*/ 57007 h 740596"/>
              <a:gd name="connsiteX47" fmla="*/ 227217 w 790113"/>
              <a:gd name="connsiteY47" fmla="*/ 43646 h 740596"/>
              <a:gd name="connsiteX48" fmla="*/ 231914 w 790113"/>
              <a:gd name="connsiteY48" fmla="*/ 43646 h 740596"/>
              <a:gd name="connsiteX49" fmla="*/ 245227 w 790113"/>
              <a:gd name="connsiteY49" fmla="*/ 57007 h 740596"/>
              <a:gd name="connsiteX50" fmla="*/ 296927 w 790113"/>
              <a:gd name="connsiteY50" fmla="*/ 57007 h 740596"/>
              <a:gd name="connsiteX51" fmla="*/ 283614 w 790113"/>
              <a:gd name="connsiteY51" fmla="*/ 70368 h 740596"/>
              <a:gd name="connsiteX52" fmla="*/ 278917 w 790113"/>
              <a:gd name="connsiteY52" fmla="*/ 70368 h 740596"/>
              <a:gd name="connsiteX53" fmla="*/ 265604 w 790113"/>
              <a:gd name="connsiteY53" fmla="*/ 57007 h 740596"/>
              <a:gd name="connsiteX54" fmla="*/ 278917 w 790113"/>
              <a:gd name="connsiteY54" fmla="*/ 43646 h 740596"/>
              <a:gd name="connsiteX55" fmla="*/ 283614 w 790113"/>
              <a:gd name="connsiteY55" fmla="*/ 43646 h 740596"/>
              <a:gd name="connsiteX56" fmla="*/ 296927 w 790113"/>
              <a:gd name="connsiteY56" fmla="*/ 57007 h 740596"/>
              <a:gd name="connsiteX57" fmla="*/ 514968 w 790113"/>
              <a:gd name="connsiteY57" fmla="*/ 495633 h 740596"/>
              <a:gd name="connsiteX58" fmla="*/ 275995 w 790113"/>
              <a:gd name="connsiteY58" fmla="*/ 495633 h 740596"/>
              <a:gd name="connsiteX59" fmla="*/ 263458 w 790113"/>
              <a:gd name="connsiteY59" fmla="*/ 508215 h 740596"/>
              <a:gd name="connsiteX60" fmla="*/ 263458 w 790113"/>
              <a:gd name="connsiteY60" fmla="*/ 567822 h 740596"/>
              <a:gd name="connsiteX61" fmla="*/ 275995 w 790113"/>
              <a:gd name="connsiteY61" fmla="*/ 580404 h 740596"/>
              <a:gd name="connsiteX62" fmla="*/ 514968 w 790113"/>
              <a:gd name="connsiteY62" fmla="*/ 580404 h 740596"/>
              <a:gd name="connsiteX63" fmla="*/ 527504 w 790113"/>
              <a:gd name="connsiteY63" fmla="*/ 567822 h 740596"/>
              <a:gd name="connsiteX64" fmla="*/ 527504 w 790113"/>
              <a:gd name="connsiteY64" fmla="*/ 508215 h 740596"/>
              <a:gd name="connsiteX65" fmla="*/ 514968 w 790113"/>
              <a:gd name="connsiteY65" fmla="*/ 495633 h 740596"/>
              <a:gd name="connsiteX66" fmla="*/ 502431 w 790113"/>
              <a:gd name="connsiteY66" fmla="*/ 555203 h 740596"/>
              <a:gd name="connsiteX67" fmla="*/ 288490 w 790113"/>
              <a:gd name="connsiteY67" fmla="*/ 555203 h 740596"/>
              <a:gd name="connsiteX68" fmla="*/ 288490 w 790113"/>
              <a:gd name="connsiteY68" fmla="*/ 520760 h 740596"/>
              <a:gd name="connsiteX69" fmla="*/ 502431 w 790113"/>
              <a:gd name="connsiteY69" fmla="*/ 520760 h 740596"/>
              <a:gd name="connsiteX70" fmla="*/ 395479 w 790113"/>
              <a:gd name="connsiteY70" fmla="*/ 368736 h 740596"/>
              <a:gd name="connsiteX71" fmla="*/ 408016 w 790113"/>
              <a:gd name="connsiteY71" fmla="*/ 356155 h 740596"/>
              <a:gd name="connsiteX72" fmla="*/ 577537 w 790113"/>
              <a:gd name="connsiteY72" fmla="*/ 356155 h 740596"/>
              <a:gd name="connsiteX73" fmla="*/ 590073 w 790113"/>
              <a:gd name="connsiteY73" fmla="*/ 368736 h 740596"/>
              <a:gd name="connsiteX74" fmla="*/ 577537 w 790113"/>
              <a:gd name="connsiteY74" fmla="*/ 381318 h 740596"/>
              <a:gd name="connsiteX75" fmla="*/ 408016 w 790113"/>
              <a:gd name="connsiteY75" fmla="*/ 381318 h 740596"/>
              <a:gd name="connsiteX76" fmla="*/ 395479 w 790113"/>
              <a:gd name="connsiteY76" fmla="*/ 368736 h 740596"/>
              <a:gd name="connsiteX77" fmla="*/ 395479 w 790113"/>
              <a:gd name="connsiteY77" fmla="*/ 313881 h 740596"/>
              <a:gd name="connsiteX78" fmla="*/ 408016 w 790113"/>
              <a:gd name="connsiteY78" fmla="*/ 301299 h 740596"/>
              <a:gd name="connsiteX79" fmla="*/ 577537 w 790113"/>
              <a:gd name="connsiteY79" fmla="*/ 301299 h 740596"/>
              <a:gd name="connsiteX80" fmla="*/ 590073 w 790113"/>
              <a:gd name="connsiteY80" fmla="*/ 313881 h 740596"/>
              <a:gd name="connsiteX81" fmla="*/ 577537 w 790113"/>
              <a:gd name="connsiteY81" fmla="*/ 326462 h 740596"/>
              <a:gd name="connsiteX82" fmla="*/ 408016 w 790113"/>
              <a:gd name="connsiteY82" fmla="*/ 326462 h 740596"/>
              <a:gd name="connsiteX83" fmla="*/ 395479 w 790113"/>
              <a:gd name="connsiteY83" fmla="*/ 313881 h 740596"/>
              <a:gd name="connsiteX84" fmla="*/ 590704 w 790113"/>
              <a:gd name="connsiteY84" fmla="*/ 428345 h 740596"/>
              <a:gd name="connsiteX85" fmla="*/ 578167 w 790113"/>
              <a:gd name="connsiteY85" fmla="*/ 440927 h 740596"/>
              <a:gd name="connsiteX86" fmla="*/ 407974 w 790113"/>
              <a:gd name="connsiteY86" fmla="*/ 440927 h 740596"/>
              <a:gd name="connsiteX87" fmla="*/ 395438 w 790113"/>
              <a:gd name="connsiteY87" fmla="*/ 428345 h 740596"/>
              <a:gd name="connsiteX88" fmla="*/ 407974 w 790113"/>
              <a:gd name="connsiteY88" fmla="*/ 415763 h 740596"/>
              <a:gd name="connsiteX89" fmla="*/ 578167 w 790113"/>
              <a:gd name="connsiteY89" fmla="*/ 415763 h 740596"/>
              <a:gd name="connsiteX90" fmla="*/ 590704 w 790113"/>
              <a:gd name="connsiteY90" fmla="*/ 428345 h 740596"/>
              <a:gd name="connsiteX91" fmla="*/ 590704 w 790113"/>
              <a:gd name="connsiteY91" fmla="*/ 259066 h 740596"/>
              <a:gd name="connsiteX92" fmla="*/ 578167 w 790113"/>
              <a:gd name="connsiteY92" fmla="*/ 271648 h 740596"/>
              <a:gd name="connsiteX93" fmla="*/ 407974 w 790113"/>
              <a:gd name="connsiteY93" fmla="*/ 271648 h 740596"/>
              <a:gd name="connsiteX94" fmla="*/ 395438 w 790113"/>
              <a:gd name="connsiteY94" fmla="*/ 259066 h 740596"/>
              <a:gd name="connsiteX95" fmla="*/ 407974 w 790113"/>
              <a:gd name="connsiteY95" fmla="*/ 246485 h 740596"/>
              <a:gd name="connsiteX96" fmla="*/ 578167 w 790113"/>
              <a:gd name="connsiteY96" fmla="*/ 246485 h 740596"/>
              <a:gd name="connsiteX97" fmla="*/ 590704 w 790113"/>
              <a:gd name="connsiteY97" fmla="*/ 259066 h 740596"/>
              <a:gd name="connsiteX98" fmla="*/ 368924 w 790113"/>
              <a:gd name="connsiteY98" fmla="*/ 431281 h 740596"/>
              <a:gd name="connsiteX99" fmla="*/ 368924 w 790113"/>
              <a:gd name="connsiteY99" fmla="*/ 402925 h 740596"/>
              <a:gd name="connsiteX100" fmla="*/ 332312 w 790113"/>
              <a:gd name="connsiteY100" fmla="*/ 333297 h 740596"/>
              <a:gd name="connsiteX101" fmla="*/ 341113 w 790113"/>
              <a:gd name="connsiteY101" fmla="*/ 303011 h 740596"/>
              <a:gd name="connsiteX102" fmla="*/ 284828 w 790113"/>
              <a:gd name="connsiteY102" fmla="*/ 246522 h 740596"/>
              <a:gd name="connsiteX103" fmla="*/ 228542 w 790113"/>
              <a:gd name="connsiteY103" fmla="*/ 303011 h 740596"/>
              <a:gd name="connsiteX104" fmla="*/ 237344 w 790113"/>
              <a:gd name="connsiteY104" fmla="*/ 333297 h 740596"/>
              <a:gd name="connsiteX105" fmla="*/ 200769 w 790113"/>
              <a:gd name="connsiteY105" fmla="*/ 402925 h 740596"/>
              <a:gd name="connsiteX106" fmla="*/ 200769 w 790113"/>
              <a:gd name="connsiteY106" fmla="*/ 431281 h 740596"/>
              <a:gd name="connsiteX107" fmla="*/ 213305 w 790113"/>
              <a:gd name="connsiteY107" fmla="*/ 443863 h 740596"/>
              <a:gd name="connsiteX108" fmla="*/ 356422 w 790113"/>
              <a:gd name="connsiteY108" fmla="*/ 443863 h 740596"/>
              <a:gd name="connsiteX109" fmla="*/ 368959 w 790113"/>
              <a:gd name="connsiteY109" fmla="*/ 431281 h 740596"/>
              <a:gd name="connsiteX110" fmla="*/ 284828 w 790113"/>
              <a:gd name="connsiteY110" fmla="*/ 271646 h 740596"/>
              <a:gd name="connsiteX111" fmla="*/ 316077 w 790113"/>
              <a:gd name="connsiteY111" fmla="*/ 303009 h 740596"/>
              <a:gd name="connsiteX112" fmla="*/ 284828 w 790113"/>
              <a:gd name="connsiteY112" fmla="*/ 334371 h 740596"/>
              <a:gd name="connsiteX113" fmla="*/ 253578 w 790113"/>
              <a:gd name="connsiteY113" fmla="*/ 303009 h 740596"/>
              <a:gd name="connsiteX114" fmla="*/ 284828 w 790113"/>
              <a:gd name="connsiteY114" fmla="*/ 271646 h 740596"/>
              <a:gd name="connsiteX115" fmla="*/ 343850 w 790113"/>
              <a:gd name="connsiteY115" fmla="*/ 418729 h 740596"/>
              <a:gd name="connsiteX116" fmla="*/ 225803 w 790113"/>
              <a:gd name="connsiteY116" fmla="*/ 418729 h 740596"/>
              <a:gd name="connsiteX117" fmla="*/ 225803 w 790113"/>
              <a:gd name="connsiteY117" fmla="*/ 402918 h 740596"/>
              <a:gd name="connsiteX118" fmla="*/ 255758 w 790113"/>
              <a:gd name="connsiteY118" fmla="*/ 351365 h 740596"/>
              <a:gd name="connsiteX119" fmla="*/ 284826 w 790113"/>
              <a:gd name="connsiteY119" fmla="*/ 359493 h 740596"/>
              <a:gd name="connsiteX120" fmla="*/ 313893 w 790113"/>
              <a:gd name="connsiteY120" fmla="*/ 351365 h 740596"/>
              <a:gd name="connsiteX121" fmla="*/ 343849 w 790113"/>
              <a:gd name="connsiteY121" fmla="*/ 402918 h 740596"/>
              <a:gd name="connsiteX122" fmla="*/ 691659 w 790113"/>
              <a:gd name="connsiteY122" fmla="*/ 613177 h 740596"/>
              <a:gd name="connsiteX123" fmla="*/ 708005 w 790113"/>
              <a:gd name="connsiteY123" fmla="*/ 604826 h 740596"/>
              <a:gd name="connsiteX124" fmla="*/ 714699 w 790113"/>
              <a:gd name="connsiteY124" fmla="*/ 591576 h 740596"/>
              <a:gd name="connsiteX125" fmla="*/ 704122 w 790113"/>
              <a:gd name="connsiteY125" fmla="*/ 581184 h 740596"/>
              <a:gd name="connsiteX126" fmla="*/ 658782 w 790113"/>
              <a:gd name="connsiteY126" fmla="*/ 574577 h 740596"/>
              <a:gd name="connsiteX127" fmla="*/ 658782 w 790113"/>
              <a:gd name="connsiteY127" fmla="*/ 214965 h 740596"/>
              <a:gd name="connsiteX128" fmla="*/ 602533 w 790113"/>
              <a:gd name="connsiteY128" fmla="*/ 158513 h 740596"/>
              <a:gd name="connsiteX129" fmla="*/ 187564 w 790113"/>
              <a:gd name="connsiteY129" fmla="*/ 158550 h 740596"/>
              <a:gd name="connsiteX130" fmla="*/ 131315 w 790113"/>
              <a:gd name="connsiteY130" fmla="*/ 215002 h 740596"/>
              <a:gd name="connsiteX131" fmla="*/ 131315 w 790113"/>
              <a:gd name="connsiteY131" fmla="*/ 616145 h 740596"/>
              <a:gd name="connsiteX132" fmla="*/ 187564 w 790113"/>
              <a:gd name="connsiteY132" fmla="*/ 672598 h 740596"/>
              <a:gd name="connsiteX133" fmla="*/ 604341 w 790113"/>
              <a:gd name="connsiteY133" fmla="*/ 672598 h 740596"/>
              <a:gd name="connsiteX134" fmla="*/ 605451 w 790113"/>
              <a:gd name="connsiteY134" fmla="*/ 680206 h 740596"/>
              <a:gd name="connsiteX135" fmla="*/ 615806 w 790113"/>
              <a:gd name="connsiteY135" fmla="*/ 690821 h 740596"/>
              <a:gd name="connsiteX136" fmla="*/ 629008 w 790113"/>
              <a:gd name="connsiteY136" fmla="*/ 684103 h 740596"/>
              <a:gd name="connsiteX137" fmla="*/ 637329 w 790113"/>
              <a:gd name="connsiteY137" fmla="*/ 667698 h 740596"/>
              <a:gd name="connsiteX138" fmla="*/ 657595 w 790113"/>
              <a:gd name="connsiteY138" fmla="*/ 687999 h 740596"/>
              <a:gd name="connsiteX139" fmla="*/ 666434 w 790113"/>
              <a:gd name="connsiteY139" fmla="*/ 691675 h 740596"/>
              <a:gd name="connsiteX140" fmla="*/ 675272 w 790113"/>
              <a:gd name="connsiteY140" fmla="*/ 687999 h 740596"/>
              <a:gd name="connsiteX141" fmla="*/ 711847 w 790113"/>
              <a:gd name="connsiteY141" fmla="*/ 651292 h 740596"/>
              <a:gd name="connsiteX142" fmla="*/ 711847 w 790113"/>
              <a:gd name="connsiteY142" fmla="*/ 633514 h 740596"/>
              <a:gd name="connsiteX143" fmla="*/ 691618 w 790113"/>
              <a:gd name="connsiteY143" fmla="*/ 613212 h 740596"/>
              <a:gd name="connsiteX144" fmla="*/ 605344 w 790113"/>
              <a:gd name="connsiteY144" fmla="*/ 566820 h 740596"/>
              <a:gd name="connsiteX145" fmla="*/ 594693 w 790113"/>
              <a:gd name="connsiteY145" fmla="*/ 570383 h 740596"/>
              <a:gd name="connsiteX146" fmla="*/ 591143 w 790113"/>
              <a:gd name="connsiteY146" fmla="*/ 581073 h 740596"/>
              <a:gd name="connsiteX147" fmla="*/ 600721 w 790113"/>
              <a:gd name="connsiteY147" fmla="*/ 647472 h 740596"/>
              <a:gd name="connsiteX148" fmla="*/ 187560 w 790113"/>
              <a:gd name="connsiteY148" fmla="*/ 647435 h 740596"/>
              <a:gd name="connsiteX149" fmla="*/ 156384 w 790113"/>
              <a:gd name="connsiteY149" fmla="*/ 616146 h 740596"/>
              <a:gd name="connsiteX150" fmla="*/ 156384 w 790113"/>
              <a:gd name="connsiteY150" fmla="*/ 215003 h 740596"/>
              <a:gd name="connsiteX151" fmla="*/ 187560 w 790113"/>
              <a:gd name="connsiteY151" fmla="*/ 183715 h 740596"/>
              <a:gd name="connsiteX152" fmla="*/ 602492 w 790113"/>
              <a:gd name="connsiteY152" fmla="*/ 183715 h 740596"/>
              <a:gd name="connsiteX153" fmla="*/ 633667 w 790113"/>
              <a:gd name="connsiteY153" fmla="*/ 215003 h 740596"/>
              <a:gd name="connsiteX154" fmla="*/ 633667 w 790113"/>
              <a:gd name="connsiteY154" fmla="*/ 570938 h 740596"/>
              <a:gd name="connsiteX155" fmla="*/ 605302 w 790113"/>
              <a:gd name="connsiteY155" fmla="*/ 566819 h 740596"/>
              <a:gd name="connsiteX156" fmla="*/ 666437 w 790113"/>
              <a:gd name="connsiteY156" fmla="*/ 661353 h 740596"/>
              <a:gd name="connsiteX157" fmla="*/ 642843 w 790113"/>
              <a:gd name="connsiteY157" fmla="*/ 637673 h 740596"/>
              <a:gd name="connsiteX158" fmla="*/ 634004 w 790113"/>
              <a:gd name="connsiteY158" fmla="*/ 633999 h 740596"/>
              <a:gd name="connsiteX159" fmla="*/ 632045 w 790113"/>
              <a:gd name="connsiteY159" fmla="*/ 634147 h 740596"/>
              <a:gd name="connsiteX160" fmla="*/ 624722 w 790113"/>
              <a:gd name="connsiteY160" fmla="*/ 638119 h 740596"/>
              <a:gd name="connsiteX161" fmla="*/ 618362 w 790113"/>
              <a:gd name="connsiteY161" fmla="*/ 594100 h 740596"/>
              <a:gd name="connsiteX162" fmla="*/ 662222 w 790113"/>
              <a:gd name="connsiteY162" fmla="*/ 600483 h 740596"/>
              <a:gd name="connsiteX163" fmla="*/ 658264 w 790113"/>
              <a:gd name="connsiteY163" fmla="*/ 607833 h 740596"/>
              <a:gd name="connsiteX164" fmla="*/ 661778 w 790113"/>
              <a:gd name="connsiteY164" fmla="*/ 618707 h 740596"/>
              <a:gd name="connsiteX165" fmla="*/ 685372 w 790113"/>
              <a:gd name="connsiteY165" fmla="*/ 642387 h 740596"/>
              <a:gd name="connsiteX166" fmla="*/ 666511 w 790113"/>
              <a:gd name="connsiteY166" fmla="*/ 661316 h 74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</a:cxnLst>
            <a:rect l="l" t="t" r="r" b="b"/>
            <a:pathLst>
              <a:path w="790113" h="740596">
                <a:moveTo>
                  <a:pt x="750099" y="38"/>
                </a:moveTo>
                <a:lnTo>
                  <a:pt x="39977" y="38"/>
                </a:lnTo>
                <a:cubicBezTo>
                  <a:pt x="17937" y="38"/>
                  <a:pt x="0" y="18039"/>
                  <a:pt x="0" y="40160"/>
                </a:cubicBezTo>
                <a:lnTo>
                  <a:pt x="0" y="700475"/>
                </a:lnTo>
                <a:cubicBezTo>
                  <a:pt x="0" y="722595"/>
                  <a:pt x="17936" y="740597"/>
                  <a:pt x="39977" y="740597"/>
                </a:cubicBezTo>
                <a:lnTo>
                  <a:pt x="750137" y="740597"/>
                </a:lnTo>
                <a:cubicBezTo>
                  <a:pt x="772177" y="740597"/>
                  <a:pt x="790114" y="722596"/>
                  <a:pt x="790114" y="700475"/>
                </a:cubicBezTo>
                <a:lnTo>
                  <a:pt x="790077" y="40122"/>
                </a:lnTo>
                <a:cubicBezTo>
                  <a:pt x="790077" y="18002"/>
                  <a:pt x="772141" y="0"/>
                  <a:pt x="750100" y="0"/>
                </a:cubicBezTo>
                <a:close/>
                <a:moveTo>
                  <a:pt x="26629" y="40123"/>
                </a:moveTo>
                <a:cubicBezTo>
                  <a:pt x="26629" y="32737"/>
                  <a:pt x="32619" y="26724"/>
                  <a:pt x="39979" y="26724"/>
                </a:cubicBezTo>
                <a:lnTo>
                  <a:pt x="750138" y="26724"/>
                </a:lnTo>
                <a:cubicBezTo>
                  <a:pt x="757497" y="26724"/>
                  <a:pt x="763489" y="32736"/>
                  <a:pt x="763489" y="40123"/>
                </a:cubicBezTo>
                <a:lnTo>
                  <a:pt x="763489" y="87259"/>
                </a:lnTo>
                <a:lnTo>
                  <a:pt x="26632" y="87259"/>
                </a:lnTo>
                <a:close/>
                <a:moveTo>
                  <a:pt x="750099" y="713835"/>
                </a:moveTo>
                <a:lnTo>
                  <a:pt x="39977" y="713835"/>
                </a:lnTo>
                <a:cubicBezTo>
                  <a:pt x="32619" y="713835"/>
                  <a:pt x="26627" y="707822"/>
                  <a:pt x="26627" y="700436"/>
                </a:cubicBezTo>
                <a:lnTo>
                  <a:pt x="26627" y="113976"/>
                </a:lnTo>
                <a:lnTo>
                  <a:pt x="763446" y="113976"/>
                </a:lnTo>
                <a:lnTo>
                  <a:pt x="763446" y="700436"/>
                </a:lnTo>
                <a:cubicBezTo>
                  <a:pt x="763446" y="707821"/>
                  <a:pt x="757455" y="713835"/>
                  <a:pt x="750095" y="713835"/>
                </a:cubicBezTo>
                <a:close/>
                <a:moveTo>
                  <a:pt x="90201" y="57007"/>
                </a:moveTo>
                <a:cubicBezTo>
                  <a:pt x="90201" y="64392"/>
                  <a:pt x="84247" y="70368"/>
                  <a:pt x="76888" y="70368"/>
                </a:cubicBezTo>
                <a:lnTo>
                  <a:pt x="72192" y="70368"/>
                </a:lnTo>
                <a:cubicBezTo>
                  <a:pt x="64833" y="70368"/>
                  <a:pt x="58879" y="64392"/>
                  <a:pt x="58879" y="57007"/>
                </a:cubicBezTo>
                <a:cubicBezTo>
                  <a:pt x="58879" y="49621"/>
                  <a:pt x="64833" y="43646"/>
                  <a:pt x="72192" y="43646"/>
                </a:cubicBezTo>
                <a:lnTo>
                  <a:pt x="76888" y="43646"/>
                </a:lnTo>
                <a:cubicBezTo>
                  <a:pt x="84247" y="43646"/>
                  <a:pt x="90201" y="49621"/>
                  <a:pt x="90201" y="57007"/>
                </a:cubicBezTo>
                <a:close/>
                <a:moveTo>
                  <a:pt x="141864" y="57007"/>
                </a:moveTo>
                <a:cubicBezTo>
                  <a:pt x="141864" y="64392"/>
                  <a:pt x="135910" y="70368"/>
                  <a:pt x="128551" y="70368"/>
                </a:cubicBezTo>
                <a:lnTo>
                  <a:pt x="123855" y="70368"/>
                </a:lnTo>
                <a:cubicBezTo>
                  <a:pt x="116496" y="70368"/>
                  <a:pt x="110542" y="64392"/>
                  <a:pt x="110542" y="57007"/>
                </a:cubicBezTo>
                <a:cubicBezTo>
                  <a:pt x="110542" y="49621"/>
                  <a:pt x="116496" y="43646"/>
                  <a:pt x="123855" y="43646"/>
                </a:cubicBezTo>
                <a:lnTo>
                  <a:pt x="128551" y="43646"/>
                </a:lnTo>
                <a:cubicBezTo>
                  <a:pt x="135910" y="43646"/>
                  <a:pt x="141864" y="49621"/>
                  <a:pt x="141864" y="57007"/>
                </a:cubicBezTo>
                <a:close/>
                <a:moveTo>
                  <a:pt x="193564" y="57007"/>
                </a:moveTo>
                <a:cubicBezTo>
                  <a:pt x="193564" y="64392"/>
                  <a:pt x="187610" y="70368"/>
                  <a:pt x="180251" y="70368"/>
                </a:cubicBezTo>
                <a:lnTo>
                  <a:pt x="175554" y="70368"/>
                </a:lnTo>
                <a:cubicBezTo>
                  <a:pt x="168196" y="70368"/>
                  <a:pt x="162242" y="64392"/>
                  <a:pt x="162242" y="57007"/>
                </a:cubicBezTo>
                <a:cubicBezTo>
                  <a:pt x="162242" y="49621"/>
                  <a:pt x="168196" y="43646"/>
                  <a:pt x="175554" y="43646"/>
                </a:cubicBezTo>
                <a:lnTo>
                  <a:pt x="180251" y="43646"/>
                </a:lnTo>
                <a:cubicBezTo>
                  <a:pt x="187610" y="43646"/>
                  <a:pt x="193564" y="49621"/>
                  <a:pt x="193564" y="57007"/>
                </a:cubicBezTo>
                <a:close/>
                <a:moveTo>
                  <a:pt x="245227" y="57007"/>
                </a:moveTo>
                <a:cubicBezTo>
                  <a:pt x="245227" y="64392"/>
                  <a:pt x="239273" y="70368"/>
                  <a:pt x="231914" y="70368"/>
                </a:cubicBezTo>
                <a:lnTo>
                  <a:pt x="227217" y="70368"/>
                </a:lnTo>
                <a:cubicBezTo>
                  <a:pt x="219858" y="70368"/>
                  <a:pt x="213905" y="64392"/>
                  <a:pt x="213905" y="57007"/>
                </a:cubicBezTo>
                <a:cubicBezTo>
                  <a:pt x="213905" y="49621"/>
                  <a:pt x="219858" y="43646"/>
                  <a:pt x="227217" y="43646"/>
                </a:cubicBezTo>
                <a:lnTo>
                  <a:pt x="231914" y="43646"/>
                </a:lnTo>
                <a:cubicBezTo>
                  <a:pt x="239273" y="43646"/>
                  <a:pt x="245227" y="49621"/>
                  <a:pt x="245227" y="57007"/>
                </a:cubicBezTo>
                <a:close/>
                <a:moveTo>
                  <a:pt x="296927" y="57007"/>
                </a:moveTo>
                <a:cubicBezTo>
                  <a:pt x="296927" y="64392"/>
                  <a:pt x="290973" y="70368"/>
                  <a:pt x="283614" y="70368"/>
                </a:cubicBezTo>
                <a:lnTo>
                  <a:pt x="278917" y="70368"/>
                </a:lnTo>
                <a:cubicBezTo>
                  <a:pt x="271558" y="70368"/>
                  <a:pt x="265604" y="64392"/>
                  <a:pt x="265604" y="57007"/>
                </a:cubicBezTo>
                <a:cubicBezTo>
                  <a:pt x="265604" y="49621"/>
                  <a:pt x="271558" y="43646"/>
                  <a:pt x="278917" y="43646"/>
                </a:cubicBezTo>
                <a:lnTo>
                  <a:pt x="283614" y="43646"/>
                </a:lnTo>
                <a:cubicBezTo>
                  <a:pt x="290973" y="43646"/>
                  <a:pt x="296927" y="49621"/>
                  <a:pt x="296927" y="57007"/>
                </a:cubicBezTo>
                <a:close/>
                <a:moveTo>
                  <a:pt x="514968" y="495633"/>
                </a:moveTo>
                <a:lnTo>
                  <a:pt x="275995" y="495633"/>
                </a:lnTo>
                <a:cubicBezTo>
                  <a:pt x="269079" y="495633"/>
                  <a:pt x="263458" y="501274"/>
                  <a:pt x="263458" y="508215"/>
                </a:cubicBezTo>
                <a:lnTo>
                  <a:pt x="263458" y="567822"/>
                </a:lnTo>
                <a:cubicBezTo>
                  <a:pt x="263458" y="574763"/>
                  <a:pt x="269080" y="580404"/>
                  <a:pt x="275995" y="580404"/>
                </a:cubicBezTo>
                <a:lnTo>
                  <a:pt x="514968" y="580404"/>
                </a:lnTo>
                <a:cubicBezTo>
                  <a:pt x="521883" y="580404"/>
                  <a:pt x="527504" y="574763"/>
                  <a:pt x="527504" y="567822"/>
                </a:cubicBezTo>
                <a:lnTo>
                  <a:pt x="527504" y="508215"/>
                </a:lnTo>
                <a:cubicBezTo>
                  <a:pt x="527504" y="501274"/>
                  <a:pt x="521883" y="495633"/>
                  <a:pt x="514968" y="495633"/>
                </a:cubicBezTo>
                <a:close/>
                <a:moveTo>
                  <a:pt x="502431" y="555203"/>
                </a:moveTo>
                <a:lnTo>
                  <a:pt x="288490" y="555203"/>
                </a:lnTo>
                <a:lnTo>
                  <a:pt x="288490" y="520760"/>
                </a:lnTo>
                <a:lnTo>
                  <a:pt x="502431" y="520760"/>
                </a:lnTo>
                <a:close/>
                <a:moveTo>
                  <a:pt x="395479" y="368736"/>
                </a:moveTo>
                <a:cubicBezTo>
                  <a:pt x="395479" y="361796"/>
                  <a:pt x="401101" y="356155"/>
                  <a:pt x="408016" y="356155"/>
                </a:cubicBezTo>
                <a:lnTo>
                  <a:pt x="577537" y="356155"/>
                </a:lnTo>
                <a:cubicBezTo>
                  <a:pt x="584453" y="356155"/>
                  <a:pt x="590073" y="361796"/>
                  <a:pt x="590073" y="368736"/>
                </a:cubicBezTo>
                <a:cubicBezTo>
                  <a:pt x="590073" y="375677"/>
                  <a:pt x="584452" y="381318"/>
                  <a:pt x="577537" y="381318"/>
                </a:cubicBezTo>
                <a:lnTo>
                  <a:pt x="408016" y="381318"/>
                </a:lnTo>
                <a:cubicBezTo>
                  <a:pt x="401100" y="381318"/>
                  <a:pt x="395479" y="375677"/>
                  <a:pt x="395479" y="368736"/>
                </a:cubicBezTo>
                <a:close/>
                <a:moveTo>
                  <a:pt x="395479" y="313881"/>
                </a:moveTo>
                <a:cubicBezTo>
                  <a:pt x="395479" y="306940"/>
                  <a:pt x="401101" y="301299"/>
                  <a:pt x="408016" y="301299"/>
                </a:cubicBezTo>
                <a:lnTo>
                  <a:pt x="577537" y="301299"/>
                </a:lnTo>
                <a:cubicBezTo>
                  <a:pt x="584453" y="301299"/>
                  <a:pt x="590073" y="306941"/>
                  <a:pt x="590073" y="313881"/>
                </a:cubicBezTo>
                <a:cubicBezTo>
                  <a:pt x="590073" y="320821"/>
                  <a:pt x="584452" y="326462"/>
                  <a:pt x="577537" y="326462"/>
                </a:cubicBezTo>
                <a:lnTo>
                  <a:pt x="408016" y="326462"/>
                </a:lnTo>
                <a:cubicBezTo>
                  <a:pt x="401100" y="326462"/>
                  <a:pt x="395479" y="320821"/>
                  <a:pt x="395479" y="313881"/>
                </a:cubicBezTo>
                <a:close/>
                <a:moveTo>
                  <a:pt x="590704" y="428345"/>
                </a:moveTo>
                <a:cubicBezTo>
                  <a:pt x="590704" y="435286"/>
                  <a:pt x="585083" y="440927"/>
                  <a:pt x="578167" y="440927"/>
                </a:cubicBezTo>
                <a:lnTo>
                  <a:pt x="407974" y="440927"/>
                </a:lnTo>
                <a:cubicBezTo>
                  <a:pt x="401058" y="440927"/>
                  <a:pt x="395438" y="435286"/>
                  <a:pt x="395438" y="428345"/>
                </a:cubicBezTo>
                <a:cubicBezTo>
                  <a:pt x="395438" y="421404"/>
                  <a:pt x="401058" y="415763"/>
                  <a:pt x="407974" y="415763"/>
                </a:cubicBezTo>
                <a:lnTo>
                  <a:pt x="578167" y="415763"/>
                </a:lnTo>
                <a:cubicBezTo>
                  <a:pt x="585083" y="415763"/>
                  <a:pt x="590704" y="421404"/>
                  <a:pt x="590704" y="428345"/>
                </a:cubicBezTo>
                <a:close/>
                <a:moveTo>
                  <a:pt x="590704" y="259066"/>
                </a:moveTo>
                <a:cubicBezTo>
                  <a:pt x="590704" y="266007"/>
                  <a:pt x="585083" y="271648"/>
                  <a:pt x="578167" y="271648"/>
                </a:cubicBezTo>
                <a:lnTo>
                  <a:pt x="407974" y="271648"/>
                </a:lnTo>
                <a:cubicBezTo>
                  <a:pt x="401058" y="271648"/>
                  <a:pt x="395438" y="266006"/>
                  <a:pt x="395438" y="259066"/>
                </a:cubicBezTo>
                <a:cubicBezTo>
                  <a:pt x="395438" y="252127"/>
                  <a:pt x="401058" y="246485"/>
                  <a:pt x="407974" y="246485"/>
                </a:cubicBezTo>
                <a:lnTo>
                  <a:pt x="578167" y="246485"/>
                </a:lnTo>
                <a:cubicBezTo>
                  <a:pt x="585083" y="246485"/>
                  <a:pt x="590704" y="252127"/>
                  <a:pt x="590704" y="259066"/>
                </a:cubicBezTo>
                <a:close/>
                <a:moveTo>
                  <a:pt x="368924" y="431281"/>
                </a:moveTo>
                <a:lnTo>
                  <a:pt x="368924" y="402925"/>
                </a:lnTo>
                <a:cubicBezTo>
                  <a:pt x="368924" y="374977"/>
                  <a:pt x="354907" y="348885"/>
                  <a:pt x="332312" y="333297"/>
                </a:cubicBezTo>
                <a:cubicBezTo>
                  <a:pt x="337895" y="324537"/>
                  <a:pt x="341113" y="314146"/>
                  <a:pt x="341113" y="303011"/>
                </a:cubicBezTo>
                <a:cubicBezTo>
                  <a:pt x="341113" y="271872"/>
                  <a:pt x="315855" y="246522"/>
                  <a:pt x="284828" y="246522"/>
                </a:cubicBezTo>
                <a:cubicBezTo>
                  <a:pt x="253801" y="246522"/>
                  <a:pt x="228542" y="271872"/>
                  <a:pt x="228542" y="303011"/>
                </a:cubicBezTo>
                <a:cubicBezTo>
                  <a:pt x="228542" y="314146"/>
                  <a:pt x="231796" y="324537"/>
                  <a:pt x="237344" y="333297"/>
                </a:cubicBezTo>
                <a:cubicBezTo>
                  <a:pt x="214748" y="348848"/>
                  <a:pt x="200769" y="374829"/>
                  <a:pt x="200769" y="402925"/>
                </a:cubicBezTo>
                <a:lnTo>
                  <a:pt x="200769" y="431281"/>
                </a:lnTo>
                <a:cubicBezTo>
                  <a:pt x="200769" y="438222"/>
                  <a:pt x="206389" y="443863"/>
                  <a:pt x="213305" y="443863"/>
                </a:cubicBezTo>
                <a:lnTo>
                  <a:pt x="356422" y="443863"/>
                </a:lnTo>
                <a:cubicBezTo>
                  <a:pt x="363338" y="443863"/>
                  <a:pt x="368959" y="438221"/>
                  <a:pt x="368959" y="431281"/>
                </a:cubicBezTo>
                <a:close/>
                <a:moveTo>
                  <a:pt x="284828" y="271646"/>
                </a:moveTo>
                <a:cubicBezTo>
                  <a:pt x="302061" y="271646"/>
                  <a:pt x="316077" y="285713"/>
                  <a:pt x="316077" y="303009"/>
                </a:cubicBezTo>
                <a:cubicBezTo>
                  <a:pt x="316077" y="320304"/>
                  <a:pt x="302061" y="334371"/>
                  <a:pt x="284828" y="334371"/>
                </a:cubicBezTo>
                <a:cubicBezTo>
                  <a:pt x="267594" y="334371"/>
                  <a:pt x="253578" y="320304"/>
                  <a:pt x="253578" y="303009"/>
                </a:cubicBezTo>
                <a:cubicBezTo>
                  <a:pt x="253578" y="285713"/>
                  <a:pt x="267594" y="271646"/>
                  <a:pt x="284828" y="271646"/>
                </a:cubicBezTo>
                <a:close/>
                <a:moveTo>
                  <a:pt x="343850" y="418729"/>
                </a:moveTo>
                <a:lnTo>
                  <a:pt x="225803" y="418729"/>
                </a:lnTo>
                <a:lnTo>
                  <a:pt x="225803" y="402918"/>
                </a:lnTo>
                <a:cubicBezTo>
                  <a:pt x="225803" y="381503"/>
                  <a:pt x="237416" y="361832"/>
                  <a:pt x="255758" y="351365"/>
                </a:cubicBezTo>
                <a:cubicBezTo>
                  <a:pt x="264264" y="356524"/>
                  <a:pt x="274212" y="359493"/>
                  <a:pt x="284826" y="359493"/>
                </a:cubicBezTo>
                <a:cubicBezTo>
                  <a:pt x="295439" y="359493"/>
                  <a:pt x="305425" y="356524"/>
                  <a:pt x="313893" y="351365"/>
                </a:cubicBezTo>
                <a:cubicBezTo>
                  <a:pt x="332199" y="361832"/>
                  <a:pt x="343849" y="381577"/>
                  <a:pt x="343849" y="402918"/>
                </a:cubicBezTo>
                <a:close/>
                <a:moveTo>
                  <a:pt x="691659" y="613177"/>
                </a:moveTo>
                <a:lnTo>
                  <a:pt x="708005" y="604826"/>
                </a:lnTo>
                <a:cubicBezTo>
                  <a:pt x="712850" y="602340"/>
                  <a:pt x="715587" y="596995"/>
                  <a:pt x="714699" y="591576"/>
                </a:cubicBezTo>
                <a:cubicBezTo>
                  <a:pt x="713812" y="586158"/>
                  <a:pt x="709559" y="581964"/>
                  <a:pt x="704122" y="581184"/>
                </a:cubicBezTo>
                <a:lnTo>
                  <a:pt x="658782" y="574577"/>
                </a:lnTo>
                <a:lnTo>
                  <a:pt x="658782" y="214965"/>
                </a:lnTo>
                <a:cubicBezTo>
                  <a:pt x="658782" y="183826"/>
                  <a:pt x="633560" y="158513"/>
                  <a:pt x="602533" y="158513"/>
                </a:cubicBezTo>
                <a:lnTo>
                  <a:pt x="187564" y="158550"/>
                </a:lnTo>
                <a:cubicBezTo>
                  <a:pt x="156537" y="158550"/>
                  <a:pt x="131315" y="183863"/>
                  <a:pt x="131315" y="215002"/>
                </a:cubicBezTo>
                <a:lnTo>
                  <a:pt x="131315" y="616145"/>
                </a:lnTo>
                <a:cubicBezTo>
                  <a:pt x="131315" y="647285"/>
                  <a:pt x="156537" y="672598"/>
                  <a:pt x="187564" y="672598"/>
                </a:cubicBezTo>
                <a:lnTo>
                  <a:pt x="604341" y="672598"/>
                </a:lnTo>
                <a:lnTo>
                  <a:pt x="605451" y="680206"/>
                </a:lnTo>
                <a:cubicBezTo>
                  <a:pt x="606228" y="685625"/>
                  <a:pt x="610444" y="689930"/>
                  <a:pt x="615806" y="690821"/>
                </a:cubicBezTo>
                <a:cubicBezTo>
                  <a:pt x="621206" y="691712"/>
                  <a:pt x="626531" y="689003"/>
                  <a:pt x="629008" y="684103"/>
                </a:cubicBezTo>
                <a:lnTo>
                  <a:pt x="637329" y="667698"/>
                </a:lnTo>
                <a:lnTo>
                  <a:pt x="657595" y="687999"/>
                </a:lnTo>
                <a:cubicBezTo>
                  <a:pt x="660036" y="690449"/>
                  <a:pt x="663254" y="691675"/>
                  <a:pt x="666434" y="691675"/>
                </a:cubicBezTo>
                <a:cubicBezTo>
                  <a:pt x="669651" y="691675"/>
                  <a:pt x="672832" y="690449"/>
                  <a:pt x="675272" y="687999"/>
                </a:cubicBezTo>
                <a:lnTo>
                  <a:pt x="711847" y="651292"/>
                </a:lnTo>
                <a:cubicBezTo>
                  <a:pt x="716728" y="646393"/>
                  <a:pt x="716728" y="638413"/>
                  <a:pt x="711847" y="633514"/>
                </a:cubicBezTo>
                <a:lnTo>
                  <a:pt x="691618" y="613212"/>
                </a:lnTo>
                <a:close/>
                <a:moveTo>
                  <a:pt x="605344" y="566820"/>
                </a:moveTo>
                <a:cubicBezTo>
                  <a:pt x="601424" y="566264"/>
                  <a:pt x="597467" y="567562"/>
                  <a:pt x="594693" y="570383"/>
                </a:cubicBezTo>
                <a:cubicBezTo>
                  <a:pt x="591919" y="573204"/>
                  <a:pt x="590588" y="577138"/>
                  <a:pt x="591143" y="581073"/>
                </a:cubicBezTo>
                <a:lnTo>
                  <a:pt x="600721" y="647472"/>
                </a:lnTo>
                <a:lnTo>
                  <a:pt x="187560" y="647435"/>
                </a:lnTo>
                <a:cubicBezTo>
                  <a:pt x="170364" y="647435"/>
                  <a:pt x="156384" y="633405"/>
                  <a:pt x="156384" y="616146"/>
                </a:cubicBezTo>
                <a:lnTo>
                  <a:pt x="156384" y="215003"/>
                </a:lnTo>
                <a:cubicBezTo>
                  <a:pt x="156384" y="197745"/>
                  <a:pt x="170364" y="183715"/>
                  <a:pt x="187560" y="183715"/>
                </a:cubicBezTo>
                <a:lnTo>
                  <a:pt x="602492" y="183715"/>
                </a:lnTo>
                <a:cubicBezTo>
                  <a:pt x="619688" y="183715"/>
                  <a:pt x="633667" y="197745"/>
                  <a:pt x="633667" y="215003"/>
                </a:cubicBezTo>
                <a:lnTo>
                  <a:pt x="633667" y="570938"/>
                </a:lnTo>
                <a:lnTo>
                  <a:pt x="605302" y="566819"/>
                </a:lnTo>
                <a:close/>
                <a:moveTo>
                  <a:pt x="666437" y="661353"/>
                </a:moveTo>
                <a:lnTo>
                  <a:pt x="642843" y="637673"/>
                </a:lnTo>
                <a:cubicBezTo>
                  <a:pt x="640476" y="635298"/>
                  <a:pt x="637296" y="633999"/>
                  <a:pt x="634004" y="633999"/>
                </a:cubicBezTo>
                <a:cubicBezTo>
                  <a:pt x="633339" y="633999"/>
                  <a:pt x="632710" y="634036"/>
                  <a:pt x="632045" y="634147"/>
                </a:cubicBezTo>
                <a:cubicBezTo>
                  <a:pt x="629197" y="634593"/>
                  <a:pt x="626608" y="636040"/>
                  <a:pt x="624722" y="638119"/>
                </a:cubicBezTo>
                <a:lnTo>
                  <a:pt x="618362" y="594100"/>
                </a:lnTo>
                <a:lnTo>
                  <a:pt x="662222" y="600483"/>
                </a:lnTo>
                <a:cubicBezTo>
                  <a:pt x="660113" y="602377"/>
                  <a:pt x="658708" y="604975"/>
                  <a:pt x="658264" y="607833"/>
                </a:cubicBezTo>
                <a:cubicBezTo>
                  <a:pt x="657636" y="611804"/>
                  <a:pt x="658930" y="615849"/>
                  <a:pt x="661778" y="618707"/>
                </a:cubicBezTo>
                <a:lnTo>
                  <a:pt x="685372" y="642387"/>
                </a:lnTo>
                <a:lnTo>
                  <a:pt x="666511" y="661316"/>
                </a:ln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 314">
            <a:extLst>
              <a:ext uri="{FF2B5EF4-FFF2-40B4-BE49-F238E27FC236}">
                <a16:creationId xmlns:a16="http://schemas.microsoft.com/office/drawing/2014/main" id="{021D1631-4C8D-AAD2-33C2-5121B4DB9E39}"/>
              </a:ext>
            </a:extLst>
          </p:cNvPr>
          <p:cNvSpPr/>
          <p:nvPr/>
        </p:nvSpPr>
        <p:spPr>
          <a:xfrm>
            <a:off x="3053326" y="5258278"/>
            <a:ext cx="222175" cy="196623"/>
          </a:xfrm>
          <a:custGeom>
            <a:avLst/>
            <a:gdLst>
              <a:gd name="connsiteX0" fmla="*/ 82850 w 476248"/>
              <a:gd name="connsiteY0" fmla="*/ 256384 h 421479"/>
              <a:gd name="connsiteX1" fmla="*/ 82850 w 476248"/>
              <a:gd name="connsiteY1" fmla="*/ 353400 h 421479"/>
              <a:gd name="connsiteX2" fmla="*/ 205773 w 476248"/>
              <a:gd name="connsiteY2" fmla="*/ 396976 h 421479"/>
              <a:gd name="connsiteX3" fmla="*/ 280429 w 476248"/>
              <a:gd name="connsiteY3" fmla="*/ 392948 h 421479"/>
              <a:gd name="connsiteX4" fmla="*/ 451619 w 476248"/>
              <a:gd name="connsiteY4" fmla="*/ 310530 h 421479"/>
              <a:gd name="connsiteX5" fmla="*/ 398204 w 476248"/>
              <a:gd name="connsiteY5" fmla="*/ 299918 h 421479"/>
              <a:gd name="connsiteX6" fmla="*/ 304395 w 476248"/>
              <a:gd name="connsiteY6" fmla="*/ 336288 h 421479"/>
              <a:gd name="connsiteX7" fmla="*/ 303657 w 476248"/>
              <a:gd name="connsiteY7" fmla="*/ 336574 h 421479"/>
              <a:gd name="connsiteX8" fmla="*/ 301754 w 476248"/>
              <a:gd name="connsiteY8" fmla="*/ 337311 h 421479"/>
              <a:gd name="connsiteX9" fmla="*/ 300662 w 476248"/>
              <a:gd name="connsiteY9" fmla="*/ 337501 h 421479"/>
              <a:gd name="connsiteX10" fmla="*/ 290819 w 476248"/>
              <a:gd name="connsiteY10" fmla="*/ 339108 h 421479"/>
              <a:gd name="connsiteX11" fmla="*/ 179263 w 476248"/>
              <a:gd name="connsiteY11" fmla="*/ 339108 h 421479"/>
              <a:gd name="connsiteX12" fmla="*/ 169738 w 476248"/>
              <a:gd name="connsiteY12" fmla="*/ 329626 h 421479"/>
              <a:gd name="connsiteX13" fmla="*/ 179263 w 476248"/>
              <a:gd name="connsiteY13" fmla="*/ 320143 h 421479"/>
              <a:gd name="connsiteX14" fmla="*/ 290819 w 476248"/>
              <a:gd name="connsiteY14" fmla="*/ 320143 h 421479"/>
              <a:gd name="connsiteX15" fmla="*/ 296192 w 476248"/>
              <a:gd name="connsiteY15" fmla="*/ 319120 h 421479"/>
              <a:gd name="connsiteX16" fmla="*/ 297017 w 476248"/>
              <a:gd name="connsiteY16" fmla="*/ 318799 h 421479"/>
              <a:gd name="connsiteX17" fmla="*/ 306042 w 476248"/>
              <a:gd name="connsiteY17" fmla="*/ 304983 h 421479"/>
              <a:gd name="connsiteX18" fmla="*/ 290819 w 476248"/>
              <a:gd name="connsiteY18" fmla="*/ 289824 h 421479"/>
              <a:gd name="connsiteX19" fmla="*/ 229228 w 476248"/>
              <a:gd name="connsiteY19" fmla="*/ 289824 h 421479"/>
              <a:gd name="connsiteX20" fmla="*/ 222229 w 476248"/>
              <a:gd name="connsiteY20" fmla="*/ 286777 h 421479"/>
              <a:gd name="connsiteX21" fmla="*/ 152507 w 476248"/>
              <a:gd name="connsiteY21" fmla="*/ 256384 h 421479"/>
              <a:gd name="connsiteX22" fmla="*/ 19050 w 476248"/>
              <a:gd name="connsiteY22" fmla="*/ 228742 h 421479"/>
              <a:gd name="connsiteX23" fmla="*/ 19050 w 476248"/>
              <a:gd name="connsiteY23" fmla="*/ 382752 h 421479"/>
              <a:gd name="connsiteX24" fmla="*/ 63800 w 476248"/>
              <a:gd name="connsiteY24" fmla="*/ 382752 h 421479"/>
              <a:gd name="connsiteX25" fmla="*/ 63800 w 476248"/>
              <a:gd name="connsiteY25" fmla="*/ 228742 h 421479"/>
              <a:gd name="connsiteX26" fmla="*/ 16706 w 476248"/>
              <a:gd name="connsiteY26" fmla="*/ 209777 h 421479"/>
              <a:gd name="connsiteX27" fmla="*/ 66144 w 476248"/>
              <a:gd name="connsiteY27" fmla="*/ 209777 h 421479"/>
              <a:gd name="connsiteX28" fmla="*/ 82850 w 476248"/>
              <a:gd name="connsiteY28" fmla="*/ 226409 h 421479"/>
              <a:gd name="connsiteX29" fmla="*/ 82850 w 476248"/>
              <a:gd name="connsiteY29" fmla="*/ 237419 h 421479"/>
              <a:gd name="connsiteX30" fmla="*/ 152507 w 476248"/>
              <a:gd name="connsiteY30" fmla="*/ 237419 h 421479"/>
              <a:gd name="connsiteX31" fmla="*/ 233288 w 476248"/>
              <a:gd name="connsiteY31" fmla="*/ 270859 h 421479"/>
              <a:gd name="connsiteX32" fmla="*/ 290819 w 476248"/>
              <a:gd name="connsiteY32" fmla="*/ 270859 h 421479"/>
              <a:gd name="connsiteX33" fmla="*/ 325092 w 476248"/>
              <a:gd name="connsiteY33" fmla="*/ 304983 h 421479"/>
              <a:gd name="connsiteX34" fmla="*/ 324782 w 476248"/>
              <a:gd name="connsiteY34" fmla="*/ 308035 h 421479"/>
              <a:gd name="connsiteX35" fmla="*/ 391293 w 476248"/>
              <a:gd name="connsiteY35" fmla="*/ 282249 h 421479"/>
              <a:gd name="connsiteX36" fmla="*/ 474659 w 476248"/>
              <a:gd name="connsiteY36" fmla="*/ 308548 h 421479"/>
              <a:gd name="connsiteX37" fmla="*/ 475911 w 476248"/>
              <a:gd name="connsiteY37" fmla="*/ 316290 h 421479"/>
              <a:gd name="connsiteX38" fmla="*/ 470873 w 476248"/>
              <a:gd name="connsiteY38" fmla="*/ 322328 h 421479"/>
              <a:gd name="connsiteX39" fmla="*/ 288727 w 476248"/>
              <a:gd name="connsiteY39" fmla="*/ 410024 h 421479"/>
              <a:gd name="connsiteX40" fmla="*/ 238181 w 476248"/>
              <a:gd name="connsiteY40" fmla="*/ 421479 h 421479"/>
              <a:gd name="connsiteX41" fmla="*/ 199383 w 476248"/>
              <a:gd name="connsiteY41" fmla="*/ 414849 h 421479"/>
              <a:gd name="connsiteX42" fmla="*/ 82850 w 476248"/>
              <a:gd name="connsiteY42" fmla="*/ 373538 h 421479"/>
              <a:gd name="connsiteX43" fmla="*/ 82850 w 476248"/>
              <a:gd name="connsiteY43" fmla="*/ 385086 h 421479"/>
              <a:gd name="connsiteX44" fmla="*/ 66144 w 476248"/>
              <a:gd name="connsiteY44" fmla="*/ 401718 h 421479"/>
              <a:gd name="connsiteX45" fmla="*/ 16706 w 476248"/>
              <a:gd name="connsiteY45" fmla="*/ 401718 h 421479"/>
              <a:gd name="connsiteX46" fmla="*/ 0 w 476248"/>
              <a:gd name="connsiteY46" fmla="*/ 385086 h 421479"/>
              <a:gd name="connsiteX47" fmla="*/ 0 w 476248"/>
              <a:gd name="connsiteY47" fmla="*/ 226409 h 421479"/>
              <a:gd name="connsiteX48" fmla="*/ 16706 w 476248"/>
              <a:gd name="connsiteY48" fmla="*/ 209777 h 421479"/>
              <a:gd name="connsiteX49" fmla="*/ 288888 w 476248"/>
              <a:gd name="connsiteY49" fmla="*/ 43117 h 421479"/>
              <a:gd name="connsiteX50" fmla="*/ 298413 w 476248"/>
              <a:gd name="connsiteY50" fmla="*/ 52600 h 421479"/>
              <a:gd name="connsiteX51" fmla="*/ 298413 w 476248"/>
              <a:gd name="connsiteY51" fmla="*/ 53243 h 421479"/>
              <a:gd name="connsiteX52" fmla="*/ 325091 w 476248"/>
              <a:gd name="connsiteY52" fmla="*/ 87864 h 421479"/>
              <a:gd name="connsiteX53" fmla="*/ 315566 w 476248"/>
              <a:gd name="connsiteY53" fmla="*/ 97346 h 421479"/>
              <a:gd name="connsiteX54" fmla="*/ 306041 w 476248"/>
              <a:gd name="connsiteY54" fmla="*/ 87864 h 421479"/>
              <a:gd name="connsiteX55" fmla="*/ 289007 w 476248"/>
              <a:gd name="connsiteY55" fmla="*/ 70791 h 421479"/>
              <a:gd name="connsiteX56" fmla="*/ 288888 w 476248"/>
              <a:gd name="connsiteY56" fmla="*/ 70815 h 421479"/>
              <a:gd name="connsiteX57" fmla="*/ 288761 w 476248"/>
              <a:gd name="connsiteY57" fmla="*/ 70789 h 421479"/>
              <a:gd name="connsiteX58" fmla="*/ 271713 w 476248"/>
              <a:gd name="connsiteY58" fmla="*/ 87864 h 421479"/>
              <a:gd name="connsiteX59" fmla="*/ 288874 w 476248"/>
              <a:gd name="connsiteY59" fmla="*/ 104958 h 421479"/>
              <a:gd name="connsiteX60" fmla="*/ 325091 w 476248"/>
              <a:gd name="connsiteY60" fmla="*/ 141009 h 421479"/>
              <a:gd name="connsiteX61" fmla="*/ 298413 w 476248"/>
              <a:gd name="connsiteY61" fmla="*/ 175631 h 421479"/>
              <a:gd name="connsiteX62" fmla="*/ 298413 w 476248"/>
              <a:gd name="connsiteY62" fmla="*/ 176310 h 421479"/>
              <a:gd name="connsiteX63" fmla="*/ 288888 w 476248"/>
              <a:gd name="connsiteY63" fmla="*/ 185792 h 421479"/>
              <a:gd name="connsiteX64" fmla="*/ 279363 w 476248"/>
              <a:gd name="connsiteY64" fmla="*/ 176310 h 421479"/>
              <a:gd name="connsiteX65" fmla="*/ 279363 w 476248"/>
              <a:gd name="connsiteY65" fmla="*/ 175638 h 421479"/>
              <a:gd name="connsiteX66" fmla="*/ 252663 w 476248"/>
              <a:gd name="connsiteY66" fmla="*/ 141009 h 421479"/>
              <a:gd name="connsiteX67" fmla="*/ 262188 w 476248"/>
              <a:gd name="connsiteY67" fmla="*/ 131527 h 421479"/>
              <a:gd name="connsiteX68" fmla="*/ 271713 w 476248"/>
              <a:gd name="connsiteY68" fmla="*/ 141009 h 421479"/>
              <a:gd name="connsiteX69" fmla="*/ 288874 w 476248"/>
              <a:gd name="connsiteY69" fmla="*/ 158094 h 421479"/>
              <a:gd name="connsiteX70" fmla="*/ 306041 w 476248"/>
              <a:gd name="connsiteY70" fmla="*/ 141009 h 421479"/>
              <a:gd name="connsiteX71" fmla="*/ 288874 w 476248"/>
              <a:gd name="connsiteY71" fmla="*/ 123924 h 421479"/>
              <a:gd name="connsiteX72" fmla="*/ 252663 w 476248"/>
              <a:gd name="connsiteY72" fmla="*/ 87864 h 421479"/>
              <a:gd name="connsiteX73" fmla="*/ 279363 w 476248"/>
              <a:gd name="connsiteY73" fmla="*/ 53234 h 421479"/>
              <a:gd name="connsiteX74" fmla="*/ 279363 w 476248"/>
              <a:gd name="connsiteY74" fmla="*/ 52600 h 421479"/>
              <a:gd name="connsiteX75" fmla="*/ 288888 w 476248"/>
              <a:gd name="connsiteY75" fmla="*/ 43117 h 421479"/>
              <a:gd name="connsiteX76" fmla="*/ 288875 w 476248"/>
              <a:gd name="connsiteY76" fmla="*/ 18965 h 421479"/>
              <a:gd name="connsiteX77" fmla="*/ 192979 w 476248"/>
              <a:gd name="connsiteY77" fmla="*/ 114440 h 421479"/>
              <a:gd name="connsiteX78" fmla="*/ 288875 w 476248"/>
              <a:gd name="connsiteY78" fmla="*/ 209906 h 421479"/>
              <a:gd name="connsiteX79" fmla="*/ 384776 w 476248"/>
              <a:gd name="connsiteY79" fmla="*/ 114440 h 421479"/>
              <a:gd name="connsiteX80" fmla="*/ 288875 w 476248"/>
              <a:gd name="connsiteY80" fmla="*/ 18965 h 421479"/>
              <a:gd name="connsiteX81" fmla="*/ 288875 w 476248"/>
              <a:gd name="connsiteY81" fmla="*/ 0 h 421479"/>
              <a:gd name="connsiteX82" fmla="*/ 403826 w 476248"/>
              <a:gd name="connsiteY82" fmla="*/ 114440 h 421479"/>
              <a:gd name="connsiteX83" fmla="*/ 288875 w 476248"/>
              <a:gd name="connsiteY83" fmla="*/ 228871 h 421479"/>
              <a:gd name="connsiteX84" fmla="*/ 173929 w 476248"/>
              <a:gd name="connsiteY84" fmla="*/ 114440 h 421479"/>
              <a:gd name="connsiteX85" fmla="*/ 288875 w 476248"/>
              <a:gd name="connsiteY85" fmla="*/ 0 h 42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476248" h="421479">
                <a:moveTo>
                  <a:pt x="82850" y="256384"/>
                </a:moveTo>
                <a:lnTo>
                  <a:pt x="82850" y="353400"/>
                </a:lnTo>
                <a:lnTo>
                  <a:pt x="205773" y="396976"/>
                </a:lnTo>
                <a:cubicBezTo>
                  <a:pt x="230047" y="405588"/>
                  <a:pt x="257249" y="404116"/>
                  <a:pt x="280429" y="392948"/>
                </a:cubicBezTo>
                <a:lnTo>
                  <a:pt x="451619" y="310530"/>
                </a:lnTo>
                <a:cubicBezTo>
                  <a:pt x="437643" y="297278"/>
                  <a:pt x="416700" y="292769"/>
                  <a:pt x="398204" y="299918"/>
                </a:cubicBezTo>
                <a:lnTo>
                  <a:pt x="304395" y="336288"/>
                </a:lnTo>
                <a:cubicBezTo>
                  <a:pt x="304153" y="336392"/>
                  <a:pt x="303903" y="336475"/>
                  <a:pt x="303657" y="336574"/>
                </a:cubicBezTo>
                <a:lnTo>
                  <a:pt x="301754" y="337311"/>
                </a:lnTo>
                <a:cubicBezTo>
                  <a:pt x="301395" y="337451"/>
                  <a:pt x="301026" y="337408"/>
                  <a:pt x="300662" y="337501"/>
                </a:cubicBezTo>
                <a:cubicBezTo>
                  <a:pt x="297524" y="338447"/>
                  <a:pt x="294263" y="339108"/>
                  <a:pt x="290819" y="339108"/>
                </a:cubicBezTo>
                <a:lnTo>
                  <a:pt x="179263" y="339108"/>
                </a:lnTo>
                <a:cubicBezTo>
                  <a:pt x="174004" y="339108"/>
                  <a:pt x="169738" y="334867"/>
                  <a:pt x="169738" y="329626"/>
                </a:cubicBezTo>
                <a:cubicBezTo>
                  <a:pt x="169738" y="324384"/>
                  <a:pt x="174004" y="320143"/>
                  <a:pt x="179263" y="320143"/>
                </a:cubicBezTo>
                <a:lnTo>
                  <a:pt x="290819" y="320143"/>
                </a:lnTo>
                <a:cubicBezTo>
                  <a:pt x="292717" y="320143"/>
                  <a:pt x="294516" y="319754"/>
                  <a:pt x="296192" y="319120"/>
                </a:cubicBezTo>
                <a:lnTo>
                  <a:pt x="297017" y="318799"/>
                </a:lnTo>
                <a:cubicBezTo>
                  <a:pt x="302324" y="316430"/>
                  <a:pt x="306042" y="311143"/>
                  <a:pt x="306042" y="304983"/>
                </a:cubicBezTo>
                <a:cubicBezTo>
                  <a:pt x="306042" y="296621"/>
                  <a:pt x="299215" y="289824"/>
                  <a:pt x="290819" y="289824"/>
                </a:cubicBezTo>
                <a:lnTo>
                  <a:pt x="229228" y="289824"/>
                </a:lnTo>
                <a:cubicBezTo>
                  <a:pt x="226567" y="289824"/>
                  <a:pt x="224033" y="288722"/>
                  <a:pt x="222229" y="286777"/>
                </a:cubicBezTo>
                <a:cubicBezTo>
                  <a:pt x="204323" y="267460"/>
                  <a:pt x="178910" y="256384"/>
                  <a:pt x="152507" y="256384"/>
                </a:cubicBezTo>
                <a:close/>
                <a:moveTo>
                  <a:pt x="19050" y="228742"/>
                </a:moveTo>
                <a:lnTo>
                  <a:pt x="19050" y="382752"/>
                </a:lnTo>
                <a:lnTo>
                  <a:pt x="63800" y="382752"/>
                </a:lnTo>
                <a:lnTo>
                  <a:pt x="63800" y="228742"/>
                </a:lnTo>
                <a:close/>
                <a:moveTo>
                  <a:pt x="16706" y="209777"/>
                </a:moveTo>
                <a:lnTo>
                  <a:pt x="66144" y="209777"/>
                </a:lnTo>
                <a:cubicBezTo>
                  <a:pt x="75358" y="209777"/>
                  <a:pt x="82850" y="217241"/>
                  <a:pt x="82850" y="226409"/>
                </a:cubicBezTo>
                <a:lnTo>
                  <a:pt x="82850" y="237419"/>
                </a:lnTo>
                <a:lnTo>
                  <a:pt x="152507" y="237419"/>
                </a:lnTo>
                <a:cubicBezTo>
                  <a:pt x="182793" y="237419"/>
                  <a:pt x="211991" y="249560"/>
                  <a:pt x="233288" y="270859"/>
                </a:cubicBezTo>
                <a:lnTo>
                  <a:pt x="290819" y="270859"/>
                </a:lnTo>
                <a:cubicBezTo>
                  <a:pt x="309716" y="270859"/>
                  <a:pt x="325092" y="286167"/>
                  <a:pt x="325092" y="304983"/>
                </a:cubicBezTo>
                <a:cubicBezTo>
                  <a:pt x="325092" y="306029"/>
                  <a:pt x="324875" y="307014"/>
                  <a:pt x="324782" y="308035"/>
                </a:cubicBezTo>
                <a:lnTo>
                  <a:pt x="391293" y="282249"/>
                </a:lnTo>
                <a:cubicBezTo>
                  <a:pt x="421612" y="270516"/>
                  <a:pt x="456665" y="281564"/>
                  <a:pt x="474659" y="308548"/>
                </a:cubicBezTo>
                <a:cubicBezTo>
                  <a:pt x="476180" y="310827"/>
                  <a:pt x="476636" y="313651"/>
                  <a:pt x="475911" y="316290"/>
                </a:cubicBezTo>
                <a:cubicBezTo>
                  <a:pt x="475185" y="318939"/>
                  <a:pt x="473348" y="321134"/>
                  <a:pt x="470873" y="322328"/>
                </a:cubicBezTo>
                <a:lnTo>
                  <a:pt x="288727" y="410024"/>
                </a:lnTo>
                <a:cubicBezTo>
                  <a:pt x="272927" y="417628"/>
                  <a:pt x="255566" y="421479"/>
                  <a:pt x="238181" y="421479"/>
                </a:cubicBezTo>
                <a:cubicBezTo>
                  <a:pt x="225038" y="421479"/>
                  <a:pt x="211885" y="419276"/>
                  <a:pt x="199383" y="414849"/>
                </a:cubicBezTo>
                <a:lnTo>
                  <a:pt x="82850" y="373538"/>
                </a:lnTo>
                <a:lnTo>
                  <a:pt x="82850" y="385086"/>
                </a:lnTo>
                <a:cubicBezTo>
                  <a:pt x="82850" y="394254"/>
                  <a:pt x="75358" y="401718"/>
                  <a:pt x="66144" y="401718"/>
                </a:cubicBezTo>
                <a:lnTo>
                  <a:pt x="16706" y="401718"/>
                </a:lnTo>
                <a:cubicBezTo>
                  <a:pt x="7493" y="401718"/>
                  <a:pt x="0" y="394254"/>
                  <a:pt x="0" y="385086"/>
                </a:cubicBezTo>
                <a:lnTo>
                  <a:pt x="0" y="226409"/>
                </a:lnTo>
                <a:cubicBezTo>
                  <a:pt x="0" y="217241"/>
                  <a:pt x="7493" y="209777"/>
                  <a:pt x="16706" y="209777"/>
                </a:cubicBezTo>
                <a:close/>
                <a:moveTo>
                  <a:pt x="288888" y="43117"/>
                </a:moveTo>
                <a:cubicBezTo>
                  <a:pt x="294148" y="43117"/>
                  <a:pt x="298413" y="47359"/>
                  <a:pt x="298413" y="52600"/>
                </a:cubicBezTo>
                <a:lnTo>
                  <a:pt x="298413" y="53243"/>
                </a:lnTo>
                <a:cubicBezTo>
                  <a:pt x="313740" y="57440"/>
                  <a:pt x="325091" y="71289"/>
                  <a:pt x="325091" y="87864"/>
                </a:cubicBezTo>
                <a:cubicBezTo>
                  <a:pt x="325091" y="93105"/>
                  <a:pt x="320826" y="97346"/>
                  <a:pt x="315566" y="97346"/>
                </a:cubicBezTo>
                <a:cubicBezTo>
                  <a:pt x="310305" y="97346"/>
                  <a:pt x="306041" y="93105"/>
                  <a:pt x="306041" y="87864"/>
                </a:cubicBezTo>
                <a:cubicBezTo>
                  <a:pt x="306041" y="78491"/>
                  <a:pt x="298408" y="70863"/>
                  <a:pt x="289007" y="70791"/>
                </a:cubicBezTo>
                <a:cubicBezTo>
                  <a:pt x="288965" y="70792"/>
                  <a:pt x="288930" y="70815"/>
                  <a:pt x="288888" y="70815"/>
                </a:cubicBezTo>
                <a:cubicBezTo>
                  <a:pt x="288843" y="70815"/>
                  <a:pt x="288807" y="70790"/>
                  <a:pt x="288761" y="70789"/>
                </a:cubicBezTo>
                <a:cubicBezTo>
                  <a:pt x="279350" y="70852"/>
                  <a:pt x="271713" y="78484"/>
                  <a:pt x="271713" y="87864"/>
                </a:cubicBezTo>
                <a:cubicBezTo>
                  <a:pt x="271713" y="97291"/>
                  <a:pt x="279410" y="104958"/>
                  <a:pt x="288874" y="104958"/>
                </a:cubicBezTo>
                <a:cubicBezTo>
                  <a:pt x="308845" y="104958"/>
                  <a:pt x="325091" y="121127"/>
                  <a:pt x="325091" y="141009"/>
                </a:cubicBezTo>
                <a:cubicBezTo>
                  <a:pt x="325091" y="157583"/>
                  <a:pt x="313740" y="171433"/>
                  <a:pt x="298413" y="175631"/>
                </a:cubicBezTo>
                <a:lnTo>
                  <a:pt x="298413" y="176310"/>
                </a:lnTo>
                <a:cubicBezTo>
                  <a:pt x="298413" y="181551"/>
                  <a:pt x="294148" y="185792"/>
                  <a:pt x="288888" y="185792"/>
                </a:cubicBezTo>
                <a:cubicBezTo>
                  <a:pt x="283628" y="185792"/>
                  <a:pt x="279363" y="181551"/>
                  <a:pt x="279363" y="176310"/>
                </a:cubicBezTo>
                <a:lnTo>
                  <a:pt x="279363" y="175638"/>
                </a:lnTo>
                <a:cubicBezTo>
                  <a:pt x="264026" y="171450"/>
                  <a:pt x="252663" y="157593"/>
                  <a:pt x="252663" y="141009"/>
                </a:cubicBezTo>
                <a:cubicBezTo>
                  <a:pt x="252663" y="135767"/>
                  <a:pt x="256927" y="131527"/>
                  <a:pt x="262188" y="131527"/>
                </a:cubicBezTo>
                <a:cubicBezTo>
                  <a:pt x="267448" y="131527"/>
                  <a:pt x="271713" y="135767"/>
                  <a:pt x="271713" y="141009"/>
                </a:cubicBezTo>
                <a:cubicBezTo>
                  <a:pt x="271713" y="150427"/>
                  <a:pt x="279410" y="158094"/>
                  <a:pt x="288874" y="158094"/>
                </a:cubicBezTo>
                <a:cubicBezTo>
                  <a:pt x="298339" y="158094"/>
                  <a:pt x="306041" y="150427"/>
                  <a:pt x="306041" y="141009"/>
                </a:cubicBezTo>
                <a:cubicBezTo>
                  <a:pt x="306041" y="131591"/>
                  <a:pt x="298339" y="123924"/>
                  <a:pt x="288874" y="123924"/>
                </a:cubicBezTo>
                <a:cubicBezTo>
                  <a:pt x="268908" y="123924"/>
                  <a:pt x="252663" y="107745"/>
                  <a:pt x="252663" y="87864"/>
                </a:cubicBezTo>
                <a:cubicBezTo>
                  <a:pt x="252663" y="71280"/>
                  <a:pt x="264026" y="57423"/>
                  <a:pt x="279363" y="53234"/>
                </a:cubicBezTo>
                <a:lnTo>
                  <a:pt x="279363" y="52600"/>
                </a:lnTo>
                <a:cubicBezTo>
                  <a:pt x="279363" y="47359"/>
                  <a:pt x="283628" y="43117"/>
                  <a:pt x="288888" y="43117"/>
                </a:cubicBezTo>
                <a:close/>
                <a:moveTo>
                  <a:pt x="288875" y="18965"/>
                </a:moveTo>
                <a:cubicBezTo>
                  <a:pt x="236000" y="18965"/>
                  <a:pt x="192979" y="61794"/>
                  <a:pt x="192979" y="114440"/>
                </a:cubicBezTo>
                <a:cubicBezTo>
                  <a:pt x="192979" y="167077"/>
                  <a:pt x="236000" y="209906"/>
                  <a:pt x="288875" y="209906"/>
                </a:cubicBezTo>
                <a:cubicBezTo>
                  <a:pt x="341756" y="209906"/>
                  <a:pt x="384776" y="167077"/>
                  <a:pt x="384776" y="114440"/>
                </a:cubicBezTo>
                <a:cubicBezTo>
                  <a:pt x="384776" y="61794"/>
                  <a:pt x="341756" y="18965"/>
                  <a:pt x="288875" y="18965"/>
                </a:cubicBezTo>
                <a:close/>
                <a:moveTo>
                  <a:pt x="288875" y="0"/>
                </a:moveTo>
                <a:cubicBezTo>
                  <a:pt x="352257" y="0"/>
                  <a:pt x="403826" y="51340"/>
                  <a:pt x="403826" y="114440"/>
                </a:cubicBezTo>
                <a:cubicBezTo>
                  <a:pt x="403826" y="177541"/>
                  <a:pt x="352257" y="228871"/>
                  <a:pt x="288875" y="228871"/>
                </a:cubicBezTo>
                <a:cubicBezTo>
                  <a:pt x="225493" y="228871"/>
                  <a:pt x="173929" y="177541"/>
                  <a:pt x="173929" y="114440"/>
                </a:cubicBezTo>
                <a:cubicBezTo>
                  <a:pt x="173929" y="51340"/>
                  <a:pt x="225493" y="0"/>
                  <a:pt x="288875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 318">
            <a:extLst>
              <a:ext uri="{FF2B5EF4-FFF2-40B4-BE49-F238E27FC236}">
                <a16:creationId xmlns:a16="http://schemas.microsoft.com/office/drawing/2014/main" id="{F553FEA0-4B65-23BF-6CF9-9002DDB0B505}"/>
              </a:ext>
            </a:extLst>
          </p:cNvPr>
          <p:cNvSpPr/>
          <p:nvPr/>
        </p:nvSpPr>
        <p:spPr>
          <a:xfrm>
            <a:off x="5282351" y="5243951"/>
            <a:ext cx="229687" cy="229420"/>
          </a:xfrm>
          <a:custGeom>
            <a:avLst/>
            <a:gdLst>
              <a:gd name="connsiteX0" fmla="*/ 187546 w 733619"/>
              <a:gd name="connsiteY0" fmla="*/ 261144 h 732763"/>
              <a:gd name="connsiteX1" fmla="*/ 200379 w 733619"/>
              <a:gd name="connsiteY1" fmla="*/ 261144 h 732763"/>
              <a:gd name="connsiteX2" fmla="*/ 212213 w 733619"/>
              <a:gd name="connsiteY2" fmla="*/ 273021 h 732763"/>
              <a:gd name="connsiteX3" fmla="*/ 211917 w 733619"/>
              <a:gd name="connsiteY3" fmla="*/ 275582 h 732763"/>
              <a:gd name="connsiteX4" fmla="*/ 208145 w 733619"/>
              <a:gd name="connsiteY4" fmla="*/ 303938 h 732763"/>
              <a:gd name="connsiteX5" fmla="*/ 255111 w 733619"/>
              <a:gd name="connsiteY5" fmla="*/ 264002 h 732763"/>
              <a:gd name="connsiteX6" fmla="*/ 262729 w 733619"/>
              <a:gd name="connsiteY6" fmla="*/ 261181 h 732763"/>
              <a:gd name="connsiteX7" fmla="*/ 262729 w 733619"/>
              <a:gd name="connsiteY7" fmla="*/ 261144 h 732763"/>
              <a:gd name="connsiteX8" fmla="*/ 424080 w 733619"/>
              <a:gd name="connsiteY8" fmla="*/ 261144 h 732763"/>
              <a:gd name="connsiteX9" fmla="*/ 428629 w 733619"/>
              <a:gd name="connsiteY9" fmla="*/ 259215 h 732763"/>
              <a:gd name="connsiteX10" fmla="*/ 430552 w 733619"/>
              <a:gd name="connsiteY10" fmla="*/ 254650 h 732763"/>
              <a:gd name="connsiteX11" fmla="*/ 430552 w 733619"/>
              <a:gd name="connsiteY11" fmla="*/ 95348 h 732763"/>
              <a:gd name="connsiteX12" fmla="*/ 428629 w 733619"/>
              <a:gd name="connsiteY12" fmla="*/ 90783 h 732763"/>
              <a:gd name="connsiteX13" fmla="*/ 424080 w 733619"/>
              <a:gd name="connsiteY13" fmla="*/ 88853 h 732763"/>
              <a:gd name="connsiteX14" fmla="*/ 291207 w 733619"/>
              <a:gd name="connsiteY14" fmla="*/ 88890 h 732763"/>
              <a:gd name="connsiteX15" fmla="*/ 187549 w 733619"/>
              <a:gd name="connsiteY15" fmla="*/ 88890 h 732763"/>
              <a:gd name="connsiteX16" fmla="*/ 183000 w 733619"/>
              <a:gd name="connsiteY16" fmla="*/ 90820 h 732763"/>
              <a:gd name="connsiteX17" fmla="*/ 181078 w 733619"/>
              <a:gd name="connsiteY17" fmla="*/ 95385 h 732763"/>
              <a:gd name="connsiteX18" fmla="*/ 181078 w 733619"/>
              <a:gd name="connsiteY18" fmla="*/ 254687 h 732763"/>
              <a:gd name="connsiteX19" fmla="*/ 183000 w 733619"/>
              <a:gd name="connsiteY19" fmla="*/ 259252 h 732763"/>
              <a:gd name="connsiteX20" fmla="*/ 183371 w 733619"/>
              <a:gd name="connsiteY20" fmla="*/ 259660 h 732763"/>
              <a:gd name="connsiteX21" fmla="*/ 187549 w 733619"/>
              <a:gd name="connsiteY21" fmla="*/ 261144 h 732763"/>
              <a:gd name="connsiteX22" fmla="*/ 572409 w 733619"/>
              <a:gd name="connsiteY22" fmla="*/ 361537 h 732763"/>
              <a:gd name="connsiteX23" fmla="*/ 632763 w 733619"/>
              <a:gd name="connsiteY23" fmla="*/ 386627 h 732763"/>
              <a:gd name="connsiteX24" fmla="*/ 657762 w 733619"/>
              <a:gd name="connsiteY24" fmla="*/ 447199 h 732763"/>
              <a:gd name="connsiteX25" fmla="*/ 632763 w 733619"/>
              <a:gd name="connsiteY25" fmla="*/ 507771 h 732763"/>
              <a:gd name="connsiteX26" fmla="*/ 572409 w 733619"/>
              <a:gd name="connsiteY26" fmla="*/ 532860 h 732763"/>
              <a:gd name="connsiteX27" fmla="*/ 512055 w 733619"/>
              <a:gd name="connsiteY27" fmla="*/ 507771 h 732763"/>
              <a:gd name="connsiteX28" fmla="*/ 487056 w 733619"/>
              <a:gd name="connsiteY28" fmla="*/ 447199 h 732763"/>
              <a:gd name="connsiteX29" fmla="*/ 512055 w 733619"/>
              <a:gd name="connsiteY29" fmla="*/ 386627 h 732763"/>
              <a:gd name="connsiteX30" fmla="*/ 572409 w 733619"/>
              <a:gd name="connsiteY30" fmla="*/ 361537 h 732763"/>
              <a:gd name="connsiteX31" fmla="*/ 616048 w 733619"/>
              <a:gd name="connsiteY31" fmla="*/ 403441 h 732763"/>
              <a:gd name="connsiteX32" fmla="*/ 572409 w 733619"/>
              <a:gd name="connsiteY32" fmla="*/ 385329 h 732763"/>
              <a:gd name="connsiteX33" fmla="*/ 528771 w 733619"/>
              <a:gd name="connsiteY33" fmla="*/ 403441 h 732763"/>
              <a:gd name="connsiteX34" fmla="*/ 510686 w 733619"/>
              <a:gd name="connsiteY34" fmla="*/ 447237 h 732763"/>
              <a:gd name="connsiteX35" fmla="*/ 528771 w 733619"/>
              <a:gd name="connsiteY35" fmla="*/ 491033 h 732763"/>
              <a:gd name="connsiteX36" fmla="*/ 572409 w 733619"/>
              <a:gd name="connsiteY36" fmla="*/ 509145 h 732763"/>
              <a:gd name="connsiteX37" fmla="*/ 616048 w 733619"/>
              <a:gd name="connsiteY37" fmla="*/ 491033 h 732763"/>
              <a:gd name="connsiteX38" fmla="*/ 634132 w 733619"/>
              <a:gd name="connsiteY38" fmla="*/ 447237 h 732763"/>
              <a:gd name="connsiteX39" fmla="*/ 616048 w 733619"/>
              <a:gd name="connsiteY39" fmla="*/ 403441 h 732763"/>
              <a:gd name="connsiteX40" fmla="*/ 572409 w 733619"/>
              <a:gd name="connsiteY40" fmla="*/ 732762 h 732763"/>
              <a:gd name="connsiteX41" fmla="*/ 695190 w 733619"/>
              <a:gd name="connsiteY41" fmla="*/ 732762 h 732763"/>
              <a:gd name="connsiteX42" fmla="*/ 720967 w 733619"/>
              <a:gd name="connsiteY42" fmla="*/ 722221 h 732763"/>
              <a:gd name="connsiteX43" fmla="*/ 732135 w 733619"/>
              <a:gd name="connsiteY43" fmla="*/ 696612 h 732763"/>
              <a:gd name="connsiteX44" fmla="*/ 733577 w 733619"/>
              <a:gd name="connsiteY44" fmla="*/ 643648 h 732763"/>
              <a:gd name="connsiteX45" fmla="*/ 710057 w 733619"/>
              <a:gd name="connsiteY45" fmla="*/ 570828 h 732763"/>
              <a:gd name="connsiteX46" fmla="*/ 646300 w 733619"/>
              <a:gd name="connsiteY46" fmla="*/ 526587 h 732763"/>
              <a:gd name="connsiteX47" fmla="*/ 634651 w 733619"/>
              <a:gd name="connsiteY47" fmla="*/ 528926 h 732763"/>
              <a:gd name="connsiteX48" fmla="*/ 605694 w 733619"/>
              <a:gd name="connsiteY48" fmla="*/ 546482 h 732763"/>
              <a:gd name="connsiteX49" fmla="*/ 572411 w 733619"/>
              <a:gd name="connsiteY49" fmla="*/ 552531 h 732763"/>
              <a:gd name="connsiteX50" fmla="*/ 539128 w 733619"/>
              <a:gd name="connsiteY50" fmla="*/ 546482 h 732763"/>
              <a:gd name="connsiteX51" fmla="*/ 510171 w 733619"/>
              <a:gd name="connsiteY51" fmla="*/ 528926 h 732763"/>
              <a:gd name="connsiteX52" fmla="*/ 499151 w 733619"/>
              <a:gd name="connsiteY52" fmla="*/ 526402 h 732763"/>
              <a:gd name="connsiteX53" fmla="*/ 434802 w 733619"/>
              <a:gd name="connsiteY53" fmla="*/ 570792 h 732763"/>
              <a:gd name="connsiteX54" fmla="*/ 411282 w 733619"/>
              <a:gd name="connsiteY54" fmla="*/ 643612 h 732763"/>
              <a:gd name="connsiteX55" fmla="*/ 412688 w 733619"/>
              <a:gd name="connsiteY55" fmla="*/ 696576 h 732763"/>
              <a:gd name="connsiteX56" fmla="*/ 423856 w 733619"/>
              <a:gd name="connsiteY56" fmla="*/ 722185 h 732763"/>
              <a:gd name="connsiteX57" fmla="*/ 449633 w 733619"/>
              <a:gd name="connsiteY57" fmla="*/ 732726 h 732763"/>
              <a:gd name="connsiteX58" fmla="*/ 449628 w 733619"/>
              <a:gd name="connsiteY58" fmla="*/ 709008 h 732763"/>
              <a:gd name="connsiteX59" fmla="*/ 440309 w 733619"/>
              <a:gd name="connsiteY59" fmla="*/ 705223 h 732763"/>
              <a:gd name="connsiteX60" fmla="*/ 436240 w 733619"/>
              <a:gd name="connsiteY60" fmla="*/ 696018 h 732763"/>
              <a:gd name="connsiteX61" fmla="*/ 434836 w 733619"/>
              <a:gd name="connsiteY61" fmla="*/ 643092 h 732763"/>
              <a:gd name="connsiteX62" fmla="*/ 453622 w 733619"/>
              <a:gd name="connsiteY62" fmla="*/ 585117 h 732763"/>
              <a:gd name="connsiteX63" fmla="*/ 499775 w 733619"/>
              <a:gd name="connsiteY63" fmla="*/ 551046 h 732763"/>
              <a:gd name="connsiteX64" fmla="*/ 530802 w 733619"/>
              <a:gd name="connsiteY64" fmla="*/ 568676 h 732763"/>
              <a:gd name="connsiteX65" fmla="*/ 572369 w 733619"/>
              <a:gd name="connsiteY65" fmla="*/ 576322 h 732763"/>
              <a:gd name="connsiteX66" fmla="*/ 613973 w 733619"/>
              <a:gd name="connsiteY66" fmla="*/ 568676 h 732763"/>
              <a:gd name="connsiteX67" fmla="*/ 645000 w 733619"/>
              <a:gd name="connsiteY67" fmla="*/ 551046 h 732763"/>
              <a:gd name="connsiteX68" fmla="*/ 691153 w 733619"/>
              <a:gd name="connsiteY68" fmla="*/ 585117 h 732763"/>
              <a:gd name="connsiteX69" fmla="*/ 709940 w 733619"/>
              <a:gd name="connsiteY69" fmla="*/ 643092 h 732763"/>
              <a:gd name="connsiteX70" fmla="*/ 708498 w 733619"/>
              <a:gd name="connsiteY70" fmla="*/ 696055 h 732763"/>
              <a:gd name="connsiteX71" fmla="*/ 704430 w 733619"/>
              <a:gd name="connsiteY71" fmla="*/ 705260 h 732763"/>
              <a:gd name="connsiteX72" fmla="*/ 695111 w 733619"/>
              <a:gd name="connsiteY72" fmla="*/ 709045 h 732763"/>
              <a:gd name="connsiteX73" fmla="*/ 161170 w 733619"/>
              <a:gd name="connsiteY73" fmla="*/ 361539 h 732763"/>
              <a:gd name="connsiteX74" fmla="*/ 221524 w 733619"/>
              <a:gd name="connsiteY74" fmla="*/ 386629 h 732763"/>
              <a:gd name="connsiteX75" fmla="*/ 246523 w 733619"/>
              <a:gd name="connsiteY75" fmla="*/ 447201 h 732763"/>
              <a:gd name="connsiteX76" fmla="*/ 221524 w 733619"/>
              <a:gd name="connsiteY76" fmla="*/ 507772 h 732763"/>
              <a:gd name="connsiteX77" fmla="*/ 161170 w 733619"/>
              <a:gd name="connsiteY77" fmla="*/ 532862 h 732763"/>
              <a:gd name="connsiteX78" fmla="*/ 100816 w 733619"/>
              <a:gd name="connsiteY78" fmla="*/ 507772 h 732763"/>
              <a:gd name="connsiteX79" fmla="*/ 75817 w 733619"/>
              <a:gd name="connsiteY79" fmla="*/ 447201 h 732763"/>
              <a:gd name="connsiteX80" fmla="*/ 100816 w 733619"/>
              <a:gd name="connsiteY80" fmla="*/ 386629 h 732763"/>
              <a:gd name="connsiteX81" fmla="*/ 161170 w 733619"/>
              <a:gd name="connsiteY81" fmla="*/ 361539 h 732763"/>
              <a:gd name="connsiteX82" fmla="*/ 204808 w 733619"/>
              <a:gd name="connsiteY82" fmla="*/ 403442 h 732763"/>
              <a:gd name="connsiteX83" fmla="*/ 161170 w 733619"/>
              <a:gd name="connsiteY83" fmla="*/ 385331 h 732763"/>
              <a:gd name="connsiteX84" fmla="*/ 117531 w 733619"/>
              <a:gd name="connsiteY84" fmla="*/ 403442 h 732763"/>
              <a:gd name="connsiteX85" fmla="*/ 99485 w 733619"/>
              <a:gd name="connsiteY85" fmla="*/ 447239 h 732763"/>
              <a:gd name="connsiteX86" fmla="*/ 117531 w 733619"/>
              <a:gd name="connsiteY86" fmla="*/ 491035 h 732763"/>
              <a:gd name="connsiteX87" fmla="*/ 161170 w 733619"/>
              <a:gd name="connsiteY87" fmla="*/ 509146 h 732763"/>
              <a:gd name="connsiteX88" fmla="*/ 204808 w 733619"/>
              <a:gd name="connsiteY88" fmla="*/ 491035 h 732763"/>
              <a:gd name="connsiteX89" fmla="*/ 222893 w 733619"/>
              <a:gd name="connsiteY89" fmla="*/ 447239 h 732763"/>
              <a:gd name="connsiteX90" fmla="*/ 204808 w 733619"/>
              <a:gd name="connsiteY90" fmla="*/ 403442 h 732763"/>
              <a:gd name="connsiteX91" fmla="*/ 161170 w 733619"/>
              <a:gd name="connsiteY91" fmla="*/ 732764 h 732763"/>
              <a:gd name="connsiteX92" fmla="*/ 283951 w 733619"/>
              <a:gd name="connsiteY92" fmla="*/ 732764 h 732763"/>
              <a:gd name="connsiteX93" fmla="*/ 309727 w 733619"/>
              <a:gd name="connsiteY93" fmla="*/ 722223 h 732763"/>
              <a:gd name="connsiteX94" fmla="*/ 320896 w 733619"/>
              <a:gd name="connsiteY94" fmla="*/ 696614 h 732763"/>
              <a:gd name="connsiteX95" fmla="*/ 322338 w 733619"/>
              <a:gd name="connsiteY95" fmla="*/ 643650 h 732763"/>
              <a:gd name="connsiteX96" fmla="*/ 298817 w 733619"/>
              <a:gd name="connsiteY96" fmla="*/ 570830 h 732763"/>
              <a:gd name="connsiteX97" fmla="*/ 235061 w 733619"/>
              <a:gd name="connsiteY97" fmla="*/ 526589 h 732763"/>
              <a:gd name="connsiteX98" fmla="*/ 223411 w 733619"/>
              <a:gd name="connsiteY98" fmla="*/ 528928 h 732763"/>
              <a:gd name="connsiteX99" fmla="*/ 194455 w 733619"/>
              <a:gd name="connsiteY99" fmla="*/ 546483 h 732763"/>
              <a:gd name="connsiteX100" fmla="*/ 161172 w 733619"/>
              <a:gd name="connsiteY100" fmla="*/ 552533 h 732763"/>
              <a:gd name="connsiteX101" fmla="*/ 127889 w 733619"/>
              <a:gd name="connsiteY101" fmla="*/ 546483 h 732763"/>
              <a:gd name="connsiteX102" fmla="*/ 98932 w 733619"/>
              <a:gd name="connsiteY102" fmla="*/ 528928 h 732763"/>
              <a:gd name="connsiteX103" fmla="*/ 87911 w 733619"/>
              <a:gd name="connsiteY103" fmla="*/ 526404 h 732763"/>
              <a:gd name="connsiteX104" fmla="*/ 23563 w 733619"/>
              <a:gd name="connsiteY104" fmla="*/ 570794 h 732763"/>
              <a:gd name="connsiteX105" fmla="*/ 43 w 733619"/>
              <a:gd name="connsiteY105" fmla="*/ 643614 h 732763"/>
              <a:gd name="connsiteX106" fmla="*/ 1485 w 733619"/>
              <a:gd name="connsiteY106" fmla="*/ 696577 h 732763"/>
              <a:gd name="connsiteX107" fmla="*/ 12654 w 733619"/>
              <a:gd name="connsiteY107" fmla="*/ 722187 h 732763"/>
              <a:gd name="connsiteX108" fmla="*/ 38430 w 733619"/>
              <a:gd name="connsiteY108" fmla="*/ 732728 h 732763"/>
              <a:gd name="connsiteX109" fmla="*/ 38389 w 733619"/>
              <a:gd name="connsiteY109" fmla="*/ 709010 h 732763"/>
              <a:gd name="connsiteX110" fmla="*/ 29069 w 733619"/>
              <a:gd name="connsiteY110" fmla="*/ 705225 h 732763"/>
              <a:gd name="connsiteX111" fmla="*/ 25001 w 733619"/>
              <a:gd name="connsiteY111" fmla="*/ 696020 h 732763"/>
              <a:gd name="connsiteX112" fmla="*/ 23559 w 733619"/>
              <a:gd name="connsiteY112" fmla="*/ 643056 h 732763"/>
              <a:gd name="connsiteX113" fmla="*/ 42346 w 733619"/>
              <a:gd name="connsiteY113" fmla="*/ 585082 h 732763"/>
              <a:gd name="connsiteX114" fmla="*/ 88499 w 733619"/>
              <a:gd name="connsiteY114" fmla="*/ 551011 h 732763"/>
              <a:gd name="connsiteX115" fmla="*/ 119526 w 733619"/>
              <a:gd name="connsiteY115" fmla="*/ 568641 h 732763"/>
              <a:gd name="connsiteX116" fmla="*/ 161093 w 733619"/>
              <a:gd name="connsiteY116" fmla="*/ 576287 h 732763"/>
              <a:gd name="connsiteX117" fmla="*/ 202697 w 733619"/>
              <a:gd name="connsiteY117" fmla="*/ 568641 h 732763"/>
              <a:gd name="connsiteX118" fmla="*/ 233724 w 733619"/>
              <a:gd name="connsiteY118" fmla="*/ 551011 h 732763"/>
              <a:gd name="connsiteX119" fmla="*/ 279877 w 733619"/>
              <a:gd name="connsiteY119" fmla="*/ 585082 h 732763"/>
              <a:gd name="connsiteX120" fmla="*/ 298664 w 733619"/>
              <a:gd name="connsiteY120" fmla="*/ 643056 h 732763"/>
              <a:gd name="connsiteX121" fmla="*/ 297221 w 733619"/>
              <a:gd name="connsiteY121" fmla="*/ 696020 h 732763"/>
              <a:gd name="connsiteX122" fmla="*/ 293154 w 733619"/>
              <a:gd name="connsiteY122" fmla="*/ 705225 h 732763"/>
              <a:gd name="connsiteX123" fmla="*/ 283834 w 733619"/>
              <a:gd name="connsiteY123" fmla="*/ 709010 h 732763"/>
              <a:gd name="connsiteX124" fmla="*/ 220558 w 733619"/>
              <a:gd name="connsiteY124" fmla="*/ 237537 h 732763"/>
              <a:gd name="connsiteX125" fmla="*/ 208724 w 733619"/>
              <a:gd name="connsiteY125" fmla="*/ 225660 h 732763"/>
              <a:gd name="connsiteX126" fmla="*/ 220558 w 733619"/>
              <a:gd name="connsiteY126" fmla="*/ 213783 h 732763"/>
              <a:gd name="connsiteX127" fmla="*/ 391083 w 733619"/>
              <a:gd name="connsiteY127" fmla="*/ 213783 h 732763"/>
              <a:gd name="connsiteX128" fmla="*/ 402917 w 733619"/>
              <a:gd name="connsiteY128" fmla="*/ 225660 h 732763"/>
              <a:gd name="connsiteX129" fmla="*/ 391083 w 733619"/>
              <a:gd name="connsiteY129" fmla="*/ 237537 h 732763"/>
              <a:gd name="connsiteX130" fmla="*/ 220558 w 733619"/>
              <a:gd name="connsiteY130" fmla="*/ 186912 h 732763"/>
              <a:gd name="connsiteX131" fmla="*/ 208724 w 733619"/>
              <a:gd name="connsiteY131" fmla="*/ 175035 h 732763"/>
              <a:gd name="connsiteX132" fmla="*/ 220558 w 733619"/>
              <a:gd name="connsiteY132" fmla="*/ 163159 h 732763"/>
              <a:gd name="connsiteX133" fmla="*/ 391083 w 733619"/>
              <a:gd name="connsiteY133" fmla="*/ 163159 h 732763"/>
              <a:gd name="connsiteX134" fmla="*/ 402917 w 733619"/>
              <a:gd name="connsiteY134" fmla="*/ 175035 h 732763"/>
              <a:gd name="connsiteX135" fmla="*/ 391083 w 733619"/>
              <a:gd name="connsiteY135" fmla="*/ 186912 h 732763"/>
              <a:gd name="connsiteX136" fmla="*/ 220558 w 733619"/>
              <a:gd name="connsiteY136" fmla="*/ 136250 h 732763"/>
              <a:gd name="connsiteX137" fmla="*/ 208724 w 733619"/>
              <a:gd name="connsiteY137" fmla="*/ 124373 h 732763"/>
              <a:gd name="connsiteX138" fmla="*/ 220558 w 733619"/>
              <a:gd name="connsiteY138" fmla="*/ 112497 h 732763"/>
              <a:gd name="connsiteX139" fmla="*/ 314750 w 733619"/>
              <a:gd name="connsiteY139" fmla="*/ 112497 h 732763"/>
              <a:gd name="connsiteX140" fmla="*/ 326584 w 733619"/>
              <a:gd name="connsiteY140" fmla="*/ 124373 h 732763"/>
              <a:gd name="connsiteX141" fmla="*/ 314750 w 733619"/>
              <a:gd name="connsiteY141" fmla="*/ 136250 h 732763"/>
              <a:gd name="connsiteX142" fmla="*/ 279358 w 733619"/>
              <a:gd name="connsiteY142" fmla="*/ 65137 h 732763"/>
              <a:gd name="connsiteX143" fmla="*/ 279358 w 733619"/>
              <a:gd name="connsiteY143" fmla="*/ 30249 h 732763"/>
              <a:gd name="connsiteX144" fmla="*/ 288197 w 733619"/>
              <a:gd name="connsiteY144" fmla="*/ 8871 h 732763"/>
              <a:gd name="connsiteX145" fmla="*/ 309498 w 733619"/>
              <a:gd name="connsiteY145" fmla="*/ 0 h 732763"/>
              <a:gd name="connsiteX146" fmla="*/ 546067 w 733619"/>
              <a:gd name="connsiteY146" fmla="*/ 0 h 732763"/>
              <a:gd name="connsiteX147" fmla="*/ 567331 w 733619"/>
              <a:gd name="connsiteY147" fmla="*/ 8871 h 732763"/>
              <a:gd name="connsiteX148" fmla="*/ 576170 w 733619"/>
              <a:gd name="connsiteY148" fmla="*/ 30249 h 732763"/>
              <a:gd name="connsiteX149" fmla="*/ 576170 w 733619"/>
              <a:gd name="connsiteY149" fmla="*/ 189551 h 732763"/>
              <a:gd name="connsiteX150" fmla="*/ 567331 w 733619"/>
              <a:gd name="connsiteY150" fmla="*/ 210929 h 732763"/>
              <a:gd name="connsiteX151" fmla="*/ 546695 w 733619"/>
              <a:gd name="connsiteY151" fmla="*/ 219800 h 732763"/>
              <a:gd name="connsiteX152" fmla="*/ 552871 w 733619"/>
              <a:gd name="connsiteY152" fmla="*/ 266194 h 732763"/>
              <a:gd name="connsiteX153" fmla="*/ 542701 w 733619"/>
              <a:gd name="connsiteY153" fmla="*/ 279480 h 732763"/>
              <a:gd name="connsiteX154" fmla="*/ 533567 w 733619"/>
              <a:gd name="connsiteY154" fmla="*/ 276771 h 732763"/>
              <a:gd name="connsiteX155" fmla="*/ 466557 w 733619"/>
              <a:gd name="connsiteY155" fmla="*/ 219799 h 732763"/>
              <a:gd name="connsiteX156" fmla="*/ 454278 w 733619"/>
              <a:gd name="connsiteY156" fmla="*/ 219799 h 732763"/>
              <a:gd name="connsiteX157" fmla="*/ 454278 w 733619"/>
              <a:gd name="connsiteY157" fmla="*/ 254687 h 732763"/>
              <a:gd name="connsiteX158" fmla="*/ 445440 w 733619"/>
              <a:gd name="connsiteY158" fmla="*/ 276066 h 732763"/>
              <a:gd name="connsiteX159" fmla="*/ 424138 w 733619"/>
              <a:gd name="connsiteY159" fmla="*/ 284936 h 732763"/>
              <a:gd name="connsiteX160" fmla="*/ 267076 w 733619"/>
              <a:gd name="connsiteY160" fmla="*/ 284899 h 732763"/>
              <a:gd name="connsiteX161" fmla="*/ 200066 w 733619"/>
              <a:gd name="connsiteY161" fmla="*/ 341871 h 732763"/>
              <a:gd name="connsiteX162" fmla="*/ 190895 w 733619"/>
              <a:gd name="connsiteY162" fmla="*/ 344544 h 732763"/>
              <a:gd name="connsiteX163" fmla="*/ 180725 w 733619"/>
              <a:gd name="connsiteY163" fmla="*/ 331294 h 732763"/>
              <a:gd name="connsiteX164" fmla="*/ 186901 w 733619"/>
              <a:gd name="connsiteY164" fmla="*/ 284900 h 732763"/>
              <a:gd name="connsiteX165" fmla="*/ 167116 w 733619"/>
              <a:gd name="connsiteY165" fmla="*/ 276809 h 732763"/>
              <a:gd name="connsiteX166" fmla="*/ 166228 w 733619"/>
              <a:gd name="connsiteY166" fmla="*/ 275992 h 732763"/>
              <a:gd name="connsiteX167" fmla="*/ 157390 w 733619"/>
              <a:gd name="connsiteY167" fmla="*/ 254614 h 732763"/>
              <a:gd name="connsiteX168" fmla="*/ 157390 w 733619"/>
              <a:gd name="connsiteY168" fmla="*/ 95388 h 732763"/>
              <a:gd name="connsiteX169" fmla="*/ 166228 w 733619"/>
              <a:gd name="connsiteY169" fmla="*/ 74010 h 732763"/>
              <a:gd name="connsiteX170" fmla="*/ 187493 w 733619"/>
              <a:gd name="connsiteY170" fmla="*/ 65139 h 732763"/>
              <a:gd name="connsiteX171" fmla="*/ 454209 w 733619"/>
              <a:gd name="connsiteY171" fmla="*/ 196039 h 732763"/>
              <a:gd name="connsiteX172" fmla="*/ 454209 w 733619"/>
              <a:gd name="connsiteY172" fmla="*/ 95381 h 732763"/>
              <a:gd name="connsiteX173" fmla="*/ 445371 w 733619"/>
              <a:gd name="connsiteY173" fmla="*/ 74002 h 732763"/>
              <a:gd name="connsiteX174" fmla="*/ 424069 w 733619"/>
              <a:gd name="connsiteY174" fmla="*/ 65132 h 732763"/>
              <a:gd name="connsiteX175" fmla="*/ 303030 w 733619"/>
              <a:gd name="connsiteY175" fmla="*/ 65132 h 732763"/>
              <a:gd name="connsiteX176" fmla="*/ 303030 w 733619"/>
              <a:gd name="connsiteY176" fmla="*/ 30243 h 732763"/>
              <a:gd name="connsiteX177" fmla="*/ 304953 w 733619"/>
              <a:gd name="connsiteY177" fmla="*/ 25678 h 732763"/>
              <a:gd name="connsiteX178" fmla="*/ 309502 w 733619"/>
              <a:gd name="connsiteY178" fmla="*/ 23748 h 732763"/>
              <a:gd name="connsiteX179" fmla="*/ 546070 w 733619"/>
              <a:gd name="connsiteY179" fmla="*/ 23748 h 732763"/>
              <a:gd name="connsiteX180" fmla="*/ 550619 w 733619"/>
              <a:gd name="connsiteY180" fmla="*/ 25678 h 732763"/>
              <a:gd name="connsiteX181" fmla="*/ 552542 w 733619"/>
              <a:gd name="connsiteY181" fmla="*/ 30243 h 732763"/>
              <a:gd name="connsiteX182" fmla="*/ 552542 w 733619"/>
              <a:gd name="connsiteY182" fmla="*/ 189545 h 732763"/>
              <a:gd name="connsiteX183" fmla="*/ 550619 w 733619"/>
              <a:gd name="connsiteY183" fmla="*/ 194111 h 732763"/>
              <a:gd name="connsiteX184" fmla="*/ 546070 w 733619"/>
              <a:gd name="connsiteY184" fmla="*/ 196040 h 732763"/>
              <a:gd name="connsiteX185" fmla="*/ 533201 w 733619"/>
              <a:gd name="connsiteY185" fmla="*/ 196040 h 732763"/>
              <a:gd name="connsiteX186" fmla="*/ 521366 w 733619"/>
              <a:gd name="connsiteY186" fmla="*/ 207917 h 732763"/>
              <a:gd name="connsiteX187" fmla="*/ 521625 w 733619"/>
              <a:gd name="connsiteY187" fmla="*/ 210478 h 732763"/>
              <a:gd name="connsiteX188" fmla="*/ 525398 w 733619"/>
              <a:gd name="connsiteY188" fmla="*/ 238834 h 732763"/>
              <a:gd name="connsiteX189" fmla="*/ 478431 w 733619"/>
              <a:gd name="connsiteY189" fmla="*/ 198898 h 732763"/>
              <a:gd name="connsiteX190" fmla="*/ 470813 w 733619"/>
              <a:gd name="connsiteY190" fmla="*/ 196078 h 732763"/>
              <a:gd name="connsiteX191" fmla="*/ 470813 w 733619"/>
              <a:gd name="connsiteY191" fmla="*/ 196040 h 73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733619" h="732763">
                <a:moveTo>
                  <a:pt x="187546" y="261144"/>
                </a:moveTo>
                <a:lnTo>
                  <a:pt x="200379" y="261144"/>
                </a:lnTo>
                <a:cubicBezTo>
                  <a:pt x="206924" y="261144"/>
                  <a:pt x="212213" y="266489"/>
                  <a:pt x="212213" y="273021"/>
                </a:cubicBezTo>
                <a:cubicBezTo>
                  <a:pt x="212213" y="273913"/>
                  <a:pt x="212139" y="274766"/>
                  <a:pt x="211917" y="275582"/>
                </a:cubicBezTo>
                <a:lnTo>
                  <a:pt x="208145" y="303938"/>
                </a:lnTo>
                <a:lnTo>
                  <a:pt x="255111" y="264002"/>
                </a:lnTo>
                <a:cubicBezTo>
                  <a:pt x="257330" y="262110"/>
                  <a:pt x="260029" y="261181"/>
                  <a:pt x="262729" y="261181"/>
                </a:cubicBezTo>
                <a:lnTo>
                  <a:pt x="262729" y="261144"/>
                </a:lnTo>
                <a:lnTo>
                  <a:pt x="424080" y="261144"/>
                </a:lnTo>
                <a:cubicBezTo>
                  <a:pt x="425855" y="261144"/>
                  <a:pt x="427445" y="260402"/>
                  <a:pt x="428629" y="259215"/>
                </a:cubicBezTo>
                <a:cubicBezTo>
                  <a:pt x="429812" y="258027"/>
                  <a:pt x="430552" y="256432"/>
                  <a:pt x="430552" y="254650"/>
                </a:cubicBezTo>
                <a:lnTo>
                  <a:pt x="430552" y="95348"/>
                </a:lnTo>
                <a:cubicBezTo>
                  <a:pt x="430552" y="93567"/>
                  <a:pt x="429812" y="91933"/>
                  <a:pt x="428629" y="90783"/>
                </a:cubicBezTo>
                <a:cubicBezTo>
                  <a:pt x="427445" y="89595"/>
                  <a:pt x="425855" y="88853"/>
                  <a:pt x="424080" y="88853"/>
                </a:cubicBezTo>
                <a:lnTo>
                  <a:pt x="291207" y="88890"/>
                </a:lnTo>
                <a:lnTo>
                  <a:pt x="187549" y="88890"/>
                </a:lnTo>
                <a:cubicBezTo>
                  <a:pt x="185774" y="88890"/>
                  <a:pt x="184184" y="89632"/>
                  <a:pt x="183000" y="90820"/>
                </a:cubicBezTo>
                <a:cubicBezTo>
                  <a:pt x="181817" y="92008"/>
                  <a:pt x="181078" y="93641"/>
                  <a:pt x="181078" y="95385"/>
                </a:cubicBezTo>
                <a:lnTo>
                  <a:pt x="181078" y="254687"/>
                </a:lnTo>
                <a:cubicBezTo>
                  <a:pt x="181078" y="256469"/>
                  <a:pt x="181817" y="258101"/>
                  <a:pt x="183000" y="259252"/>
                </a:cubicBezTo>
                <a:lnTo>
                  <a:pt x="183371" y="259660"/>
                </a:lnTo>
                <a:cubicBezTo>
                  <a:pt x="184480" y="260551"/>
                  <a:pt x="185959" y="261144"/>
                  <a:pt x="187549" y="261144"/>
                </a:cubicBezTo>
                <a:close/>
                <a:moveTo>
                  <a:pt x="572409" y="361537"/>
                </a:moveTo>
                <a:cubicBezTo>
                  <a:pt x="596004" y="361537"/>
                  <a:pt x="617305" y="371113"/>
                  <a:pt x="632763" y="386627"/>
                </a:cubicBezTo>
                <a:cubicBezTo>
                  <a:pt x="648221" y="402141"/>
                  <a:pt x="657762" y="423556"/>
                  <a:pt x="657762" y="447199"/>
                </a:cubicBezTo>
                <a:cubicBezTo>
                  <a:pt x="657762" y="470878"/>
                  <a:pt x="648221" y="492257"/>
                  <a:pt x="632763" y="507771"/>
                </a:cubicBezTo>
                <a:cubicBezTo>
                  <a:pt x="617305" y="523285"/>
                  <a:pt x="595967" y="532860"/>
                  <a:pt x="572409" y="532860"/>
                </a:cubicBezTo>
                <a:cubicBezTo>
                  <a:pt x="548852" y="532860"/>
                  <a:pt x="527514" y="523285"/>
                  <a:pt x="512055" y="507771"/>
                </a:cubicBezTo>
                <a:cubicBezTo>
                  <a:pt x="496597" y="492257"/>
                  <a:pt x="487056" y="470841"/>
                  <a:pt x="487056" y="447199"/>
                </a:cubicBezTo>
                <a:cubicBezTo>
                  <a:pt x="487056" y="423556"/>
                  <a:pt x="496597" y="402141"/>
                  <a:pt x="512055" y="386627"/>
                </a:cubicBezTo>
                <a:cubicBezTo>
                  <a:pt x="527514" y="371150"/>
                  <a:pt x="548852" y="361537"/>
                  <a:pt x="572409" y="361537"/>
                </a:cubicBezTo>
                <a:close/>
                <a:moveTo>
                  <a:pt x="616048" y="403441"/>
                </a:moveTo>
                <a:cubicBezTo>
                  <a:pt x="604879" y="392232"/>
                  <a:pt x="589458" y="385329"/>
                  <a:pt x="572409" y="385329"/>
                </a:cubicBezTo>
                <a:cubicBezTo>
                  <a:pt x="555397" y="385329"/>
                  <a:pt x="539939" y="392233"/>
                  <a:pt x="528771" y="403441"/>
                </a:cubicBezTo>
                <a:cubicBezTo>
                  <a:pt x="517602" y="414649"/>
                  <a:pt x="510686" y="430126"/>
                  <a:pt x="510686" y="447237"/>
                </a:cubicBezTo>
                <a:cubicBezTo>
                  <a:pt x="510686" y="464347"/>
                  <a:pt x="517602" y="479824"/>
                  <a:pt x="528771" y="491033"/>
                </a:cubicBezTo>
                <a:cubicBezTo>
                  <a:pt x="539939" y="502242"/>
                  <a:pt x="555361" y="509145"/>
                  <a:pt x="572409" y="509145"/>
                </a:cubicBezTo>
                <a:cubicBezTo>
                  <a:pt x="589458" y="509145"/>
                  <a:pt x="604879" y="502241"/>
                  <a:pt x="616048" y="491033"/>
                </a:cubicBezTo>
                <a:cubicBezTo>
                  <a:pt x="627216" y="479824"/>
                  <a:pt x="634132" y="464347"/>
                  <a:pt x="634132" y="447237"/>
                </a:cubicBezTo>
                <a:cubicBezTo>
                  <a:pt x="634095" y="430089"/>
                  <a:pt x="627216" y="414649"/>
                  <a:pt x="616048" y="403441"/>
                </a:cubicBezTo>
                <a:close/>
                <a:moveTo>
                  <a:pt x="572409" y="732762"/>
                </a:moveTo>
                <a:lnTo>
                  <a:pt x="695190" y="732762"/>
                </a:lnTo>
                <a:cubicBezTo>
                  <a:pt x="705175" y="732762"/>
                  <a:pt x="714273" y="728753"/>
                  <a:pt x="720967" y="722221"/>
                </a:cubicBezTo>
                <a:cubicBezTo>
                  <a:pt x="727623" y="715726"/>
                  <a:pt x="731839" y="706670"/>
                  <a:pt x="732135" y="696612"/>
                </a:cubicBezTo>
                <a:lnTo>
                  <a:pt x="733577" y="643648"/>
                </a:lnTo>
                <a:cubicBezTo>
                  <a:pt x="734318" y="616406"/>
                  <a:pt x="725367" y="591168"/>
                  <a:pt x="710057" y="570828"/>
                </a:cubicBezTo>
                <a:cubicBezTo>
                  <a:pt x="694377" y="549895"/>
                  <a:pt x="671854" y="534158"/>
                  <a:pt x="646300" y="526587"/>
                </a:cubicBezTo>
                <a:cubicBezTo>
                  <a:pt x="642418" y="525251"/>
                  <a:pt x="637943" y="525994"/>
                  <a:pt x="634651" y="528926"/>
                </a:cubicBezTo>
                <a:cubicBezTo>
                  <a:pt x="626219" y="536422"/>
                  <a:pt x="616456" y="542399"/>
                  <a:pt x="605694" y="546482"/>
                </a:cubicBezTo>
                <a:cubicBezTo>
                  <a:pt x="595414" y="550379"/>
                  <a:pt x="584171" y="552531"/>
                  <a:pt x="572411" y="552531"/>
                </a:cubicBezTo>
                <a:cubicBezTo>
                  <a:pt x="560651" y="552531"/>
                  <a:pt x="549445" y="550379"/>
                  <a:pt x="539128" y="546482"/>
                </a:cubicBezTo>
                <a:cubicBezTo>
                  <a:pt x="528403" y="542399"/>
                  <a:pt x="518603" y="536386"/>
                  <a:pt x="510171" y="528926"/>
                </a:cubicBezTo>
                <a:cubicBezTo>
                  <a:pt x="507250" y="526327"/>
                  <a:pt x="503145" y="525288"/>
                  <a:pt x="499151" y="526402"/>
                </a:cubicBezTo>
                <a:cubicBezTo>
                  <a:pt x="473337" y="533862"/>
                  <a:pt x="450594" y="549710"/>
                  <a:pt x="434802" y="570792"/>
                </a:cubicBezTo>
                <a:cubicBezTo>
                  <a:pt x="419492" y="591131"/>
                  <a:pt x="410543" y="616370"/>
                  <a:pt x="411282" y="643612"/>
                </a:cubicBezTo>
                <a:lnTo>
                  <a:pt x="412688" y="696576"/>
                </a:lnTo>
                <a:cubicBezTo>
                  <a:pt x="412983" y="706634"/>
                  <a:pt x="417199" y="715690"/>
                  <a:pt x="423856" y="722185"/>
                </a:cubicBezTo>
                <a:cubicBezTo>
                  <a:pt x="430550" y="728717"/>
                  <a:pt x="439648" y="732726"/>
                  <a:pt x="449633" y="732726"/>
                </a:cubicBezTo>
                <a:close/>
                <a:moveTo>
                  <a:pt x="449628" y="709008"/>
                </a:moveTo>
                <a:cubicBezTo>
                  <a:pt x="446004" y="709008"/>
                  <a:pt x="442712" y="707598"/>
                  <a:pt x="440309" y="705223"/>
                </a:cubicBezTo>
                <a:cubicBezTo>
                  <a:pt x="437905" y="702847"/>
                  <a:pt x="436351" y="699618"/>
                  <a:pt x="436240" y="696018"/>
                </a:cubicBezTo>
                <a:lnTo>
                  <a:pt x="434836" y="643092"/>
                </a:lnTo>
                <a:cubicBezTo>
                  <a:pt x="434244" y="621491"/>
                  <a:pt x="441418" y="601374"/>
                  <a:pt x="453622" y="585117"/>
                </a:cubicBezTo>
                <a:cubicBezTo>
                  <a:pt x="465235" y="569603"/>
                  <a:pt x="481396" y="557615"/>
                  <a:pt x="499775" y="551046"/>
                </a:cubicBezTo>
                <a:cubicBezTo>
                  <a:pt x="509095" y="558394"/>
                  <a:pt x="519560" y="564407"/>
                  <a:pt x="530802" y="568676"/>
                </a:cubicBezTo>
                <a:cubicBezTo>
                  <a:pt x="543783" y="573575"/>
                  <a:pt x="557799" y="576322"/>
                  <a:pt x="572369" y="576322"/>
                </a:cubicBezTo>
                <a:cubicBezTo>
                  <a:pt x="586977" y="576322"/>
                  <a:pt x="600993" y="573612"/>
                  <a:pt x="613973" y="568676"/>
                </a:cubicBezTo>
                <a:cubicBezTo>
                  <a:pt x="625216" y="564371"/>
                  <a:pt x="635682" y="558433"/>
                  <a:pt x="645000" y="551046"/>
                </a:cubicBezTo>
                <a:cubicBezTo>
                  <a:pt x="663380" y="557652"/>
                  <a:pt x="679541" y="569640"/>
                  <a:pt x="691153" y="585117"/>
                </a:cubicBezTo>
                <a:cubicBezTo>
                  <a:pt x="703358" y="601374"/>
                  <a:pt x="710532" y="621453"/>
                  <a:pt x="709940" y="643092"/>
                </a:cubicBezTo>
                <a:lnTo>
                  <a:pt x="708498" y="696055"/>
                </a:lnTo>
                <a:cubicBezTo>
                  <a:pt x="708424" y="699618"/>
                  <a:pt x="706871" y="702884"/>
                  <a:pt x="704430" y="705260"/>
                </a:cubicBezTo>
                <a:cubicBezTo>
                  <a:pt x="702064" y="707598"/>
                  <a:pt x="698735" y="709045"/>
                  <a:pt x="695111" y="709045"/>
                </a:cubicBezTo>
                <a:close/>
                <a:moveTo>
                  <a:pt x="161170" y="361539"/>
                </a:moveTo>
                <a:cubicBezTo>
                  <a:pt x="184764" y="361539"/>
                  <a:pt x="206066" y="371115"/>
                  <a:pt x="221524" y="386629"/>
                </a:cubicBezTo>
                <a:cubicBezTo>
                  <a:pt x="236982" y="402143"/>
                  <a:pt x="246523" y="423558"/>
                  <a:pt x="246523" y="447201"/>
                </a:cubicBezTo>
                <a:cubicBezTo>
                  <a:pt x="246523" y="470880"/>
                  <a:pt x="236982" y="492258"/>
                  <a:pt x="221524" y="507772"/>
                </a:cubicBezTo>
                <a:cubicBezTo>
                  <a:pt x="206066" y="523286"/>
                  <a:pt x="184727" y="532862"/>
                  <a:pt x="161170" y="532862"/>
                </a:cubicBezTo>
                <a:cubicBezTo>
                  <a:pt x="137612" y="532862"/>
                  <a:pt x="116274" y="523286"/>
                  <a:pt x="100816" y="507772"/>
                </a:cubicBezTo>
                <a:cubicBezTo>
                  <a:pt x="85358" y="492258"/>
                  <a:pt x="75817" y="470843"/>
                  <a:pt x="75817" y="447201"/>
                </a:cubicBezTo>
                <a:cubicBezTo>
                  <a:pt x="75817" y="423558"/>
                  <a:pt x="85358" y="402143"/>
                  <a:pt x="100816" y="386629"/>
                </a:cubicBezTo>
                <a:cubicBezTo>
                  <a:pt x="116237" y="371152"/>
                  <a:pt x="137575" y="361539"/>
                  <a:pt x="161170" y="361539"/>
                </a:cubicBezTo>
                <a:close/>
                <a:moveTo>
                  <a:pt x="204808" y="403442"/>
                </a:moveTo>
                <a:cubicBezTo>
                  <a:pt x="193640" y="392234"/>
                  <a:pt x="178218" y="385331"/>
                  <a:pt x="161170" y="385331"/>
                </a:cubicBezTo>
                <a:cubicBezTo>
                  <a:pt x="144158" y="385331"/>
                  <a:pt x="128700" y="392234"/>
                  <a:pt x="117531" y="403442"/>
                </a:cubicBezTo>
                <a:cubicBezTo>
                  <a:pt x="106363" y="414651"/>
                  <a:pt x="99485" y="430128"/>
                  <a:pt x="99485" y="447239"/>
                </a:cubicBezTo>
                <a:cubicBezTo>
                  <a:pt x="99485" y="464349"/>
                  <a:pt x="106401" y="479826"/>
                  <a:pt x="117531" y="491035"/>
                </a:cubicBezTo>
                <a:cubicBezTo>
                  <a:pt x="128700" y="502244"/>
                  <a:pt x="144121" y="509146"/>
                  <a:pt x="161170" y="509146"/>
                </a:cubicBezTo>
                <a:cubicBezTo>
                  <a:pt x="178218" y="509146"/>
                  <a:pt x="193640" y="502243"/>
                  <a:pt x="204808" y="491035"/>
                </a:cubicBezTo>
                <a:cubicBezTo>
                  <a:pt x="215977" y="479826"/>
                  <a:pt x="222893" y="464349"/>
                  <a:pt x="222893" y="447239"/>
                </a:cubicBezTo>
                <a:cubicBezTo>
                  <a:pt x="222856" y="430091"/>
                  <a:pt x="215940" y="414651"/>
                  <a:pt x="204808" y="403442"/>
                </a:cubicBezTo>
                <a:close/>
                <a:moveTo>
                  <a:pt x="161170" y="732764"/>
                </a:moveTo>
                <a:lnTo>
                  <a:pt x="283951" y="732764"/>
                </a:lnTo>
                <a:cubicBezTo>
                  <a:pt x="293936" y="732764"/>
                  <a:pt x="303033" y="728755"/>
                  <a:pt x="309727" y="722223"/>
                </a:cubicBezTo>
                <a:cubicBezTo>
                  <a:pt x="316384" y="715728"/>
                  <a:pt x="320600" y="706672"/>
                  <a:pt x="320896" y="696614"/>
                </a:cubicBezTo>
                <a:lnTo>
                  <a:pt x="322338" y="643650"/>
                </a:lnTo>
                <a:cubicBezTo>
                  <a:pt x="323078" y="616408"/>
                  <a:pt x="314129" y="591170"/>
                  <a:pt x="298817" y="570830"/>
                </a:cubicBezTo>
                <a:cubicBezTo>
                  <a:pt x="283138" y="549897"/>
                  <a:pt x="260615" y="534160"/>
                  <a:pt x="235061" y="526589"/>
                </a:cubicBezTo>
                <a:cubicBezTo>
                  <a:pt x="231178" y="525253"/>
                  <a:pt x="226703" y="525995"/>
                  <a:pt x="223411" y="528928"/>
                </a:cubicBezTo>
                <a:cubicBezTo>
                  <a:pt x="214980" y="536424"/>
                  <a:pt x="205216" y="542401"/>
                  <a:pt x="194455" y="546483"/>
                </a:cubicBezTo>
                <a:cubicBezTo>
                  <a:pt x="184174" y="550381"/>
                  <a:pt x="172932" y="552533"/>
                  <a:pt x="161172" y="552533"/>
                </a:cubicBezTo>
                <a:cubicBezTo>
                  <a:pt x="149411" y="552533"/>
                  <a:pt x="138206" y="550381"/>
                  <a:pt x="127889" y="546483"/>
                </a:cubicBezTo>
                <a:cubicBezTo>
                  <a:pt x="117164" y="542401"/>
                  <a:pt x="107327" y="536388"/>
                  <a:pt x="98932" y="528928"/>
                </a:cubicBezTo>
                <a:cubicBezTo>
                  <a:pt x="96010" y="526329"/>
                  <a:pt x="91906" y="525290"/>
                  <a:pt x="87911" y="526404"/>
                </a:cubicBezTo>
                <a:cubicBezTo>
                  <a:pt x="62098" y="533864"/>
                  <a:pt x="39354" y="549712"/>
                  <a:pt x="23563" y="570794"/>
                </a:cubicBezTo>
                <a:cubicBezTo>
                  <a:pt x="8253" y="591133"/>
                  <a:pt x="-697" y="616372"/>
                  <a:pt x="43" y="643614"/>
                </a:cubicBezTo>
                <a:lnTo>
                  <a:pt x="1485" y="696577"/>
                </a:lnTo>
                <a:cubicBezTo>
                  <a:pt x="1781" y="706636"/>
                  <a:pt x="5996" y="715691"/>
                  <a:pt x="12654" y="722187"/>
                </a:cubicBezTo>
                <a:cubicBezTo>
                  <a:pt x="19347" y="728719"/>
                  <a:pt x="28445" y="732728"/>
                  <a:pt x="38430" y="732728"/>
                </a:cubicBezTo>
                <a:close/>
                <a:moveTo>
                  <a:pt x="38389" y="709010"/>
                </a:moveTo>
                <a:cubicBezTo>
                  <a:pt x="34765" y="709010"/>
                  <a:pt x="31473" y="707600"/>
                  <a:pt x="29069" y="705225"/>
                </a:cubicBezTo>
                <a:cubicBezTo>
                  <a:pt x="26665" y="702849"/>
                  <a:pt x="25113" y="699620"/>
                  <a:pt x="25001" y="696020"/>
                </a:cubicBezTo>
                <a:lnTo>
                  <a:pt x="23559" y="643056"/>
                </a:lnTo>
                <a:cubicBezTo>
                  <a:pt x="22968" y="621456"/>
                  <a:pt x="30142" y="601339"/>
                  <a:pt x="42346" y="585082"/>
                </a:cubicBezTo>
                <a:cubicBezTo>
                  <a:pt x="53959" y="569568"/>
                  <a:pt x="70119" y="557580"/>
                  <a:pt x="88499" y="551011"/>
                </a:cubicBezTo>
                <a:cubicBezTo>
                  <a:pt x="97819" y="558359"/>
                  <a:pt x="108247" y="564372"/>
                  <a:pt x="119526" y="568641"/>
                </a:cubicBezTo>
                <a:cubicBezTo>
                  <a:pt x="132507" y="573540"/>
                  <a:pt x="146523" y="576287"/>
                  <a:pt x="161093" y="576287"/>
                </a:cubicBezTo>
                <a:cubicBezTo>
                  <a:pt x="175701" y="576287"/>
                  <a:pt x="189716" y="573577"/>
                  <a:pt x="202697" y="568641"/>
                </a:cubicBezTo>
                <a:cubicBezTo>
                  <a:pt x="213939" y="564336"/>
                  <a:pt x="224406" y="558397"/>
                  <a:pt x="233724" y="551011"/>
                </a:cubicBezTo>
                <a:cubicBezTo>
                  <a:pt x="252104" y="557617"/>
                  <a:pt x="268265" y="569605"/>
                  <a:pt x="279877" y="585082"/>
                </a:cubicBezTo>
                <a:cubicBezTo>
                  <a:pt x="292081" y="601338"/>
                  <a:pt x="299256" y="621418"/>
                  <a:pt x="298664" y="643056"/>
                </a:cubicBezTo>
                <a:lnTo>
                  <a:pt x="297221" y="696020"/>
                </a:lnTo>
                <a:cubicBezTo>
                  <a:pt x="297110" y="699583"/>
                  <a:pt x="295595" y="702849"/>
                  <a:pt x="293154" y="705225"/>
                </a:cubicBezTo>
                <a:cubicBezTo>
                  <a:pt x="290787" y="707563"/>
                  <a:pt x="287458" y="709010"/>
                  <a:pt x="283834" y="709010"/>
                </a:cubicBezTo>
                <a:close/>
                <a:moveTo>
                  <a:pt x="220558" y="237537"/>
                </a:moveTo>
                <a:cubicBezTo>
                  <a:pt x="214012" y="237537"/>
                  <a:pt x="208724" y="232192"/>
                  <a:pt x="208724" y="225660"/>
                </a:cubicBezTo>
                <a:cubicBezTo>
                  <a:pt x="208724" y="219091"/>
                  <a:pt x="214012" y="213783"/>
                  <a:pt x="220558" y="213783"/>
                </a:cubicBezTo>
                <a:lnTo>
                  <a:pt x="391083" y="213783"/>
                </a:lnTo>
                <a:cubicBezTo>
                  <a:pt x="397628" y="213783"/>
                  <a:pt x="402917" y="219091"/>
                  <a:pt x="402917" y="225660"/>
                </a:cubicBezTo>
                <a:cubicBezTo>
                  <a:pt x="402917" y="232192"/>
                  <a:pt x="397628" y="237537"/>
                  <a:pt x="391083" y="237537"/>
                </a:cubicBezTo>
                <a:close/>
                <a:moveTo>
                  <a:pt x="220558" y="186912"/>
                </a:moveTo>
                <a:cubicBezTo>
                  <a:pt x="214012" y="186912"/>
                  <a:pt x="208724" y="181568"/>
                  <a:pt x="208724" y="175035"/>
                </a:cubicBezTo>
                <a:cubicBezTo>
                  <a:pt x="208724" y="168466"/>
                  <a:pt x="214012" y="163159"/>
                  <a:pt x="220558" y="163159"/>
                </a:cubicBezTo>
                <a:lnTo>
                  <a:pt x="391083" y="163159"/>
                </a:lnTo>
                <a:cubicBezTo>
                  <a:pt x="397628" y="163159"/>
                  <a:pt x="402917" y="168466"/>
                  <a:pt x="402917" y="175035"/>
                </a:cubicBezTo>
                <a:cubicBezTo>
                  <a:pt x="402917" y="181568"/>
                  <a:pt x="397628" y="186912"/>
                  <a:pt x="391083" y="186912"/>
                </a:cubicBezTo>
                <a:close/>
                <a:moveTo>
                  <a:pt x="220558" y="136250"/>
                </a:moveTo>
                <a:cubicBezTo>
                  <a:pt x="214012" y="136250"/>
                  <a:pt x="208724" y="130906"/>
                  <a:pt x="208724" y="124373"/>
                </a:cubicBezTo>
                <a:cubicBezTo>
                  <a:pt x="208724" y="117841"/>
                  <a:pt x="214012" y="112497"/>
                  <a:pt x="220558" y="112497"/>
                </a:cubicBezTo>
                <a:lnTo>
                  <a:pt x="314750" y="112497"/>
                </a:lnTo>
                <a:cubicBezTo>
                  <a:pt x="321295" y="112497"/>
                  <a:pt x="326584" y="117841"/>
                  <a:pt x="326584" y="124373"/>
                </a:cubicBezTo>
                <a:cubicBezTo>
                  <a:pt x="326584" y="130943"/>
                  <a:pt x="321295" y="136250"/>
                  <a:pt x="314750" y="136250"/>
                </a:cubicBezTo>
                <a:close/>
                <a:moveTo>
                  <a:pt x="279358" y="65137"/>
                </a:moveTo>
                <a:lnTo>
                  <a:pt x="279358" y="30249"/>
                </a:lnTo>
                <a:cubicBezTo>
                  <a:pt x="279358" y="21935"/>
                  <a:pt x="282761" y="14363"/>
                  <a:pt x="288197" y="8871"/>
                </a:cubicBezTo>
                <a:cubicBezTo>
                  <a:pt x="293633" y="3378"/>
                  <a:pt x="301178" y="0"/>
                  <a:pt x="309498" y="0"/>
                </a:cubicBezTo>
                <a:lnTo>
                  <a:pt x="546067" y="0"/>
                </a:lnTo>
                <a:cubicBezTo>
                  <a:pt x="554350" y="0"/>
                  <a:pt x="561895" y="3415"/>
                  <a:pt x="567331" y="8871"/>
                </a:cubicBezTo>
                <a:cubicBezTo>
                  <a:pt x="572804" y="14363"/>
                  <a:pt x="576170" y="21898"/>
                  <a:pt x="576170" y="30249"/>
                </a:cubicBezTo>
                <a:lnTo>
                  <a:pt x="576170" y="189551"/>
                </a:lnTo>
                <a:cubicBezTo>
                  <a:pt x="576170" y="197865"/>
                  <a:pt x="572767" y="205436"/>
                  <a:pt x="567331" y="210929"/>
                </a:cubicBezTo>
                <a:cubicBezTo>
                  <a:pt x="562006" y="216274"/>
                  <a:pt x="554721" y="219614"/>
                  <a:pt x="546695" y="219800"/>
                </a:cubicBezTo>
                <a:lnTo>
                  <a:pt x="552871" y="266194"/>
                </a:lnTo>
                <a:cubicBezTo>
                  <a:pt x="553722" y="272652"/>
                  <a:pt x="549173" y="278590"/>
                  <a:pt x="542701" y="279480"/>
                </a:cubicBezTo>
                <a:cubicBezTo>
                  <a:pt x="539298" y="279926"/>
                  <a:pt x="536008" y="278849"/>
                  <a:pt x="533567" y="276771"/>
                </a:cubicBezTo>
                <a:lnTo>
                  <a:pt x="466557" y="219799"/>
                </a:lnTo>
                <a:lnTo>
                  <a:pt x="454278" y="219799"/>
                </a:lnTo>
                <a:lnTo>
                  <a:pt x="454278" y="254687"/>
                </a:lnTo>
                <a:cubicBezTo>
                  <a:pt x="454278" y="263001"/>
                  <a:pt x="450876" y="270573"/>
                  <a:pt x="445440" y="276066"/>
                </a:cubicBezTo>
                <a:cubicBezTo>
                  <a:pt x="439967" y="281558"/>
                  <a:pt x="432459" y="284936"/>
                  <a:pt x="424138" y="284936"/>
                </a:cubicBezTo>
                <a:lnTo>
                  <a:pt x="267076" y="284899"/>
                </a:lnTo>
                <a:lnTo>
                  <a:pt x="200066" y="341871"/>
                </a:lnTo>
                <a:cubicBezTo>
                  <a:pt x="197625" y="343950"/>
                  <a:pt x="194334" y="345025"/>
                  <a:pt x="190895" y="344544"/>
                </a:cubicBezTo>
                <a:cubicBezTo>
                  <a:pt x="184423" y="343727"/>
                  <a:pt x="179873" y="337788"/>
                  <a:pt x="180725" y="331294"/>
                </a:cubicBezTo>
                <a:lnTo>
                  <a:pt x="186901" y="284900"/>
                </a:lnTo>
                <a:cubicBezTo>
                  <a:pt x="179320" y="284751"/>
                  <a:pt x="172367" y="281708"/>
                  <a:pt x="167116" y="276809"/>
                </a:cubicBezTo>
                <a:lnTo>
                  <a:pt x="166228" y="275992"/>
                </a:lnTo>
                <a:cubicBezTo>
                  <a:pt x="160755" y="270499"/>
                  <a:pt x="157390" y="262965"/>
                  <a:pt x="157390" y="254614"/>
                </a:cubicBezTo>
                <a:lnTo>
                  <a:pt x="157390" y="95388"/>
                </a:lnTo>
                <a:cubicBezTo>
                  <a:pt x="157390" y="87074"/>
                  <a:pt x="160792" y="79503"/>
                  <a:pt x="166228" y="74010"/>
                </a:cubicBezTo>
                <a:cubicBezTo>
                  <a:pt x="171665" y="68516"/>
                  <a:pt x="179209" y="65139"/>
                  <a:pt x="187493" y="65139"/>
                </a:cubicBezTo>
                <a:close/>
                <a:moveTo>
                  <a:pt x="454209" y="196039"/>
                </a:moveTo>
                <a:lnTo>
                  <a:pt x="454209" y="95381"/>
                </a:lnTo>
                <a:cubicBezTo>
                  <a:pt x="454209" y="87067"/>
                  <a:pt x="450807" y="79495"/>
                  <a:pt x="445371" y="74002"/>
                </a:cubicBezTo>
                <a:cubicBezTo>
                  <a:pt x="439935" y="68509"/>
                  <a:pt x="432390" y="65132"/>
                  <a:pt x="424069" y="65132"/>
                </a:cubicBezTo>
                <a:lnTo>
                  <a:pt x="303030" y="65132"/>
                </a:lnTo>
                <a:lnTo>
                  <a:pt x="303030" y="30243"/>
                </a:lnTo>
                <a:cubicBezTo>
                  <a:pt x="303030" y="28462"/>
                  <a:pt x="303770" y="26828"/>
                  <a:pt x="304953" y="25678"/>
                </a:cubicBezTo>
                <a:cubicBezTo>
                  <a:pt x="306136" y="24490"/>
                  <a:pt x="307727" y="23748"/>
                  <a:pt x="309502" y="23748"/>
                </a:cubicBezTo>
                <a:lnTo>
                  <a:pt x="546070" y="23748"/>
                </a:lnTo>
                <a:cubicBezTo>
                  <a:pt x="547845" y="23748"/>
                  <a:pt x="549436" y="24490"/>
                  <a:pt x="550619" y="25678"/>
                </a:cubicBezTo>
                <a:cubicBezTo>
                  <a:pt x="551803" y="26865"/>
                  <a:pt x="552542" y="28499"/>
                  <a:pt x="552542" y="30243"/>
                </a:cubicBezTo>
                <a:lnTo>
                  <a:pt x="552542" y="189545"/>
                </a:lnTo>
                <a:cubicBezTo>
                  <a:pt x="552542" y="191327"/>
                  <a:pt x="551803" y="192960"/>
                  <a:pt x="550619" y="194111"/>
                </a:cubicBezTo>
                <a:cubicBezTo>
                  <a:pt x="549436" y="195298"/>
                  <a:pt x="547845" y="196040"/>
                  <a:pt x="546070" y="196040"/>
                </a:cubicBezTo>
                <a:lnTo>
                  <a:pt x="533201" y="196040"/>
                </a:lnTo>
                <a:cubicBezTo>
                  <a:pt x="526655" y="196040"/>
                  <a:pt x="521366" y="201385"/>
                  <a:pt x="521366" y="207917"/>
                </a:cubicBezTo>
                <a:cubicBezTo>
                  <a:pt x="521366" y="208807"/>
                  <a:pt x="521440" y="209662"/>
                  <a:pt x="521625" y="210478"/>
                </a:cubicBezTo>
                <a:lnTo>
                  <a:pt x="525398" y="238834"/>
                </a:lnTo>
                <a:lnTo>
                  <a:pt x="478431" y="198898"/>
                </a:lnTo>
                <a:cubicBezTo>
                  <a:pt x="476212" y="197006"/>
                  <a:pt x="473513" y="196078"/>
                  <a:pt x="470813" y="196078"/>
                </a:cubicBezTo>
                <a:lnTo>
                  <a:pt x="470813" y="196040"/>
                </a:ln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 324">
            <a:extLst>
              <a:ext uri="{FF2B5EF4-FFF2-40B4-BE49-F238E27FC236}">
                <a16:creationId xmlns:a16="http://schemas.microsoft.com/office/drawing/2014/main" id="{9CDDDDBE-9255-7C23-8210-F821E4FFC773}"/>
              </a:ext>
            </a:extLst>
          </p:cNvPr>
          <p:cNvSpPr/>
          <p:nvPr/>
        </p:nvSpPr>
        <p:spPr>
          <a:xfrm>
            <a:off x="7508957" y="5261221"/>
            <a:ext cx="215501" cy="190735"/>
          </a:xfrm>
          <a:custGeom>
            <a:avLst/>
            <a:gdLst>
              <a:gd name="connsiteX0" fmla="*/ 778652 w 788915"/>
              <a:gd name="connsiteY0" fmla="*/ 646957 h 698251"/>
              <a:gd name="connsiteX1" fmla="*/ 768112 w 788915"/>
              <a:gd name="connsiteY1" fmla="*/ 646957 h 698251"/>
              <a:gd name="connsiteX2" fmla="*/ 768112 w 788915"/>
              <a:gd name="connsiteY2" fmla="*/ 121667 h 698251"/>
              <a:gd name="connsiteX3" fmla="*/ 757868 w 788915"/>
              <a:gd name="connsiteY3" fmla="*/ 111387 h 698251"/>
              <a:gd name="connsiteX4" fmla="*/ 659863 w 788915"/>
              <a:gd name="connsiteY4" fmla="*/ 111387 h 698251"/>
              <a:gd name="connsiteX5" fmla="*/ 649619 w 788915"/>
              <a:gd name="connsiteY5" fmla="*/ 121667 h 698251"/>
              <a:gd name="connsiteX6" fmla="*/ 649619 w 788915"/>
              <a:gd name="connsiteY6" fmla="*/ 646957 h 698251"/>
              <a:gd name="connsiteX7" fmla="*/ 637452 w 788915"/>
              <a:gd name="connsiteY7" fmla="*/ 646957 h 698251"/>
              <a:gd name="connsiteX8" fmla="*/ 637452 w 788915"/>
              <a:gd name="connsiteY8" fmla="*/ 224179 h 698251"/>
              <a:gd name="connsiteX9" fmla="*/ 627208 w 788915"/>
              <a:gd name="connsiteY9" fmla="*/ 213898 h 698251"/>
              <a:gd name="connsiteX10" fmla="*/ 529203 w 788915"/>
              <a:gd name="connsiteY10" fmla="*/ 213898 h 698251"/>
              <a:gd name="connsiteX11" fmla="*/ 518960 w 788915"/>
              <a:gd name="connsiteY11" fmla="*/ 224179 h 698251"/>
              <a:gd name="connsiteX12" fmla="*/ 518960 w 788915"/>
              <a:gd name="connsiteY12" fmla="*/ 646957 h 698251"/>
              <a:gd name="connsiteX13" fmla="*/ 506792 w 788915"/>
              <a:gd name="connsiteY13" fmla="*/ 646957 h 698251"/>
              <a:gd name="connsiteX14" fmla="*/ 506792 w 788915"/>
              <a:gd name="connsiteY14" fmla="*/ 326652 h 698251"/>
              <a:gd name="connsiteX15" fmla="*/ 496549 w 788915"/>
              <a:gd name="connsiteY15" fmla="*/ 316372 h 698251"/>
              <a:gd name="connsiteX16" fmla="*/ 398543 w 788915"/>
              <a:gd name="connsiteY16" fmla="*/ 316372 h 698251"/>
              <a:gd name="connsiteX17" fmla="*/ 388300 w 788915"/>
              <a:gd name="connsiteY17" fmla="*/ 326652 h 698251"/>
              <a:gd name="connsiteX18" fmla="*/ 388300 w 788915"/>
              <a:gd name="connsiteY18" fmla="*/ 646957 h 698251"/>
              <a:gd name="connsiteX19" fmla="*/ 376133 w 788915"/>
              <a:gd name="connsiteY19" fmla="*/ 646957 h 698251"/>
              <a:gd name="connsiteX20" fmla="*/ 376133 w 788915"/>
              <a:gd name="connsiteY20" fmla="*/ 429126 h 698251"/>
              <a:gd name="connsiteX21" fmla="*/ 365889 w 788915"/>
              <a:gd name="connsiteY21" fmla="*/ 418845 h 698251"/>
              <a:gd name="connsiteX22" fmla="*/ 291408 w 788915"/>
              <a:gd name="connsiteY22" fmla="*/ 418845 h 698251"/>
              <a:gd name="connsiteX23" fmla="*/ 278871 w 788915"/>
              <a:gd name="connsiteY23" fmla="*/ 391714 h 698251"/>
              <a:gd name="connsiteX24" fmla="*/ 291778 w 788915"/>
              <a:gd name="connsiteY24" fmla="*/ 381581 h 698251"/>
              <a:gd name="connsiteX25" fmla="*/ 316925 w 788915"/>
              <a:gd name="connsiteY25" fmla="*/ 390192 h 698251"/>
              <a:gd name="connsiteX26" fmla="*/ 358160 w 788915"/>
              <a:gd name="connsiteY26" fmla="*/ 348808 h 698251"/>
              <a:gd name="connsiteX27" fmla="*/ 354683 w 788915"/>
              <a:gd name="connsiteY27" fmla="*/ 332218 h 698251"/>
              <a:gd name="connsiteX28" fmla="*/ 422396 w 788915"/>
              <a:gd name="connsiteY28" fmla="*/ 279106 h 698251"/>
              <a:gd name="connsiteX29" fmla="*/ 447543 w 788915"/>
              <a:gd name="connsiteY29" fmla="*/ 287717 h 698251"/>
              <a:gd name="connsiteX30" fmla="*/ 488778 w 788915"/>
              <a:gd name="connsiteY30" fmla="*/ 246334 h 698251"/>
              <a:gd name="connsiteX31" fmla="*/ 485302 w 788915"/>
              <a:gd name="connsiteY31" fmla="*/ 229743 h 698251"/>
              <a:gd name="connsiteX32" fmla="*/ 553014 w 788915"/>
              <a:gd name="connsiteY32" fmla="*/ 176632 h 698251"/>
              <a:gd name="connsiteX33" fmla="*/ 578161 w 788915"/>
              <a:gd name="connsiteY33" fmla="*/ 185243 h 698251"/>
              <a:gd name="connsiteX34" fmla="*/ 619396 w 788915"/>
              <a:gd name="connsiteY34" fmla="*/ 143859 h 698251"/>
              <a:gd name="connsiteX35" fmla="*/ 615920 w 788915"/>
              <a:gd name="connsiteY35" fmla="*/ 127269 h 698251"/>
              <a:gd name="connsiteX36" fmla="*/ 683632 w 788915"/>
              <a:gd name="connsiteY36" fmla="*/ 74157 h 698251"/>
              <a:gd name="connsiteX37" fmla="*/ 708779 w 788915"/>
              <a:gd name="connsiteY37" fmla="*/ 82767 h 698251"/>
              <a:gd name="connsiteX38" fmla="*/ 750014 w 788915"/>
              <a:gd name="connsiteY38" fmla="*/ 41384 h 698251"/>
              <a:gd name="connsiteX39" fmla="*/ 708779 w 788915"/>
              <a:gd name="connsiteY39" fmla="*/ 0 h 698251"/>
              <a:gd name="connsiteX40" fmla="*/ 667545 w 788915"/>
              <a:gd name="connsiteY40" fmla="*/ 41384 h 698251"/>
              <a:gd name="connsiteX41" fmla="*/ 671021 w 788915"/>
              <a:gd name="connsiteY41" fmla="*/ 57974 h 698251"/>
              <a:gd name="connsiteX42" fmla="*/ 603308 w 788915"/>
              <a:gd name="connsiteY42" fmla="*/ 111086 h 698251"/>
              <a:gd name="connsiteX43" fmla="*/ 578161 w 788915"/>
              <a:gd name="connsiteY43" fmla="*/ 102475 h 698251"/>
              <a:gd name="connsiteX44" fmla="*/ 536927 w 788915"/>
              <a:gd name="connsiteY44" fmla="*/ 143859 h 698251"/>
              <a:gd name="connsiteX45" fmla="*/ 540403 w 788915"/>
              <a:gd name="connsiteY45" fmla="*/ 160449 h 698251"/>
              <a:gd name="connsiteX46" fmla="*/ 472690 w 788915"/>
              <a:gd name="connsiteY46" fmla="*/ 213561 h 698251"/>
              <a:gd name="connsiteX47" fmla="*/ 447543 w 788915"/>
              <a:gd name="connsiteY47" fmla="*/ 204950 h 698251"/>
              <a:gd name="connsiteX48" fmla="*/ 406309 w 788915"/>
              <a:gd name="connsiteY48" fmla="*/ 246334 h 698251"/>
              <a:gd name="connsiteX49" fmla="*/ 409785 w 788915"/>
              <a:gd name="connsiteY49" fmla="*/ 262924 h 698251"/>
              <a:gd name="connsiteX50" fmla="*/ 342072 w 788915"/>
              <a:gd name="connsiteY50" fmla="*/ 316035 h 698251"/>
              <a:gd name="connsiteX51" fmla="*/ 316925 w 788915"/>
              <a:gd name="connsiteY51" fmla="*/ 307424 h 698251"/>
              <a:gd name="connsiteX52" fmla="*/ 275690 w 788915"/>
              <a:gd name="connsiteY52" fmla="*/ 348808 h 698251"/>
              <a:gd name="connsiteX53" fmla="*/ 279167 w 788915"/>
              <a:gd name="connsiteY53" fmla="*/ 365399 h 698251"/>
              <a:gd name="connsiteX54" fmla="*/ 266260 w 788915"/>
              <a:gd name="connsiteY54" fmla="*/ 375531 h 698251"/>
              <a:gd name="connsiteX55" fmla="*/ 200359 w 788915"/>
              <a:gd name="connsiteY55" fmla="*/ 342202 h 698251"/>
              <a:gd name="connsiteX56" fmla="*/ 119924 w 788915"/>
              <a:gd name="connsiteY56" fmla="*/ 364619 h 698251"/>
              <a:gd name="connsiteX57" fmla="*/ 78838 w 788915"/>
              <a:gd name="connsiteY57" fmla="*/ 437552 h 698251"/>
              <a:gd name="connsiteX58" fmla="*/ 95221 w 788915"/>
              <a:gd name="connsiteY58" fmla="*/ 509889 h 698251"/>
              <a:gd name="connsiteX59" fmla="*/ 86346 w 788915"/>
              <a:gd name="connsiteY59" fmla="*/ 516866 h 698251"/>
              <a:gd name="connsiteX60" fmla="*/ 53987 w 788915"/>
              <a:gd name="connsiteY60" fmla="*/ 518834 h 698251"/>
              <a:gd name="connsiteX61" fmla="*/ 10977 w 788915"/>
              <a:gd name="connsiteY61" fmla="*/ 552572 h 698251"/>
              <a:gd name="connsiteX62" fmla="*/ 215 w 788915"/>
              <a:gd name="connsiteY62" fmla="*/ 571723 h 698251"/>
              <a:gd name="connsiteX63" fmla="*/ 6059 w 788915"/>
              <a:gd name="connsiteY63" fmla="*/ 592916 h 698251"/>
              <a:gd name="connsiteX64" fmla="*/ 25141 w 788915"/>
              <a:gd name="connsiteY64" fmla="*/ 603717 h 698251"/>
              <a:gd name="connsiteX65" fmla="*/ 28691 w 788915"/>
              <a:gd name="connsiteY65" fmla="*/ 603939 h 698251"/>
              <a:gd name="connsiteX66" fmla="*/ 46258 w 788915"/>
              <a:gd name="connsiteY66" fmla="*/ 597852 h 698251"/>
              <a:gd name="connsiteX67" fmla="*/ 89268 w 788915"/>
              <a:gd name="connsiteY67" fmla="*/ 564114 h 698251"/>
              <a:gd name="connsiteX68" fmla="*/ 98993 w 788915"/>
              <a:gd name="connsiteY68" fmla="*/ 533086 h 698251"/>
              <a:gd name="connsiteX69" fmla="*/ 107869 w 788915"/>
              <a:gd name="connsiteY69" fmla="*/ 526108 h 698251"/>
              <a:gd name="connsiteX70" fmla="*/ 127062 w 788915"/>
              <a:gd name="connsiteY70" fmla="*/ 542327 h 698251"/>
              <a:gd name="connsiteX71" fmla="*/ 127062 w 788915"/>
              <a:gd name="connsiteY71" fmla="*/ 646996 h 698251"/>
              <a:gd name="connsiteX72" fmla="*/ 116522 w 788915"/>
              <a:gd name="connsiteY72" fmla="*/ 646996 h 698251"/>
              <a:gd name="connsiteX73" fmla="*/ 106278 w 788915"/>
              <a:gd name="connsiteY73" fmla="*/ 657276 h 698251"/>
              <a:gd name="connsiteX74" fmla="*/ 106278 w 788915"/>
              <a:gd name="connsiteY74" fmla="*/ 687971 h 698251"/>
              <a:gd name="connsiteX75" fmla="*/ 116522 w 788915"/>
              <a:gd name="connsiteY75" fmla="*/ 698252 h 698251"/>
              <a:gd name="connsiteX76" fmla="*/ 778672 w 788915"/>
              <a:gd name="connsiteY76" fmla="*/ 698252 h 698251"/>
              <a:gd name="connsiteX77" fmla="*/ 788916 w 788915"/>
              <a:gd name="connsiteY77" fmla="*/ 687971 h 698251"/>
              <a:gd name="connsiteX78" fmla="*/ 788916 w 788915"/>
              <a:gd name="connsiteY78" fmla="*/ 657276 h 698251"/>
              <a:gd name="connsiteX79" fmla="*/ 778635 w 788915"/>
              <a:gd name="connsiteY79" fmla="*/ 646959 h 698251"/>
              <a:gd name="connsiteX80" fmla="*/ 670109 w 788915"/>
              <a:gd name="connsiteY80" fmla="*/ 131948 h 698251"/>
              <a:gd name="connsiteX81" fmla="*/ 747586 w 788915"/>
              <a:gd name="connsiteY81" fmla="*/ 131948 h 698251"/>
              <a:gd name="connsiteX82" fmla="*/ 747586 w 788915"/>
              <a:gd name="connsiteY82" fmla="*/ 646957 h 698251"/>
              <a:gd name="connsiteX83" fmla="*/ 670109 w 788915"/>
              <a:gd name="connsiteY83" fmla="*/ 646957 h 698251"/>
              <a:gd name="connsiteX84" fmla="*/ 539452 w 788915"/>
              <a:gd name="connsiteY84" fmla="*/ 234459 h 698251"/>
              <a:gd name="connsiteX85" fmla="*/ 616928 w 788915"/>
              <a:gd name="connsiteY85" fmla="*/ 234459 h 698251"/>
              <a:gd name="connsiteX86" fmla="*/ 616928 w 788915"/>
              <a:gd name="connsiteY86" fmla="*/ 646995 h 698251"/>
              <a:gd name="connsiteX87" fmla="*/ 539452 w 788915"/>
              <a:gd name="connsiteY87" fmla="*/ 646995 h 698251"/>
              <a:gd name="connsiteX88" fmla="*/ 408832 w 788915"/>
              <a:gd name="connsiteY88" fmla="*/ 336933 h 698251"/>
              <a:gd name="connsiteX89" fmla="*/ 486308 w 788915"/>
              <a:gd name="connsiteY89" fmla="*/ 336933 h 698251"/>
              <a:gd name="connsiteX90" fmla="*/ 486308 w 788915"/>
              <a:gd name="connsiteY90" fmla="*/ 646957 h 698251"/>
              <a:gd name="connsiteX91" fmla="*/ 408832 w 788915"/>
              <a:gd name="connsiteY91" fmla="*/ 646957 h 698251"/>
              <a:gd name="connsiteX92" fmla="*/ 355652 w 788915"/>
              <a:gd name="connsiteY92" fmla="*/ 439406 h 698251"/>
              <a:gd name="connsiteX93" fmla="*/ 355652 w 788915"/>
              <a:gd name="connsiteY93" fmla="*/ 646957 h 698251"/>
              <a:gd name="connsiteX94" fmla="*/ 278176 w 788915"/>
              <a:gd name="connsiteY94" fmla="*/ 646957 h 698251"/>
              <a:gd name="connsiteX95" fmla="*/ 278176 w 788915"/>
              <a:gd name="connsiteY95" fmla="*/ 511152 h 698251"/>
              <a:gd name="connsiteX96" fmla="*/ 295372 w 788915"/>
              <a:gd name="connsiteY96" fmla="*/ 464202 h 698251"/>
              <a:gd name="connsiteX97" fmla="*/ 295593 w 788915"/>
              <a:gd name="connsiteY97" fmla="*/ 439445 h 698251"/>
              <a:gd name="connsiteX98" fmla="*/ 254248 w 788915"/>
              <a:gd name="connsiteY98" fmla="*/ 537129 h 698251"/>
              <a:gd name="connsiteX99" fmla="*/ 257687 w 788915"/>
              <a:gd name="connsiteY99" fmla="*/ 534308 h 698251"/>
              <a:gd name="connsiteX100" fmla="*/ 257687 w 788915"/>
              <a:gd name="connsiteY100" fmla="*/ 646948 h 698251"/>
              <a:gd name="connsiteX101" fmla="*/ 245483 w 788915"/>
              <a:gd name="connsiteY101" fmla="*/ 646948 h 698251"/>
              <a:gd name="connsiteX102" fmla="*/ 245483 w 788915"/>
              <a:gd name="connsiteY102" fmla="*/ 543287 h 698251"/>
              <a:gd name="connsiteX103" fmla="*/ 254248 w 788915"/>
              <a:gd name="connsiteY103" fmla="*/ 537126 h 698251"/>
              <a:gd name="connsiteX104" fmla="*/ 708866 w 788915"/>
              <a:gd name="connsiteY104" fmla="*/ 20524 h 698251"/>
              <a:gd name="connsiteX105" fmla="*/ 729613 w 788915"/>
              <a:gd name="connsiteY105" fmla="*/ 41346 h 698251"/>
              <a:gd name="connsiteX106" fmla="*/ 708866 w 788915"/>
              <a:gd name="connsiteY106" fmla="*/ 62167 h 698251"/>
              <a:gd name="connsiteX107" fmla="*/ 688120 w 788915"/>
              <a:gd name="connsiteY107" fmla="*/ 41346 h 698251"/>
              <a:gd name="connsiteX108" fmla="*/ 708866 w 788915"/>
              <a:gd name="connsiteY108" fmla="*/ 20524 h 698251"/>
              <a:gd name="connsiteX109" fmla="*/ 578209 w 788915"/>
              <a:gd name="connsiteY109" fmla="*/ 123036 h 698251"/>
              <a:gd name="connsiteX110" fmla="*/ 598955 w 788915"/>
              <a:gd name="connsiteY110" fmla="*/ 143857 h 698251"/>
              <a:gd name="connsiteX111" fmla="*/ 578209 w 788915"/>
              <a:gd name="connsiteY111" fmla="*/ 164679 h 698251"/>
              <a:gd name="connsiteX112" fmla="*/ 557462 w 788915"/>
              <a:gd name="connsiteY112" fmla="*/ 143857 h 698251"/>
              <a:gd name="connsiteX113" fmla="*/ 578209 w 788915"/>
              <a:gd name="connsiteY113" fmla="*/ 123036 h 698251"/>
              <a:gd name="connsiteX114" fmla="*/ 447551 w 788915"/>
              <a:gd name="connsiteY114" fmla="*/ 225509 h 698251"/>
              <a:gd name="connsiteX115" fmla="*/ 468297 w 788915"/>
              <a:gd name="connsiteY115" fmla="*/ 246331 h 698251"/>
              <a:gd name="connsiteX116" fmla="*/ 447551 w 788915"/>
              <a:gd name="connsiteY116" fmla="*/ 267152 h 698251"/>
              <a:gd name="connsiteX117" fmla="*/ 426804 w 788915"/>
              <a:gd name="connsiteY117" fmla="*/ 246331 h 698251"/>
              <a:gd name="connsiteX118" fmla="*/ 447551 w 788915"/>
              <a:gd name="connsiteY118" fmla="*/ 225509 h 698251"/>
              <a:gd name="connsiteX119" fmla="*/ 316931 w 788915"/>
              <a:gd name="connsiteY119" fmla="*/ 327983 h 698251"/>
              <a:gd name="connsiteX120" fmla="*/ 337677 w 788915"/>
              <a:gd name="connsiteY120" fmla="*/ 348804 h 698251"/>
              <a:gd name="connsiteX121" fmla="*/ 316931 w 788915"/>
              <a:gd name="connsiteY121" fmla="*/ 369626 h 698251"/>
              <a:gd name="connsiteX122" fmla="*/ 296184 w 788915"/>
              <a:gd name="connsiteY122" fmla="*/ 348804 h 698251"/>
              <a:gd name="connsiteX123" fmla="*/ 316931 w 788915"/>
              <a:gd name="connsiteY123" fmla="*/ 327983 h 698251"/>
              <a:gd name="connsiteX124" fmla="*/ 76585 w 788915"/>
              <a:gd name="connsiteY124" fmla="*/ 547894 h 698251"/>
              <a:gd name="connsiteX125" fmla="*/ 33575 w 788915"/>
              <a:gd name="connsiteY125" fmla="*/ 581632 h 698251"/>
              <a:gd name="connsiteX126" fmla="*/ 27584 w 788915"/>
              <a:gd name="connsiteY126" fmla="*/ 583303 h 698251"/>
              <a:gd name="connsiteX127" fmla="*/ 22148 w 788915"/>
              <a:gd name="connsiteY127" fmla="*/ 580259 h 698251"/>
              <a:gd name="connsiteX128" fmla="*/ 23553 w 788915"/>
              <a:gd name="connsiteY128" fmla="*/ 568791 h 698251"/>
              <a:gd name="connsiteX129" fmla="*/ 66563 w 788915"/>
              <a:gd name="connsiteY129" fmla="*/ 535053 h 698251"/>
              <a:gd name="connsiteX130" fmla="*/ 71555 w 788915"/>
              <a:gd name="connsiteY130" fmla="*/ 533309 h 698251"/>
              <a:gd name="connsiteX131" fmla="*/ 77990 w 788915"/>
              <a:gd name="connsiteY131" fmla="*/ 536463 h 698251"/>
              <a:gd name="connsiteX132" fmla="*/ 76585 w 788915"/>
              <a:gd name="connsiteY132" fmla="*/ 547894 h 698251"/>
              <a:gd name="connsiteX133" fmla="*/ 117265 w 788915"/>
              <a:gd name="connsiteY133" fmla="*/ 505620 h 698251"/>
              <a:gd name="connsiteX134" fmla="*/ 99144 w 788915"/>
              <a:gd name="connsiteY134" fmla="*/ 440038 h 698251"/>
              <a:gd name="connsiteX135" fmla="*/ 132538 w 788915"/>
              <a:gd name="connsiteY135" fmla="*/ 380802 h 698251"/>
              <a:gd name="connsiteX136" fmla="*/ 186901 w 788915"/>
              <a:gd name="connsiteY136" fmla="*/ 361911 h 698251"/>
              <a:gd name="connsiteX137" fmla="*/ 197847 w 788915"/>
              <a:gd name="connsiteY137" fmla="*/ 362578 h 698251"/>
              <a:gd name="connsiteX138" fmla="*/ 256869 w 788915"/>
              <a:gd name="connsiteY138" fmla="*/ 396093 h 698251"/>
              <a:gd name="connsiteX139" fmla="*/ 274991 w 788915"/>
              <a:gd name="connsiteY139" fmla="*/ 461675 h 698251"/>
              <a:gd name="connsiteX140" fmla="*/ 241597 w 788915"/>
              <a:gd name="connsiteY140" fmla="*/ 520911 h 698251"/>
              <a:gd name="connsiteX141" fmla="*/ 176251 w 788915"/>
              <a:gd name="connsiteY141" fmla="*/ 539098 h 698251"/>
              <a:gd name="connsiteX142" fmla="*/ 117265 w 788915"/>
              <a:gd name="connsiteY142" fmla="*/ 505620 h 698251"/>
              <a:gd name="connsiteX143" fmla="*/ 147516 w 788915"/>
              <a:gd name="connsiteY143" fmla="*/ 552943 h 698251"/>
              <a:gd name="connsiteX144" fmla="*/ 173809 w 788915"/>
              <a:gd name="connsiteY144" fmla="*/ 559549 h 698251"/>
              <a:gd name="connsiteX145" fmla="*/ 187308 w 788915"/>
              <a:gd name="connsiteY145" fmla="*/ 560366 h 698251"/>
              <a:gd name="connsiteX146" fmla="*/ 225029 w 788915"/>
              <a:gd name="connsiteY146" fmla="*/ 553536 h 698251"/>
              <a:gd name="connsiteX147" fmla="*/ 225029 w 788915"/>
              <a:gd name="connsiteY147" fmla="*/ 646955 h 698251"/>
              <a:gd name="connsiteX148" fmla="*/ 147553 w 788915"/>
              <a:gd name="connsiteY148" fmla="*/ 646955 h 698251"/>
              <a:gd name="connsiteX149" fmla="*/ 768399 w 788915"/>
              <a:gd name="connsiteY149" fmla="*/ 677687 h 698251"/>
              <a:gd name="connsiteX150" fmla="*/ 126735 w 788915"/>
              <a:gd name="connsiteY150" fmla="*/ 677687 h 698251"/>
              <a:gd name="connsiteX151" fmla="*/ 126735 w 788915"/>
              <a:gd name="connsiteY151" fmla="*/ 667555 h 698251"/>
              <a:gd name="connsiteX152" fmla="*/ 768361 w 788915"/>
              <a:gd name="connsiteY152" fmla="*/ 667555 h 698251"/>
              <a:gd name="connsiteX153" fmla="*/ 264635 w 788915"/>
              <a:gd name="connsiteY153" fmla="*/ 451324 h 698251"/>
              <a:gd name="connsiteX154" fmla="*/ 186272 w 788915"/>
              <a:gd name="connsiteY154" fmla="*/ 372678 h 698251"/>
              <a:gd name="connsiteX155" fmla="*/ 107909 w 788915"/>
              <a:gd name="connsiteY155" fmla="*/ 451324 h 698251"/>
              <a:gd name="connsiteX156" fmla="*/ 186272 w 788915"/>
              <a:gd name="connsiteY156" fmla="*/ 529971 h 698251"/>
              <a:gd name="connsiteX157" fmla="*/ 264635 w 788915"/>
              <a:gd name="connsiteY157" fmla="*/ 451324 h 698251"/>
              <a:gd name="connsiteX158" fmla="*/ 128354 w 788915"/>
              <a:gd name="connsiteY158" fmla="*/ 451324 h 698251"/>
              <a:gd name="connsiteX159" fmla="*/ 186230 w 788915"/>
              <a:gd name="connsiteY159" fmla="*/ 393239 h 698251"/>
              <a:gd name="connsiteX160" fmla="*/ 224765 w 788915"/>
              <a:gd name="connsiteY160" fmla="*/ 408048 h 698251"/>
              <a:gd name="connsiteX161" fmla="*/ 211377 w 788915"/>
              <a:gd name="connsiteY161" fmla="*/ 418552 h 698251"/>
              <a:gd name="connsiteX162" fmla="*/ 186230 w 788915"/>
              <a:gd name="connsiteY162" fmla="*/ 409941 h 698251"/>
              <a:gd name="connsiteX163" fmla="*/ 144996 w 788915"/>
              <a:gd name="connsiteY163" fmla="*/ 451325 h 698251"/>
              <a:gd name="connsiteX164" fmla="*/ 186230 w 788915"/>
              <a:gd name="connsiteY164" fmla="*/ 492709 h 698251"/>
              <a:gd name="connsiteX165" fmla="*/ 227465 w 788915"/>
              <a:gd name="connsiteY165" fmla="*/ 451325 h 698251"/>
              <a:gd name="connsiteX166" fmla="*/ 223989 w 788915"/>
              <a:gd name="connsiteY166" fmla="*/ 434734 h 698251"/>
              <a:gd name="connsiteX167" fmla="*/ 237376 w 788915"/>
              <a:gd name="connsiteY167" fmla="*/ 424230 h 698251"/>
              <a:gd name="connsiteX168" fmla="*/ 244070 w 788915"/>
              <a:gd name="connsiteY168" fmla="*/ 451325 h 698251"/>
              <a:gd name="connsiteX169" fmla="*/ 186193 w 788915"/>
              <a:gd name="connsiteY169" fmla="*/ 509411 h 698251"/>
              <a:gd name="connsiteX170" fmla="*/ 128354 w 788915"/>
              <a:gd name="connsiteY170" fmla="*/ 451325 h 698251"/>
              <a:gd name="connsiteX171" fmla="*/ 207014 w 788915"/>
              <a:gd name="connsiteY171" fmla="*/ 451324 h 698251"/>
              <a:gd name="connsiteX172" fmla="*/ 186267 w 788915"/>
              <a:gd name="connsiteY172" fmla="*/ 472146 h 698251"/>
              <a:gd name="connsiteX173" fmla="*/ 165521 w 788915"/>
              <a:gd name="connsiteY173" fmla="*/ 451324 h 698251"/>
              <a:gd name="connsiteX174" fmla="*/ 186267 w 788915"/>
              <a:gd name="connsiteY174" fmla="*/ 430503 h 698251"/>
              <a:gd name="connsiteX175" fmla="*/ 207014 w 788915"/>
              <a:gd name="connsiteY175" fmla="*/ 451324 h 698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788915" h="698251">
                <a:moveTo>
                  <a:pt x="778652" y="646957"/>
                </a:moveTo>
                <a:lnTo>
                  <a:pt x="768112" y="646957"/>
                </a:lnTo>
                <a:lnTo>
                  <a:pt x="768112" y="121667"/>
                </a:lnTo>
                <a:cubicBezTo>
                  <a:pt x="768112" y="115988"/>
                  <a:pt x="763526" y="111387"/>
                  <a:pt x="757868" y="111387"/>
                </a:cubicBezTo>
                <a:lnTo>
                  <a:pt x="659863" y="111387"/>
                </a:lnTo>
                <a:cubicBezTo>
                  <a:pt x="654204" y="111387"/>
                  <a:pt x="649619" y="115989"/>
                  <a:pt x="649619" y="121667"/>
                </a:cubicBezTo>
                <a:lnTo>
                  <a:pt x="649619" y="646957"/>
                </a:lnTo>
                <a:lnTo>
                  <a:pt x="637452" y="646957"/>
                </a:lnTo>
                <a:lnTo>
                  <a:pt x="637452" y="224179"/>
                </a:lnTo>
                <a:cubicBezTo>
                  <a:pt x="637452" y="218500"/>
                  <a:pt x="632866" y="213898"/>
                  <a:pt x="627208" y="213898"/>
                </a:cubicBezTo>
                <a:lnTo>
                  <a:pt x="529203" y="213898"/>
                </a:lnTo>
                <a:cubicBezTo>
                  <a:pt x="523545" y="213898"/>
                  <a:pt x="518960" y="218501"/>
                  <a:pt x="518960" y="224179"/>
                </a:cubicBezTo>
                <a:lnTo>
                  <a:pt x="518960" y="646957"/>
                </a:lnTo>
                <a:lnTo>
                  <a:pt x="506792" y="646957"/>
                </a:lnTo>
                <a:lnTo>
                  <a:pt x="506792" y="326652"/>
                </a:lnTo>
                <a:cubicBezTo>
                  <a:pt x="506792" y="320973"/>
                  <a:pt x="502206" y="316372"/>
                  <a:pt x="496549" y="316372"/>
                </a:cubicBezTo>
                <a:lnTo>
                  <a:pt x="398543" y="316372"/>
                </a:lnTo>
                <a:cubicBezTo>
                  <a:pt x="392885" y="316372"/>
                  <a:pt x="388300" y="320974"/>
                  <a:pt x="388300" y="326652"/>
                </a:cubicBezTo>
                <a:lnTo>
                  <a:pt x="388300" y="646957"/>
                </a:lnTo>
                <a:lnTo>
                  <a:pt x="376133" y="646957"/>
                </a:lnTo>
                <a:lnTo>
                  <a:pt x="376133" y="429126"/>
                </a:lnTo>
                <a:cubicBezTo>
                  <a:pt x="376133" y="423447"/>
                  <a:pt x="371547" y="418845"/>
                  <a:pt x="365889" y="418845"/>
                </a:cubicBezTo>
                <a:lnTo>
                  <a:pt x="291408" y="418845"/>
                </a:lnTo>
                <a:cubicBezTo>
                  <a:pt x="288523" y="409344"/>
                  <a:pt x="284308" y="400214"/>
                  <a:pt x="278871" y="391714"/>
                </a:cubicBezTo>
                <a:lnTo>
                  <a:pt x="291778" y="381581"/>
                </a:lnTo>
                <a:cubicBezTo>
                  <a:pt x="298731" y="386963"/>
                  <a:pt x="307458" y="390192"/>
                  <a:pt x="316925" y="390192"/>
                </a:cubicBezTo>
                <a:cubicBezTo>
                  <a:pt x="339668" y="390192"/>
                  <a:pt x="358160" y="371635"/>
                  <a:pt x="358160" y="348808"/>
                </a:cubicBezTo>
                <a:cubicBezTo>
                  <a:pt x="358160" y="342908"/>
                  <a:pt x="356903" y="337303"/>
                  <a:pt x="354683" y="332218"/>
                </a:cubicBezTo>
                <a:lnTo>
                  <a:pt x="422396" y="279106"/>
                </a:lnTo>
                <a:cubicBezTo>
                  <a:pt x="429349" y="284489"/>
                  <a:pt x="438076" y="287717"/>
                  <a:pt x="447543" y="287717"/>
                </a:cubicBezTo>
                <a:cubicBezTo>
                  <a:pt x="470286" y="287717"/>
                  <a:pt x="488778" y="269160"/>
                  <a:pt x="488778" y="246334"/>
                </a:cubicBezTo>
                <a:cubicBezTo>
                  <a:pt x="488778" y="240432"/>
                  <a:pt x="487521" y="234828"/>
                  <a:pt x="485302" y="229743"/>
                </a:cubicBezTo>
                <a:lnTo>
                  <a:pt x="553014" y="176632"/>
                </a:lnTo>
                <a:cubicBezTo>
                  <a:pt x="559967" y="182013"/>
                  <a:pt x="568694" y="185243"/>
                  <a:pt x="578161" y="185243"/>
                </a:cubicBezTo>
                <a:cubicBezTo>
                  <a:pt x="600904" y="185243"/>
                  <a:pt x="619396" y="166684"/>
                  <a:pt x="619396" y="143859"/>
                </a:cubicBezTo>
                <a:cubicBezTo>
                  <a:pt x="619396" y="137958"/>
                  <a:pt x="618139" y="132354"/>
                  <a:pt x="615920" y="127269"/>
                </a:cubicBezTo>
                <a:lnTo>
                  <a:pt x="683632" y="74157"/>
                </a:lnTo>
                <a:cubicBezTo>
                  <a:pt x="690585" y="79539"/>
                  <a:pt x="699312" y="82767"/>
                  <a:pt x="708779" y="82767"/>
                </a:cubicBezTo>
                <a:cubicBezTo>
                  <a:pt x="731523" y="82767"/>
                  <a:pt x="750014" y="64210"/>
                  <a:pt x="750014" y="41384"/>
                </a:cubicBezTo>
                <a:cubicBezTo>
                  <a:pt x="750014" y="18558"/>
                  <a:pt x="731524" y="0"/>
                  <a:pt x="708779" y="0"/>
                </a:cubicBezTo>
                <a:cubicBezTo>
                  <a:pt x="686036" y="0"/>
                  <a:pt x="667545" y="18557"/>
                  <a:pt x="667545" y="41384"/>
                </a:cubicBezTo>
                <a:cubicBezTo>
                  <a:pt x="667545" y="47285"/>
                  <a:pt x="668802" y="52889"/>
                  <a:pt x="671021" y="57974"/>
                </a:cubicBezTo>
                <a:lnTo>
                  <a:pt x="603308" y="111086"/>
                </a:lnTo>
                <a:cubicBezTo>
                  <a:pt x="596355" y="105704"/>
                  <a:pt x="587629" y="102475"/>
                  <a:pt x="578161" y="102475"/>
                </a:cubicBezTo>
                <a:cubicBezTo>
                  <a:pt x="555418" y="102475"/>
                  <a:pt x="536927" y="121032"/>
                  <a:pt x="536927" y="143859"/>
                </a:cubicBezTo>
                <a:cubicBezTo>
                  <a:pt x="536927" y="149760"/>
                  <a:pt x="538184" y="155363"/>
                  <a:pt x="540403" y="160449"/>
                </a:cubicBezTo>
                <a:lnTo>
                  <a:pt x="472690" y="213561"/>
                </a:lnTo>
                <a:cubicBezTo>
                  <a:pt x="465737" y="208178"/>
                  <a:pt x="457010" y="204950"/>
                  <a:pt x="447543" y="204950"/>
                </a:cubicBezTo>
                <a:cubicBezTo>
                  <a:pt x="424800" y="204950"/>
                  <a:pt x="406309" y="223507"/>
                  <a:pt x="406309" y="246334"/>
                </a:cubicBezTo>
                <a:cubicBezTo>
                  <a:pt x="406309" y="252235"/>
                  <a:pt x="407566" y="257839"/>
                  <a:pt x="409785" y="262924"/>
                </a:cubicBezTo>
                <a:lnTo>
                  <a:pt x="342072" y="316035"/>
                </a:lnTo>
                <a:cubicBezTo>
                  <a:pt x="335119" y="310654"/>
                  <a:pt x="326392" y="307424"/>
                  <a:pt x="316925" y="307424"/>
                </a:cubicBezTo>
                <a:cubicBezTo>
                  <a:pt x="294182" y="307424"/>
                  <a:pt x="275690" y="325982"/>
                  <a:pt x="275690" y="348808"/>
                </a:cubicBezTo>
                <a:cubicBezTo>
                  <a:pt x="275690" y="354709"/>
                  <a:pt x="276948" y="360313"/>
                  <a:pt x="279167" y="365399"/>
                </a:cubicBezTo>
                <a:lnTo>
                  <a:pt x="266260" y="375531"/>
                </a:lnTo>
                <a:cubicBezTo>
                  <a:pt x="248879" y="357048"/>
                  <a:pt x="225840" y="345320"/>
                  <a:pt x="200359" y="342202"/>
                </a:cubicBezTo>
                <a:cubicBezTo>
                  <a:pt x="171440" y="338677"/>
                  <a:pt x="142853" y="346619"/>
                  <a:pt x="119924" y="364619"/>
                </a:cubicBezTo>
                <a:cubicBezTo>
                  <a:pt x="96959" y="382621"/>
                  <a:pt x="82389" y="408528"/>
                  <a:pt x="78838" y="437552"/>
                </a:cubicBezTo>
                <a:cubicBezTo>
                  <a:pt x="75695" y="463161"/>
                  <a:pt x="81538" y="488474"/>
                  <a:pt x="95221" y="509889"/>
                </a:cubicBezTo>
                <a:lnTo>
                  <a:pt x="86346" y="516866"/>
                </a:lnTo>
                <a:cubicBezTo>
                  <a:pt x="76472" y="510928"/>
                  <a:pt x="63566" y="511299"/>
                  <a:pt x="53987" y="518834"/>
                </a:cubicBezTo>
                <a:lnTo>
                  <a:pt x="10977" y="552572"/>
                </a:lnTo>
                <a:cubicBezTo>
                  <a:pt x="4986" y="557285"/>
                  <a:pt x="1139" y="564077"/>
                  <a:pt x="215" y="571723"/>
                </a:cubicBezTo>
                <a:cubicBezTo>
                  <a:pt x="-709" y="579369"/>
                  <a:pt x="1362" y="586867"/>
                  <a:pt x="6059" y="592916"/>
                </a:cubicBezTo>
                <a:cubicBezTo>
                  <a:pt x="10755" y="598929"/>
                  <a:pt x="17523" y="602789"/>
                  <a:pt x="25141" y="603717"/>
                </a:cubicBezTo>
                <a:cubicBezTo>
                  <a:pt x="26324" y="603865"/>
                  <a:pt x="27508" y="603939"/>
                  <a:pt x="28691" y="603939"/>
                </a:cubicBezTo>
                <a:cubicBezTo>
                  <a:pt x="35052" y="603939"/>
                  <a:pt x="41191" y="601823"/>
                  <a:pt x="46258" y="597852"/>
                </a:cubicBezTo>
                <a:lnTo>
                  <a:pt x="89268" y="564114"/>
                </a:lnTo>
                <a:cubicBezTo>
                  <a:pt x="98846" y="556580"/>
                  <a:pt x="102322" y="544109"/>
                  <a:pt x="98993" y="533086"/>
                </a:cubicBezTo>
                <a:lnTo>
                  <a:pt x="107869" y="526108"/>
                </a:lnTo>
                <a:cubicBezTo>
                  <a:pt x="113675" y="532306"/>
                  <a:pt x="120110" y="537726"/>
                  <a:pt x="127062" y="542327"/>
                </a:cubicBezTo>
                <a:lnTo>
                  <a:pt x="127062" y="646996"/>
                </a:lnTo>
                <a:lnTo>
                  <a:pt x="116522" y="646996"/>
                </a:lnTo>
                <a:cubicBezTo>
                  <a:pt x="110863" y="646996"/>
                  <a:pt x="106278" y="651598"/>
                  <a:pt x="106278" y="657276"/>
                </a:cubicBezTo>
                <a:lnTo>
                  <a:pt x="106278" y="687971"/>
                </a:lnTo>
                <a:cubicBezTo>
                  <a:pt x="106278" y="693650"/>
                  <a:pt x="110864" y="698252"/>
                  <a:pt x="116522" y="698252"/>
                </a:cubicBezTo>
                <a:lnTo>
                  <a:pt x="778672" y="698252"/>
                </a:lnTo>
                <a:cubicBezTo>
                  <a:pt x="784330" y="698252"/>
                  <a:pt x="788916" y="693649"/>
                  <a:pt x="788916" y="687971"/>
                </a:cubicBezTo>
                <a:lnTo>
                  <a:pt x="788916" y="657276"/>
                </a:lnTo>
                <a:cubicBezTo>
                  <a:pt x="788879" y="651560"/>
                  <a:pt x="784293" y="646959"/>
                  <a:pt x="778635" y="646959"/>
                </a:cubicBezTo>
                <a:close/>
                <a:moveTo>
                  <a:pt x="670109" y="131948"/>
                </a:moveTo>
                <a:lnTo>
                  <a:pt x="747586" y="131948"/>
                </a:lnTo>
                <a:lnTo>
                  <a:pt x="747586" y="646957"/>
                </a:lnTo>
                <a:lnTo>
                  <a:pt x="670109" y="646957"/>
                </a:lnTo>
                <a:close/>
                <a:moveTo>
                  <a:pt x="539452" y="234459"/>
                </a:moveTo>
                <a:lnTo>
                  <a:pt x="616928" y="234459"/>
                </a:lnTo>
                <a:lnTo>
                  <a:pt x="616928" y="646995"/>
                </a:lnTo>
                <a:lnTo>
                  <a:pt x="539452" y="646995"/>
                </a:lnTo>
                <a:close/>
                <a:moveTo>
                  <a:pt x="408832" y="336933"/>
                </a:moveTo>
                <a:lnTo>
                  <a:pt x="486308" y="336933"/>
                </a:lnTo>
                <a:lnTo>
                  <a:pt x="486308" y="646957"/>
                </a:lnTo>
                <a:lnTo>
                  <a:pt x="408832" y="646957"/>
                </a:lnTo>
                <a:close/>
                <a:moveTo>
                  <a:pt x="355652" y="439406"/>
                </a:moveTo>
                <a:lnTo>
                  <a:pt x="355652" y="646957"/>
                </a:lnTo>
                <a:lnTo>
                  <a:pt x="278176" y="646957"/>
                </a:lnTo>
                <a:lnTo>
                  <a:pt x="278176" y="511152"/>
                </a:lnTo>
                <a:cubicBezTo>
                  <a:pt x="287347" y="497234"/>
                  <a:pt x="293265" y="481275"/>
                  <a:pt x="295372" y="464202"/>
                </a:cubicBezTo>
                <a:cubicBezTo>
                  <a:pt x="296371" y="455888"/>
                  <a:pt x="296445" y="447574"/>
                  <a:pt x="295593" y="439445"/>
                </a:cubicBezTo>
                <a:close/>
                <a:moveTo>
                  <a:pt x="254248" y="537129"/>
                </a:moveTo>
                <a:cubicBezTo>
                  <a:pt x="255431" y="536201"/>
                  <a:pt x="256541" y="535274"/>
                  <a:pt x="257687" y="534308"/>
                </a:cubicBezTo>
                <a:lnTo>
                  <a:pt x="257687" y="646948"/>
                </a:lnTo>
                <a:lnTo>
                  <a:pt x="245483" y="646948"/>
                </a:lnTo>
                <a:lnTo>
                  <a:pt x="245483" y="543287"/>
                </a:lnTo>
                <a:cubicBezTo>
                  <a:pt x="248479" y="541394"/>
                  <a:pt x="251400" y="539354"/>
                  <a:pt x="254248" y="537126"/>
                </a:cubicBezTo>
                <a:close/>
                <a:moveTo>
                  <a:pt x="708866" y="20524"/>
                </a:moveTo>
                <a:cubicBezTo>
                  <a:pt x="720293" y="20524"/>
                  <a:pt x="729613" y="29877"/>
                  <a:pt x="729613" y="41346"/>
                </a:cubicBezTo>
                <a:cubicBezTo>
                  <a:pt x="729613" y="52814"/>
                  <a:pt x="720293" y="62167"/>
                  <a:pt x="708866" y="62167"/>
                </a:cubicBezTo>
                <a:cubicBezTo>
                  <a:pt x="697439" y="62167"/>
                  <a:pt x="688120" y="52814"/>
                  <a:pt x="688120" y="41346"/>
                </a:cubicBezTo>
                <a:cubicBezTo>
                  <a:pt x="688120" y="29877"/>
                  <a:pt x="697439" y="20524"/>
                  <a:pt x="708866" y="20524"/>
                </a:cubicBezTo>
                <a:close/>
                <a:moveTo>
                  <a:pt x="578209" y="123036"/>
                </a:moveTo>
                <a:cubicBezTo>
                  <a:pt x="589636" y="123036"/>
                  <a:pt x="598955" y="132389"/>
                  <a:pt x="598955" y="143857"/>
                </a:cubicBezTo>
                <a:cubicBezTo>
                  <a:pt x="598955" y="155363"/>
                  <a:pt x="589636" y="164679"/>
                  <a:pt x="578209" y="164679"/>
                </a:cubicBezTo>
                <a:cubicBezTo>
                  <a:pt x="566782" y="164679"/>
                  <a:pt x="557462" y="155325"/>
                  <a:pt x="557462" y="143857"/>
                </a:cubicBezTo>
                <a:cubicBezTo>
                  <a:pt x="557462" y="132352"/>
                  <a:pt x="566782" y="123036"/>
                  <a:pt x="578209" y="123036"/>
                </a:cubicBezTo>
                <a:close/>
                <a:moveTo>
                  <a:pt x="447551" y="225509"/>
                </a:moveTo>
                <a:cubicBezTo>
                  <a:pt x="458978" y="225509"/>
                  <a:pt x="468297" y="234862"/>
                  <a:pt x="468297" y="246331"/>
                </a:cubicBezTo>
                <a:cubicBezTo>
                  <a:pt x="468297" y="257799"/>
                  <a:pt x="458978" y="267152"/>
                  <a:pt x="447551" y="267152"/>
                </a:cubicBezTo>
                <a:cubicBezTo>
                  <a:pt x="436124" y="267152"/>
                  <a:pt x="426804" y="257799"/>
                  <a:pt x="426804" y="246331"/>
                </a:cubicBezTo>
                <a:cubicBezTo>
                  <a:pt x="426804" y="234862"/>
                  <a:pt x="436124" y="225509"/>
                  <a:pt x="447551" y="225509"/>
                </a:cubicBezTo>
                <a:close/>
                <a:moveTo>
                  <a:pt x="316931" y="327983"/>
                </a:moveTo>
                <a:cubicBezTo>
                  <a:pt x="328358" y="327983"/>
                  <a:pt x="337677" y="337336"/>
                  <a:pt x="337677" y="348804"/>
                </a:cubicBezTo>
                <a:cubicBezTo>
                  <a:pt x="337677" y="360272"/>
                  <a:pt x="328358" y="369626"/>
                  <a:pt x="316931" y="369626"/>
                </a:cubicBezTo>
                <a:cubicBezTo>
                  <a:pt x="305504" y="369626"/>
                  <a:pt x="296184" y="360272"/>
                  <a:pt x="296184" y="348804"/>
                </a:cubicBezTo>
                <a:cubicBezTo>
                  <a:pt x="296147" y="337336"/>
                  <a:pt x="305467" y="327983"/>
                  <a:pt x="316931" y="327983"/>
                </a:cubicBezTo>
                <a:close/>
                <a:moveTo>
                  <a:pt x="76585" y="547894"/>
                </a:moveTo>
                <a:lnTo>
                  <a:pt x="33575" y="581632"/>
                </a:lnTo>
                <a:cubicBezTo>
                  <a:pt x="31874" y="582968"/>
                  <a:pt x="29730" y="583525"/>
                  <a:pt x="27584" y="583303"/>
                </a:cubicBezTo>
                <a:cubicBezTo>
                  <a:pt x="25402" y="583042"/>
                  <a:pt x="23479" y="581930"/>
                  <a:pt x="22148" y="580259"/>
                </a:cubicBezTo>
                <a:cubicBezTo>
                  <a:pt x="19374" y="576733"/>
                  <a:pt x="20003" y="571574"/>
                  <a:pt x="23553" y="568791"/>
                </a:cubicBezTo>
                <a:lnTo>
                  <a:pt x="66563" y="535053"/>
                </a:lnTo>
                <a:cubicBezTo>
                  <a:pt x="68043" y="533903"/>
                  <a:pt x="69818" y="533309"/>
                  <a:pt x="71555" y="533309"/>
                </a:cubicBezTo>
                <a:cubicBezTo>
                  <a:pt x="73960" y="533309"/>
                  <a:pt x="76364" y="534385"/>
                  <a:pt x="77990" y="536463"/>
                </a:cubicBezTo>
                <a:cubicBezTo>
                  <a:pt x="80727" y="539989"/>
                  <a:pt x="80098" y="545149"/>
                  <a:pt x="76585" y="547894"/>
                </a:cubicBezTo>
                <a:close/>
                <a:moveTo>
                  <a:pt x="117265" y="505620"/>
                </a:moveTo>
                <a:cubicBezTo>
                  <a:pt x="102694" y="486914"/>
                  <a:pt x="96259" y="463606"/>
                  <a:pt x="99144" y="440038"/>
                </a:cubicBezTo>
                <a:cubicBezTo>
                  <a:pt x="102028" y="416470"/>
                  <a:pt x="113863" y="395426"/>
                  <a:pt x="132538" y="380802"/>
                </a:cubicBezTo>
                <a:cubicBezTo>
                  <a:pt x="148292" y="368443"/>
                  <a:pt x="167264" y="361911"/>
                  <a:pt x="186901" y="361911"/>
                </a:cubicBezTo>
                <a:cubicBezTo>
                  <a:pt x="190525" y="361911"/>
                  <a:pt x="194186" y="362133"/>
                  <a:pt x="197847" y="362578"/>
                </a:cubicBezTo>
                <a:cubicBezTo>
                  <a:pt x="221330" y="365474"/>
                  <a:pt x="242298" y="377350"/>
                  <a:pt x="256869" y="396093"/>
                </a:cubicBezTo>
                <a:cubicBezTo>
                  <a:pt x="271441" y="414800"/>
                  <a:pt x="277875" y="438108"/>
                  <a:pt x="274991" y="461675"/>
                </a:cubicBezTo>
                <a:cubicBezTo>
                  <a:pt x="272106" y="485244"/>
                  <a:pt x="260272" y="506287"/>
                  <a:pt x="241597" y="520911"/>
                </a:cubicBezTo>
                <a:cubicBezTo>
                  <a:pt x="222958" y="535535"/>
                  <a:pt x="199734" y="541993"/>
                  <a:pt x="176251" y="539098"/>
                </a:cubicBezTo>
                <a:cubicBezTo>
                  <a:pt x="152804" y="536240"/>
                  <a:pt x="131836" y="524326"/>
                  <a:pt x="117265" y="505620"/>
                </a:cubicBezTo>
                <a:close/>
                <a:moveTo>
                  <a:pt x="147516" y="552943"/>
                </a:moveTo>
                <a:cubicBezTo>
                  <a:pt x="155874" y="556171"/>
                  <a:pt x="164675" y="558398"/>
                  <a:pt x="173809" y="559549"/>
                </a:cubicBezTo>
                <a:cubicBezTo>
                  <a:pt x="178321" y="560106"/>
                  <a:pt x="182833" y="560366"/>
                  <a:pt x="187308" y="560366"/>
                </a:cubicBezTo>
                <a:cubicBezTo>
                  <a:pt x="200288" y="560366"/>
                  <a:pt x="213009" y="558028"/>
                  <a:pt x="225029" y="553536"/>
                </a:cubicBezTo>
                <a:lnTo>
                  <a:pt x="225029" y="646955"/>
                </a:lnTo>
                <a:lnTo>
                  <a:pt x="147553" y="646955"/>
                </a:lnTo>
                <a:close/>
                <a:moveTo>
                  <a:pt x="768399" y="677687"/>
                </a:moveTo>
                <a:lnTo>
                  <a:pt x="126735" y="677687"/>
                </a:lnTo>
                <a:lnTo>
                  <a:pt x="126735" y="667555"/>
                </a:lnTo>
                <a:lnTo>
                  <a:pt x="768361" y="667555"/>
                </a:lnTo>
                <a:close/>
                <a:moveTo>
                  <a:pt x="264635" y="451324"/>
                </a:moveTo>
                <a:cubicBezTo>
                  <a:pt x="264635" y="407937"/>
                  <a:pt x="229466" y="372678"/>
                  <a:pt x="186272" y="372678"/>
                </a:cubicBezTo>
                <a:cubicBezTo>
                  <a:pt x="143041" y="372678"/>
                  <a:pt x="107909" y="407974"/>
                  <a:pt x="107909" y="451324"/>
                </a:cubicBezTo>
                <a:cubicBezTo>
                  <a:pt x="107909" y="494712"/>
                  <a:pt x="143078" y="529971"/>
                  <a:pt x="186272" y="529971"/>
                </a:cubicBezTo>
                <a:cubicBezTo>
                  <a:pt x="229466" y="529971"/>
                  <a:pt x="264635" y="494712"/>
                  <a:pt x="264635" y="451324"/>
                </a:cubicBezTo>
                <a:close/>
                <a:moveTo>
                  <a:pt x="128354" y="451324"/>
                </a:moveTo>
                <a:cubicBezTo>
                  <a:pt x="128354" y="419294"/>
                  <a:pt x="154315" y="393239"/>
                  <a:pt x="186230" y="393239"/>
                </a:cubicBezTo>
                <a:cubicBezTo>
                  <a:pt x="201023" y="393239"/>
                  <a:pt x="214521" y="398843"/>
                  <a:pt x="224765" y="408048"/>
                </a:cubicBezTo>
                <a:lnTo>
                  <a:pt x="211377" y="418552"/>
                </a:lnTo>
                <a:cubicBezTo>
                  <a:pt x="204425" y="413170"/>
                  <a:pt x="195698" y="409941"/>
                  <a:pt x="186230" y="409941"/>
                </a:cubicBezTo>
                <a:cubicBezTo>
                  <a:pt x="163487" y="409941"/>
                  <a:pt x="144996" y="428498"/>
                  <a:pt x="144996" y="451325"/>
                </a:cubicBezTo>
                <a:cubicBezTo>
                  <a:pt x="144996" y="474150"/>
                  <a:pt x="163486" y="492709"/>
                  <a:pt x="186230" y="492709"/>
                </a:cubicBezTo>
                <a:cubicBezTo>
                  <a:pt x="208974" y="492709"/>
                  <a:pt x="227465" y="474152"/>
                  <a:pt x="227465" y="451325"/>
                </a:cubicBezTo>
                <a:cubicBezTo>
                  <a:pt x="227465" y="445424"/>
                  <a:pt x="226208" y="439820"/>
                  <a:pt x="223989" y="434734"/>
                </a:cubicBezTo>
                <a:lnTo>
                  <a:pt x="237376" y="424230"/>
                </a:lnTo>
                <a:cubicBezTo>
                  <a:pt x="241629" y="432321"/>
                  <a:pt x="244070" y="441562"/>
                  <a:pt x="244070" y="451325"/>
                </a:cubicBezTo>
                <a:cubicBezTo>
                  <a:pt x="244070" y="483355"/>
                  <a:pt x="218109" y="509411"/>
                  <a:pt x="186193" y="509411"/>
                </a:cubicBezTo>
                <a:cubicBezTo>
                  <a:pt x="154315" y="509411"/>
                  <a:pt x="128354" y="483355"/>
                  <a:pt x="128354" y="451325"/>
                </a:cubicBezTo>
                <a:close/>
                <a:moveTo>
                  <a:pt x="207014" y="451324"/>
                </a:moveTo>
                <a:cubicBezTo>
                  <a:pt x="207014" y="462792"/>
                  <a:pt x="197694" y="472146"/>
                  <a:pt x="186267" y="472146"/>
                </a:cubicBezTo>
                <a:cubicBezTo>
                  <a:pt x="174840" y="472146"/>
                  <a:pt x="165521" y="462792"/>
                  <a:pt x="165521" y="451324"/>
                </a:cubicBezTo>
                <a:cubicBezTo>
                  <a:pt x="165521" y="439856"/>
                  <a:pt x="174840" y="430503"/>
                  <a:pt x="186267" y="430503"/>
                </a:cubicBezTo>
                <a:cubicBezTo>
                  <a:pt x="197694" y="430503"/>
                  <a:pt x="207014" y="439856"/>
                  <a:pt x="207014" y="451324"/>
                </a:cubicBez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 330">
            <a:extLst>
              <a:ext uri="{FF2B5EF4-FFF2-40B4-BE49-F238E27FC236}">
                <a16:creationId xmlns:a16="http://schemas.microsoft.com/office/drawing/2014/main" id="{3C3CCCE3-5F3B-550A-158A-4B3B19ED3D3E}"/>
              </a:ext>
            </a:extLst>
          </p:cNvPr>
          <p:cNvSpPr/>
          <p:nvPr/>
        </p:nvSpPr>
        <p:spPr>
          <a:xfrm>
            <a:off x="9708486" y="5245010"/>
            <a:ext cx="260343" cy="248638"/>
          </a:xfrm>
          <a:custGeom>
            <a:avLst/>
            <a:gdLst>
              <a:gd name="connsiteX0" fmla="*/ 130989 w 852056"/>
              <a:gd name="connsiteY0" fmla="*/ 582772 h 813748"/>
              <a:gd name="connsiteX1" fmla="*/ 112868 w 852056"/>
              <a:gd name="connsiteY1" fmla="*/ 584962 h 813748"/>
              <a:gd name="connsiteX2" fmla="*/ 110723 w 852056"/>
              <a:gd name="connsiteY2" fmla="*/ 566776 h 813748"/>
              <a:gd name="connsiteX3" fmla="*/ 134982 w 852056"/>
              <a:gd name="connsiteY3" fmla="*/ 535859 h 813748"/>
              <a:gd name="connsiteX4" fmla="*/ 153067 w 852056"/>
              <a:gd name="connsiteY4" fmla="*/ 533706 h 813748"/>
              <a:gd name="connsiteX5" fmla="*/ 183872 w 852056"/>
              <a:gd name="connsiteY5" fmla="*/ 558053 h 813748"/>
              <a:gd name="connsiteX6" fmla="*/ 188939 w 852056"/>
              <a:gd name="connsiteY6" fmla="*/ 566702 h 813748"/>
              <a:gd name="connsiteX7" fmla="*/ 186276 w 852056"/>
              <a:gd name="connsiteY7" fmla="*/ 576388 h 813748"/>
              <a:gd name="connsiteX8" fmla="*/ 177512 w 852056"/>
              <a:gd name="connsiteY8" fmla="*/ 581250 h 813748"/>
              <a:gd name="connsiteX9" fmla="*/ 167934 w 852056"/>
              <a:gd name="connsiteY9" fmla="*/ 578392 h 813748"/>
              <a:gd name="connsiteX10" fmla="*/ 162313 w 852056"/>
              <a:gd name="connsiteY10" fmla="*/ 573976 h 813748"/>
              <a:gd name="connsiteX11" fmla="*/ 162350 w 852056"/>
              <a:gd name="connsiteY11" fmla="*/ 573976 h 813748"/>
              <a:gd name="connsiteX12" fmla="*/ 207467 w 852056"/>
              <a:gd name="connsiteY12" fmla="*/ 649616 h 813748"/>
              <a:gd name="connsiteX13" fmla="*/ 286718 w 852056"/>
              <a:gd name="connsiteY13" fmla="*/ 687659 h 813748"/>
              <a:gd name="connsiteX14" fmla="*/ 297627 w 852056"/>
              <a:gd name="connsiteY14" fmla="*/ 702357 h 813748"/>
              <a:gd name="connsiteX15" fmla="*/ 282982 w 852056"/>
              <a:gd name="connsiteY15" fmla="*/ 713343 h 813748"/>
              <a:gd name="connsiteX16" fmla="*/ 188568 w 852056"/>
              <a:gd name="connsiteY16" fmla="*/ 667319 h 813748"/>
              <a:gd name="connsiteX17" fmla="*/ 136314 w 852056"/>
              <a:gd name="connsiteY17" fmla="*/ 575979 h 813748"/>
              <a:gd name="connsiteX18" fmla="*/ 130951 w 852056"/>
              <a:gd name="connsiteY18" fmla="*/ 582808 h 813748"/>
              <a:gd name="connsiteX19" fmla="*/ 615221 w 852056"/>
              <a:gd name="connsiteY19" fmla="*/ 694899 h 813748"/>
              <a:gd name="connsiteX20" fmla="*/ 616959 w 852056"/>
              <a:gd name="connsiteY20" fmla="*/ 712715 h 813748"/>
              <a:gd name="connsiteX21" fmla="*/ 599282 w 852056"/>
              <a:gd name="connsiteY21" fmla="*/ 715201 h 813748"/>
              <a:gd name="connsiteX22" fmla="*/ 568477 w 852056"/>
              <a:gd name="connsiteY22" fmla="*/ 690854 h 813748"/>
              <a:gd name="connsiteX23" fmla="*/ 566294 w 852056"/>
              <a:gd name="connsiteY23" fmla="*/ 672704 h 813748"/>
              <a:gd name="connsiteX24" fmla="*/ 590554 w 852056"/>
              <a:gd name="connsiteY24" fmla="*/ 641787 h 813748"/>
              <a:gd name="connsiteX25" fmla="*/ 608676 w 852056"/>
              <a:gd name="connsiteY25" fmla="*/ 639598 h 813748"/>
              <a:gd name="connsiteX26" fmla="*/ 610858 w 852056"/>
              <a:gd name="connsiteY26" fmla="*/ 657785 h 813748"/>
              <a:gd name="connsiteX27" fmla="*/ 606420 w 852056"/>
              <a:gd name="connsiteY27" fmla="*/ 663389 h 813748"/>
              <a:gd name="connsiteX28" fmla="*/ 681824 w 852056"/>
              <a:gd name="connsiteY28" fmla="*/ 618108 h 813748"/>
              <a:gd name="connsiteX29" fmla="*/ 719731 w 852056"/>
              <a:gd name="connsiteY29" fmla="*/ 538571 h 813748"/>
              <a:gd name="connsiteX30" fmla="*/ 734375 w 852056"/>
              <a:gd name="connsiteY30" fmla="*/ 527622 h 813748"/>
              <a:gd name="connsiteX31" fmla="*/ 745285 w 852056"/>
              <a:gd name="connsiteY31" fmla="*/ 542320 h 813748"/>
              <a:gd name="connsiteX32" fmla="*/ 699427 w 852056"/>
              <a:gd name="connsiteY32" fmla="*/ 637075 h 813748"/>
              <a:gd name="connsiteX33" fmla="*/ 608415 w 852056"/>
              <a:gd name="connsiteY33" fmla="*/ 689482 h 813748"/>
              <a:gd name="connsiteX34" fmla="*/ 615220 w 852056"/>
              <a:gd name="connsiteY34" fmla="*/ 694863 h 813748"/>
              <a:gd name="connsiteX35" fmla="*/ 726945 w 852056"/>
              <a:gd name="connsiteY35" fmla="*/ 208918 h 813748"/>
              <a:gd name="connsiteX36" fmla="*/ 745029 w 852056"/>
              <a:gd name="connsiteY36" fmla="*/ 206727 h 813748"/>
              <a:gd name="connsiteX37" fmla="*/ 747211 w 852056"/>
              <a:gd name="connsiteY37" fmla="*/ 224914 h 813748"/>
              <a:gd name="connsiteX38" fmla="*/ 722914 w 852056"/>
              <a:gd name="connsiteY38" fmla="*/ 255794 h 813748"/>
              <a:gd name="connsiteX39" fmla="*/ 704793 w 852056"/>
              <a:gd name="connsiteY39" fmla="*/ 257947 h 813748"/>
              <a:gd name="connsiteX40" fmla="*/ 673987 w 852056"/>
              <a:gd name="connsiteY40" fmla="*/ 233600 h 813748"/>
              <a:gd name="connsiteX41" fmla="*/ 674024 w 852056"/>
              <a:gd name="connsiteY41" fmla="*/ 233600 h 813748"/>
              <a:gd name="connsiteX42" fmla="*/ 668958 w 852056"/>
              <a:gd name="connsiteY42" fmla="*/ 224951 h 813748"/>
              <a:gd name="connsiteX43" fmla="*/ 671621 w 852056"/>
              <a:gd name="connsiteY43" fmla="*/ 215265 h 813748"/>
              <a:gd name="connsiteX44" fmla="*/ 680348 w 852056"/>
              <a:gd name="connsiteY44" fmla="*/ 210403 h 813748"/>
              <a:gd name="connsiteX45" fmla="*/ 689963 w 852056"/>
              <a:gd name="connsiteY45" fmla="*/ 213261 h 813748"/>
              <a:gd name="connsiteX46" fmla="*/ 695584 w 852056"/>
              <a:gd name="connsiteY46" fmla="*/ 217677 h 813748"/>
              <a:gd name="connsiteX47" fmla="*/ 695547 w 852056"/>
              <a:gd name="connsiteY47" fmla="*/ 217677 h 813748"/>
              <a:gd name="connsiteX48" fmla="*/ 650430 w 852056"/>
              <a:gd name="connsiteY48" fmla="*/ 142000 h 813748"/>
              <a:gd name="connsiteX49" fmla="*/ 571179 w 852056"/>
              <a:gd name="connsiteY49" fmla="*/ 103957 h 813748"/>
              <a:gd name="connsiteX50" fmla="*/ 560491 w 852056"/>
              <a:gd name="connsiteY50" fmla="*/ 89333 h 813748"/>
              <a:gd name="connsiteX51" fmla="*/ 574913 w 852056"/>
              <a:gd name="connsiteY51" fmla="*/ 78384 h 813748"/>
              <a:gd name="connsiteX52" fmla="*/ 669291 w 852056"/>
              <a:gd name="connsiteY52" fmla="*/ 124370 h 813748"/>
              <a:gd name="connsiteX53" fmla="*/ 721545 w 852056"/>
              <a:gd name="connsiteY53" fmla="*/ 215710 h 813748"/>
              <a:gd name="connsiteX54" fmla="*/ 726908 w 852056"/>
              <a:gd name="connsiteY54" fmla="*/ 208881 h 813748"/>
              <a:gd name="connsiteX55" fmla="*/ 242712 w 852056"/>
              <a:gd name="connsiteY55" fmla="*/ 96791 h 813748"/>
              <a:gd name="connsiteX56" fmla="*/ 237794 w 852056"/>
              <a:gd name="connsiteY56" fmla="*/ 88142 h 813748"/>
              <a:gd name="connsiteX57" fmla="*/ 240456 w 852056"/>
              <a:gd name="connsiteY57" fmla="*/ 78567 h 813748"/>
              <a:gd name="connsiteX58" fmla="*/ 249110 w 852056"/>
              <a:gd name="connsiteY58" fmla="*/ 73705 h 813748"/>
              <a:gd name="connsiteX59" fmla="*/ 258652 w 852056"/>
              <a:gd name="connsiteY59" fmla="*/ 76452 h 813748"/>
              <a:gd name="connsiteX60" fmla="*/ 289457 w 852056"/>
              <a:gd name="connsiteY60" fmla="*/ 100799 h 813748"/>
              <a:gd name="connsiteX61" fmla="*/ 289420 w 852056"/>
              <a:gd name="connsiteY61" fmla="*/ 100799 h 813748"/>
              <a:gd name="connsiteX62" fmla="*/ 291601 w 852056"/>
              <a:gd name="connsiteY62" fmla="*/ 118949 h 813748"/>
              <a:gd name="connsiteX63" fmla="*/ 267342 w 852056"/>
              <a:gd name="connsiteY63" fmla="*/ 149866 h 813748"/>
              <a:gd name="connsiteX64" fmla="*/ 249220 w 852056"/>
              <a:gd name="connsiteY64" fmla="*/ 152018 h 813748"/>
              <a:gd name="connsiteX65" fmla="*/ 247076 w 852056"/>
              <a:gd name="connsiteY65" fmla="*/ 133868 h 813748"/>
              <a:gd name="connsiteX66" fmla="*/ 251513 w 852056"/>
              <a:gd name="connsiteY66" fmla="*/ 128227 h 813748"/>
              <a:gd name="connsiteX67" fmla="*/ 251476 w 852056"/>
              <a:gd name="connsiteY67" fmla="*/ 128227 h 813748"/>
              <a:gd name="connsiteX68" fmla="*/ 176071 w 852056"/>
              <a:gd name="connsiteY68" fmla="*/ 173507 h 813748"/>
              <a:gd name="connsiteX69" fmla="*/ 138165 w 852056"/>
              <a:gd name="connsiteY69" fmla="*/ 253082 h 813748"/>
              <a:gd name="connsiteX70" fmla="*/ 123520 w 852056"/>
              <a:gd name="connsiteY70" fmla="*/ 264031 h 813748"/>
              <a:gd name="connsiteX71" fmla="*/ 112574 w 852056"/>
              <a:gd name="connsiteY71" fmla="*/ 249333 h 813748"/>
              <a:gd name="connsiteX72" fmla="*/ 158432 w 852056"/>
              <a:gd name="connsiteY72" fmla="*/ 154578 h 813748"/>
              <a:gd name="connsiteX73" fmla="*/ 249481 w 852056"/>
              <a:gd name="connsiteY73" fmla="*/ 102171 h 813748"/>
              <a:gd name="connsiteX74" fmla="*/ 242677 w 852056"/>
              <a:gd name="connsiteY74" fmla="*/ 96790 h 813748"/>
              <a:gd name="connsiteX75" fmla="*/ 147150 w 852056"/>
              <a:gd name="connsiteY75" fmla="*/ 337853 h 813748"/>
              <a:gd name="connsiteX76" fmla="*/ 106729 w 852056"/>
              <a:gd name="connsiteY76" fmla="*/ 333844 h 813748"/>
              <a:gd name="connsiteX77" fmla="*/ 94969 w 852056"/>
              <a:gd name="connsiteY77" fmla="*/ 372815 h 813748"/>
              <a:gd name="connsiteX78" fmla="*/ 130767 w 852056"/>
              <a:gd name="connsiteY78" fmla="*/ 392041 h 813748"/>
              <a:gd name="connsiteX79" fmla="*/ 156506 w 852056"/>
              <a:gd name="connsiteY79" fmla="*/ 360530 h 813748"/>
              <a:gd name="connsiteX80" fmla="*/ 147150 w 852056"/>
              <a:gd name="connsiteY80" fmla="*/ 337853 h 813748"/>
              <a:gd name="connsiteX81" fmla="*/ 177030 w 852056"/>
              <a:gd name="connsiteY81" fmla="*/ 384877 h 813748"/>
              <a:gd name="connsiteX82" fmla="*/ 249071 w 852056"/>
              <a:gd name="connsiteY82" fmla="*/ 498192 h 813748"/>
              <a:gd name="connsiteX83" fmla="*/ 236164 w 852056"/>
              <a:gd name="connsiteY83" fmla="*/ 511182 h 813748"/>
              <a:gd name="connsiteX84" fmla="*/ 12907 w 852056"/>
              <a:gd name="connsiteY84" fmla="*/ 511182 h 813748"/>
              <a:gd name="connsiteX85" fmla="*/ 0 w 852056"/>
              <a:gd name="connsiteY85" fmla="*/ 498192 h 813748"/>
              <a:gd name="connsiteX86" fmla="*/ 72040 w 852056"/>
              <a:gd name="connsiteY86" fmla="*/ 384877 h 813748"/>
              <a:gd name="connsiteX87" fmla="*/ 75924 w 852056"/>
              <a:gd name="connsiteY87" fmla="*/ 329428 h 813748"/>
              <a:gd name="connsiteX88" fmla="*/ 124517 w 852056"/>
              <a:gd name="connsiteY88" fmla="*/ 302742 h 813748"/>
              <a:gd name="connsiteX89" fmla="*/ 173148 w 852056"/>
              <a:gd name="connsiteY89" fmla="*/ 329428 h 813748"/>
              <a:gd name="connsiteX90" fmla="*/ 176994 w 852056"/>
              <a:gd name="connsiteY90" fmla="*/ 384877 h 813748"/>
              <a:gd name="connsiteX91" fmla="*/ 88496 w 852056"/>
              <a:gd name="connsiteY91" fmla="*/ 405884 h 813748"/>
              <a:gd name="connsiteX92" fmla="*/ 26664 w 852056"/>
              <a:gd name="connsiteY92" fmla="*/ 485237 h 813748"/>
              <a:gd name="connsiteX93" fmla="*/ 222409 w 852056"/>
              <a:gd name="connsiteY93" fmla="*/ 485237 h 813748"/>
              <a:gd name="connsiteX94" fmla="*/ 160538 w 852056"/>
              <a:gd name="connsiteY94" fmla="*/ 405884 h 813748"/>
              <a:gd name="connsiteX95" fmla="*/ 88498 w 852056"/>
              <a:gd name="connsiteY95" fmla="*/ 405884 h 813748"/>
              <a:gd name="connsiteX96" fmla="*/ 750136 w 852056"/>
              <a:gd name="connsiteY96" fmla="*/ 337815 h 813748"/>
              <a:gd name="connsiteX97" fmla="*/ 750136 w 852056"/>
              <a:gd name="connsiteY97" fmla="*/ 337852 h 813748"/>
              <a:gd name="connsiteX98" fmla="*/ 709789 w 852056"/>
              <a:gd name="connsiteY98" fmla="*/ 333880 h 813748"/>
              <a:gd name="connsiteX99" fmla="*/ 698029 w 852056"/>
              <a:gd name="connsiteY99" fmla="*/ 372814 h 813748"/>
              <a:gd name="connsiteX100" fmla="*/ 733789 w 852056"/>
              <a:gd name="connsiteY100" fmla="*/ 392003 h 813748"/>
              <a:gd name="connsiteX101" fmla="*/ 759529 w 852056"/>
              <a:gd name="connsiteY101" fmla="*/ 360529 h 813748"/>
              <a:gd name="connsiteX102" fmla="*/ 750136 w 852056"/>
              <a:gd name="connsiteY102" fmla="*/ 337852 h 813748"/>
              <a:gd name="connsiteX103" fmla="*/ 779979 w 852056"/>
              <a:gd name="connsiteY103" fmla="*/ 384839 h 813748"/>
              <a:gd name="connsiteX104" fmla="*/ 780016 w 852056"/>
              <a:gd name="connsiteY104" fmla="*/ 384876 h 813748"/>
              <a:gd name="connsiteX105" fmla="*/ 852056 w 852056"/>
              <a:gd name="connsiteY105" fmla="*/ 498191 h 813748"/>
              <a:gd name="connsiteX106" fmla="*/ 848285 w 852056"/>
              <a:gd name="connsiteY106" fmla="*/ 507358 h 813748"/>
              <a:gd name="connsiteX107" fmla="*/ 839150 w 852056"/>
              <a:gd name="connsiteY107" fmla="*/ 511182 h 813748"/>
              <a:gd name="connsiteX108" fmla="*/ 615930 w 852056"/>
              <a:gd name="connsiteY108" fmla="*/ 511182 h 813748"/>
              <a:gd name="connsiteX109" fmla="*/ 603024 w 852056"/>
              <a:gd name="connsiteY109" fmla="*/ 498191 h 813748"/>
              <a:gd name="connsiteX110" fmla="*/ 675027 w 852056"/>
              <a:gd name="connsiteY110" fmla="*/ 384876 h 813748"/>
              <a:gd name="connsiteX111" fmla="*/ 678800 w 852056"/>
              <a:gd name="connsiteY111" fmla="*/ 329278 h 813748"/>
              <a:gd name="connsiteX112" fmla="*/ 727504 w 852056"/>
              <a:gd name="connsiteY112" fmla="*/ 302518 h 813748"/>
              <a:gd name="connsiteX113" fmla="*/ 776208 w 852056"/>
              <a:gd name="connsiteY113" fmla="*/ 329278 h 813748"/>
              <a:gd name="connsiteX114" fmla="*/ 779980 w 852056"/>
              <a:gd name="connsiteY114" fmla="*/ 384876 h 813748"/>
              <a:gd name="connsiteX115" fmla="*/ 691519 w 852056"/>
              <a:gd name="connsiteY115" fmla="*/ 405883 h 813748"/>
              <a:gd name="connsiteX116" fmla="*/ 629648 w 852056"/>
              <a:gd name="connsiteY116" fmla="*/ 485236 h 813748"/>
              <a:gd name="connsiteX117" fmla="*/ 825394 w 852056"/>
              <a:gd name="connsiteY117" fmla="*/ 485236 h 813748"/>
              <a:gd name="connsiteX118" fmla="*/ 763561 w 852056"/>
              <a:gd name="connsiteY118" fmla="*/ 405883 h 813748"/>
              <a:gd name="connsiteX119" fmla="*/ 691521 w 852056"/>
              <a:gd name="connsiteY119" fmla="*/ 405883 h 813748"/>
              <a:gd name="connsiteX120" fmla="*/ 448665 w 852056"/>
              <a:gd name="connsiteY120" fmla="*/ 640456 h 813748"/>
              <a:gd name="connsiteX121" fmla="*/ 408244 w 852056"/>
              <a:gd name="connsiteY121" fmla="*/ 636447 h 813748"/>
              <a:gd name="connsiteX122" fmla="*/ 396484 w 852056"/>
              <a:gd name="connsiteY122" fmla="*/ 675418 h 813748"/>
              <a:gd name="connsiteX123" fmla="*/ 432244 w 852056"/>
              <a:gd name="connsiteY123" fmla="*/ 694607 h 813748"/>
              <a:gd name="connsiteX124" fmla="*/ 458021 w 852056"/>
              <a:gd name="connsiteY124" fmla="*/ 663133 h 813748"/>
              <a:gd name="connsiteX125" fmla="*/ 448665 w 852056"/>
              <a:gd name="connsiteY125" fmla="*/ 640456 h 813748"/>
              <a:gd name="connsiteX126" fmla="*/ 478508 w 852056"/>
              <a:gd name="connsiteY126" fmla="*/ 687481 h 813748"/>
              <a:gd name="connsiteX127" fmla="*/ 550548 w 852056"/>
              <a:gd name="connsiteY127" fmla="*/ 800795 h 813748"/>
              <a:gd name="connsiteX128" fmla="*/ 537642 w 852056"/>
              <a:gd name="connsiteY128" fmla="*/ 813749 h 813748"/>
              <a:gd name="connsiteX129" fmla="*/ 314422 w 852056"/>
              <a:gd name="connsiteY129" fmla="*/ 813749 h 813748"/>
              <a:gd name="connsiteX130" fmla="*/ 301516 w 852056"/>
              <a:gd name="connsiteY130" fmla="*/ 800795 h 813748"/>
              <a:gd name="connsiteX131" fmla="*/ 373556 w 852056"/>
              <a:gd name="connsiteY131" fmla="*/ 687481 h 813748"/>
              <a:gd name="connsiteX132" fmla="*/ 377365 w 852056"/>
              <a:gd name="connsiteY132" fmla="*/ 631919 h 813748"/>
              <a:gd name="connsiteX133" fmla="*/ 426032 w 852056"/>
              <a:gd name="connsiteY133" fmla="*/ 605159 h 813748"/>
              <a:gd name="connsiteX134" fmla="*/ 474700 w 852056"/>
              <a:gd name="connsiteY134" fmla="*/ 631919 h 813748"/>
              <a:gd name="connsiteX135" fmla="*/ 478509 w 852056"/>
              <a:gd name="connsiteY135" fmla="*/ 687481 h 813748"/>
              <a:gd name="connsiteX136" fmla="*/ 390048 w 852056"/>
              <a:gd name="connsiteY136" fmla="*/ 708487 h 813748"/>
              <a:gd name="connsiteX137" fmla="*/ 328177 w 852056"/>
              <a:gd name="connsiteY137" fmla="*/ 787840 h 813748"/>
              <a:gd name="connsiteX138" fmla="*/ 523923 w 852056"/>
              <a:gd name="connsiteY138" fmla="*/ 787840 h 813748"/>
              <a:gd name="connsiteX139" fmla="*/ 462052 w 852056"/>
              <a:gd name="connsiteY139" fmla="*/ 708487 h 813748"/>
              <a:gd name="connsiteX140" fmla="*/ 390012 w 852056"/>
              <a:gd name="connsiteY140" fmla="*/ 708487 h 813748"/>
              <a:gd name="connsiteX141" fmla="*/ 448664 w 852056"/>
              <a:gd name="connsiteY141" fmla="*/ 35260 h 813748"/>
              <a:gd name="connsiteX142" fmla="*/ 448700 w 852056"/>
              <a:gd name="connsiteY142" fmla="*/ 35260 h 813748"/>
              <a:gd name="connsiteX143" fmla="*/ 408280 w 852056"/>
              <a:gd name="connsiteY143" fmla="*/ 31251 h 813748"/>
              <a:gd name="connsiteX144" fmla="*/ 396520 w 852056"/>
              <a:gd name="connsiteY144" fmla="*/ 70260 h 813748"/>
              <a:gd name="connsiteX145" fmla="*/ 432317 w 852056"/>
              <a:gd name="connsiteY145" fmla="*/ 89448 h 813748"/>
              <a:gd name="connsiteX146" fmla="*/ 458057 w 852056"/>
              <a:gd name="connsiteY146" fmla="*/ 57937 h 813748"/>
              <a:gd name="connsiteX147" fmla="*/ 448700 w 852056"/>
              <a:gd name="connsiteY147" fmla="*/ 35260 h 813748"/>
              <a:gd name="connsiteX148" fmla="*/ 478507 w 852056"/>
              <a:gd name="connsiteY148" fmla="*/ 82285 h 813748"/>
              <a:gd name="connsiteX149" fmla="*/ 478544 w 852056"/>
              <a:gd name="connsiteY149" fmla="*/ 82322 h 813748"/>
              <a:gd name="connsiteX150" fmla="*/ 550584 w 852056"/>
              <a:gd name="connsiteY150" fmla="*/ 195636 h 813748"/>
              <a:gd name="connsiteX151" fmla="*/ 537678 w 852056"/>
              <a:gd name="connsiteY151" fmla="*/ 208590 h 813748"/>
              <a:gd name="connsiteX152" fmla="*/ 314420 w 852056"/>
              <a:gd name="connsiteY152" fmla="*/ 208590 h 813748"/>
              <a:gd name="connsiteX153" fmla="*/ 301514 w 852056"/>
              <a:gd name="connsiteY153" fmla="*/ 195636 h 813748"/>
              <a:gd name="connsiteX154" fmla="*/ 373554 w 852056"/>
              <a:gd name="connsiteY154" fmla="*/ 82322 h 813748"/>
              <a:gd name="connsiteX155" fmla="*/ 377363 w 852056"/>
              <a:gd name="connsiteY155" fmla="*/ 26723 h 813748"/>
              <a:gd name="connsiteX156" fmla="*/ 426030 w 852056"/>
              <a:gd name="connsiteY156" fmla="*/ 0 h 813748"/>
              <a:gd name="connsiteX157" fmla="*/ 474698 w 852056"/>
              <a:gd name="connsiteY157" fmla="*/ 26723 h 813748"/>
              <a:gd name="connsiteX158" fmla="*/ 478507 w 852056"/>
              <a:gd name="connsiteY158" fmla="*/ 82322 h 813748"/>
              <a:gd name="connsiteX159" fmla="*/ 390047 w 852056"/>
              <a:gd name="connsiteY159" fmla="*/ 103329 h 813748"/>
              <a:gd name="connsiteX160" fmla="*/ 328176 w 852056"/>
              <a:gd name="connsiteY160" fmla="*/ 182681 h 813748"/>
              <a:gd name="connsiteX161" fmla="*/ 523922 w 852056"/>
              <a:gd name="connsiteY161" fmla="*/ 182681 h 813748"/>
              <a:gd name="connsiteX162" fmla="*/ 462014 w 852056"/>
              <a:gd name="connsiteY162" fmla="*/ 103329 h 813748"/>
              <a:gd name="connsiteX163" fmla="*/ 389974 w 852056"/>
              <a:gd name="connsiteY163" fmla="*/ 103329 h 813748"/>
              <a:gd name="connsiteX164" fmla="*/ 364160 w 852056"/>
              <a:gd name="connsiteY164" fmla="*/ 486466 h 813748"/>
              <a:gd name="connsiteX165" fmla="*/ 364160 w 852056"/>
              <a:gd name="connsiteY165" fmla="*/ 516567 h 813748"/>
              <a:gd name="connsiteX166" fmla="*/ 407576 w 852056"/>
              <a:gd name="connsiteY166" fmla="*/ 477336 h 813748"/>
              <a:gd name="connsiteX167" fmla="*/ 407539 w 852056"/>
              <a:gd name="connsiteY167" fmla="*/ 477336 h 813748"/>
              <a:gd name="connsiteX168" fmla="*/ 416673 w 852056"/>
              <a:gd name="connsiteY168" fmla="*/ 473514 h 813748"/>
              <a:gd name="connsiteX169" fmla="*/ 539189 w 852056"/>
              <a:gd name="connsiteY169" fmla="*/ 473514 h 813748"/>
              <a:gd name="connsiteX170" fmla="*/ 541852 w 852056"/>
              <a:gd name="connsiteY170" fmla="*/ 470878 h 813748"/>
              <a:gd name="connsiteX171" fmla="*/ 541852 w 852056"/>
              <a:gd name="connsiteY171" fmla="*/ 326427 h 813748"/>
              <a:gd name="connsiteX172" fmla="*/ 539189 w 852056"/>
              <a:gd name="connsiteY172" fmla="*/ 323792 h 813748"/>
              <a:gd name="connsiteX173" fmla="*/ 318667 w 852056"/>
              <a:gd name="connsiteY173" fmla="*/ 323792 h 813748"/>
              <a:gd name="connsiteX174" fmla="*/ 316042 w 852056"/>
              <a:gd name="connsiteY174" fmla="*/ 326427 h 813748"/>
              <a:gd name="connsiteX175" fmla="*/ 316042 w 852056"/>
              <a:gd name="connsiteY175" fmla="*/ 470878 h 813748"/>
              <a:gd name="connsiteX176" fmla="*/ 318667 w 852056"/>
              <a:gd name="connsiteY176" fmla="*/ 473514 h 813748"/>
              <a:gd name="connsiteX177" fmla="*/ 351248 w 852056"/>
              <a:gd name="connsiteY177" fmla="*/ 473514 h 813748"/>
              <a:gd name="connsiteX178" fmla="*/ 360383 w 852056"/>
              <a:gd name="connsiteY178" fmla="*/ 477336 h 813748"/>
              <a:gd name="connsiteX179" fmla="*/ 364155 w 852056"/>
              <a:gd name="connsiteY179" fmla="*/ 486503 h 813748"/>
              <a:gd name="connsiteX180" fmla="*/ 338346 w 852056"/>
              <a:gd name="connsiteY180" fmla="*/ 545628 h 813748"/>
              <a:gd name="connsiteX181" fmla="*/ 338309 w 852056"/>
              <a:gd name="connsiteY181" fmla="*/ 545665 h 813748"/>
              <a:gd name="connsiteX182" fmla="*/ 345964 w 852056"/>
              <a:gd name="connsiteY182" fmla="*/ 557505 h 813748"/>
              <a:gd name="connsiteX183" fmla="*/ 359870 w 852056"/>
              <a:gd name="connsiteY183" fmla="*/ 555278 h 813748"/>
              <a:gd name="connsiteX184" fmla="*/ 421629 w 852056"/>
              <a:gd name="connsiteY184" fmla="*/ 499420 h 813748"/>
              <a:gd name="connsiteX185" fmla="*/ 539231 w 852056"/>
              <a:gd name="connsiteY185" fmla="*/ 499420 h 813748"/>
              <a:gd name="connsiteX186" fmla="*/ 539194 w 852056"/>
              <a:gd name="connsiteY186" fmla="*/ 499420 h 813748"/>
              <a:gd name="connsiteX187" fmla="*/ 567670 w 852056"/>
              <a:gd name="connsiteY187" fmla="*/ 470841 h 813748"/>
              <a:gd name="connsiteX188" fmla="*/ 567670 w 852056"/>
              <a:gd name="connsiteY188" fmla="*/ 326428 h 813748"/>
              <a:gd name="connsiteX189" fmla="*/ 539194 w 852056"/>
              <a:gd name="connsiteY189" fmla="*/ 297850 h 813748"/>
              <a:gd name="connsiteX190" fmla="*/ 318673 w 852056"/>
              <a:gd name="connsiteY190" fmla="*/ 297850 h 813748"/>
              <a:gd name="connsiteX191" fmla="*/ 290234 w 852056"/>
              <a:gd name="connsiteY191" fmla="*/ 326428 h 813748"/>
              <a:gd name="connsiteX192" fmla="*/ 290234 w 852056"/>
              <a:gd name="connsiteY192" fmla="*/ 470841 h 813748"/>
              <a:gd name="connsiteX193" fmla="*/ 318673 w 852056"/>
              <a:gd name="connsiteY193" fmla="*/ 499420 h 813748"/>
              <a:gd name="connsiteX194" fmla="*/ 338310 w 852056"/>
              <a:gd name="connsiteY194" fmla="*/ 499420 h 813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852056" h="813748">
                <a:moveTo>
                  <a:pt x="130989" y="582772"/>
                </a:moveTo>
                <a:cubicBezTo>
                  <a:pt x="126589" y="588376"/>
                  <a:pt x="118490" y="589379"/>
                  <a:pt x="112868" y="584962"/>
                </a:cubicBezTo>
                <a:cubicBezTo>
                  <a:pt x="107284" y="580545"/>
                  <a:pt x="106322" y="572381"/>
                  <a:pt x="110723" y="566776"/>
                </a:cubicBezTo>
                <a:lnTo>
                  <a:pt x="134982" y="535859"/>
                </a:lnTo>
                <a:cubicBezTo>
                  <a:pt x="139384" y="530254"/>
                  <a:pt x="147482" y="529289"/>
                  <a:pt x="153067" y="533706"/>
                </a:cubicBezTo>
                <a:lnTo>
                  <a:pt x="183872" y="558053"/>
                </a:lnTo>
                <a:cubicBezTo>
                  <a:pt x="186646" y="560132"/>
                  <a:pt x="188458" y="563250"/>
                  <a:pt x="188939" y="566702"/>
                </a:cubicBezTo>
                <a:cubicBezTo>
                  <a:pt x="189383" y="570153"/>
                  <a:pt x="188421" y="573641"/>
                  <a:pt x="186276" y="576388"/>
                </a:cubicBezTo>
                <a:cubicBezTo>
                  <a:pt x="184132" y="579134"/>
                  <a:pt x="180989" y="580879"/>
                  <a:pt x="177512" y="581250"/>
                </a:cubicBezTo>
                <a:cubicBezTo>
                  <a:pt x="174073" y="581622"/>
                  <a:pt x="170633" y="580582"/>
                  <a:pt x="167934" y="578392"/>
                </a:cubicBezTo>
                <a:lnTo>
                  <a:pt x="162313" y="573976"/>
                </a:lnTo>
                <a:lnTo>
                  <a:pt x="162350" y="573976"/>
                </a:lnTo>
                <a:cubicBezTo>
                  <a:pt x="169636" y="603074"/>
                  <a:pt x="185315" y="629389"/>
                  <a:pt x="207467" y="649616"/>
                </a:cubicBezTo>
                <a:cubicBezTo>
                  <a:pt x="229581" y="669844"/>
                  <a:pt x="257133" y="683094"/>
                  <a:pt x="286718" y="687659"/>
                </a:cubicBezTo>
                <a:cubicBezTo>
                  <a:pt x="293782" y="688698"/>
                  <a:pt x="298663" y="695268"/>
                  <a:pt x="297627" y="702357"/>
                </a:cubicBezTo>
                <a:cubicBezTo>
                  <a:pt x="296592" y="709446"/>
                  <a:pt x="290046" y="714345"/>
                  <a:pt x="282982" y="713343"/>
                </a:cubicBezTo>
                <a:cubicBezTo>
                  <a:pt x="247628" y="707849"/>
                  <a:pt x="214715" y="691816"/>
                  <a:pt x="188568" y="667319"/>
                </a:cubicBezTo>
                <a:cubicBezTo>
                  <a:pt x="162422" y="642824"/>
                  <a:pt x="144190" y="611016"/>
                  <a:pt x="136314" y="575979"/>
                </a:cubicBezTo>
                <a:lnTo>
                  <a:pt x="130951" y="582808"/>
                </a:lnTo>
                <a:close/>
                <a:moveTo>
                  <a:pt x="615221" y="694899"/>
                </a:moveTo>
                <a:cubicBezTo>
                  <a:pt x="620473" y="699391"/>
                  <a:pt x="621212" y="707259"/>
                  <a:pt x="616959" y="712715"/>
                </a:cubicBezTo>
                <a:cubicBezTo>
                  <a:pt x="612670" y="718170"/>
                  <a:pt x="604867" y="719247"/>
                  <a:pt x="599282" y="715201"/>
                </a:cubicBezTo>
                <a:lnTo>
                  <a:pt x="568477" y="690854"/>
                </a:lnTo>
                <a:cubicBezTo>
                  <a:pt x="562892" y="686437"/>
                  <a:pt x="561894" y="678309"/>
                  <a:pt x="566294" y="672704"/>
                </a:cubicBezTo>
                <a:lnTo>
                  <a:pt x="590554" y="641787"/>
                </a:lnTo>
                <a:cubicBezTo>
                  <a:pt x="594956" y="636146"/>
                  <a:pt x="603054" y="635181"/>
                  <a:pt x="608676" y="639598"/>
                </a:cubicBezTo>
                <a:cubicBezTo>
                  <a:pt x="614260" y="644014"/>
                  <a:pt x="615258" y="652142"/>
                  <a:pt x="610858" y="657785"/>
                </a:cubicBezTo>
                <a:lnTo>
                  <a:pt x="606420" y="663389"/>
                </a:lnTo>
                <a:cubicBezTo>
                  <a:pt x="635450" y="656077"/>
                  <a:pt x="661670" y="640303"/>
                  <a:pt x="681824" y="618108"/>
                </a:cubicBezTo>
                <a:cubicBezTo>
                  <a:pt x="701979" y="595914"/>
                  <a:pt x="715182" y="568263"/>
                  <a:pt x="719731" y="538571"/>
                </a:cubicBezTo>
                <a:cubicBezTo>
                  <a:pt x="720766" y="531481"/>
                  <a:pt x="727312" y="526582"/>
                  <a:pt x="734375" y="527622"/>
                </a:cubicBezTo>
                <a:cubicBezTo>
                  <a:pt x="741439" y="528661"/>
                  <a:pt x="746320" y="535231"/>
                  <a:pt x="745285" y="542320"/>
                </a:cubicBezTo>
                <a:cubicBezTo>
                  <a:pt x="739848" y="577802"/>
                  <a:pt x="723872" y="610834"/>
                  <a:pt x="699427" y="637075"/>
                </a:cubicBezTo>
                <a:cubicBezTo>
                  <a:pt x="675019" y="663315"/>
                  <a:pt x="643289" y="681576"/>
                  <a:pt x="608415" y="689482"/>
                </a:cubicBezTo>
                <a:lnTo>
                  <a:pt x="615220" y="694863"/>
                </a:lnTo>
                <a:close/>
                <a:moveTo>
                  <a:pt x="726945" y="208918"/>
                </a:moveTo>
                <a:cubicBezTo>
                  <a:pt x="731345" y="203277"/>
                  <a:pt x="739444" y="202311"/>
                  <a:pt x="745029" y="206727"/>
                </a:cubicBezTo>
                <a:cubicBezTo>
                  <a:pt x="750650" y="211145"/>
                  <a:pt x="751612" y="219272"/>
                  <a:pt x="747211" y="224914"/>
                </a:cubicBezTo>
                <a:lnTo>
                  <a:pt x="722914" y="255794"/>
                </a:lnTo>
                <a:cubicBezTo>
                  <a:pt x="718513" y="261399"/>
                  <a:pt x="710415" y="262363"/>
                  <a:pt x="704793" y="257947"/>
                </a:cubicBezTo>
                <a:lnTo>
                  <a:pt x="673987" y="233600"/>
                </a:lnTo>
                <a:lnTo>
                  <a:pt x="674024" y="233600"/>
                </a:lnTo>
                <a:cubicBezTo>
                  <a:pt x="671250" y="231521"/>
                  <a:pt x="669402" y="228403"/>
                  <a:pt x="668958" y="224951"/>
                </a:cubicBezTo>
                <a:cubicBezTo>
                  <a:pt x="668513" y="221499"/>
                  <a:pt x="669475" y="217974"/>
                  <a:pt x="671621" y="215265"/>
                </a:cubicBezTo>
                <a:cubicBezTo>
                  <a:pt x="673765" y="212519"/>
                  <a:pt x="676909" y="210774"/>
                  <a:pt x="680348" y="210403"/>
                </a:cubicBezTo>
                <a:cubicBezTo>
                  <a:pt x="683824" y="209994"/>
                  <a:pt x="687263" y="211034"/>
                  <a:pt x="689963" y="213261"/>
                </a:cubicBezTo>
                <a:lnTo>
                  <a:pt x="695584" y="217677"/>
                </a:lnTo>
                <a:lnTo>
                  <a:pt x="695547" y="217677"/>
                </a:lnTo>
                <a:cubicBezTo>
                  <a:pt x="688262" y="188579"/>
                  <a:pt x="672545" y="162227"/>
                  <a:pt x="650430" y="142000"/>
                </a:cubicBezTo>
                <a:cubicBezTo>
                  <a:pt x="628316" y="121772"/>
                  <a:pt x="600727" y="108559"/>
                  <a:pt x="571179" y="103957"/>
                </a:cubicBezTo>
                <a:cubicBezTo>
                  <a:pt x="564226" y="102843"/>
                  <a:pt x="559455" y="96311"/>
                  <a:pt x="560491" y="89333"/>
                </a:cubicBezTo>
                <a:cubicBezTo>
                  <a:pt x="561490" y="82356"/>
                  <a:pt x="567925" y="77456"/>
                  <a:pt x="574913" y="78384"/>
                </a:cubicBezTo>
                <a:cubicBezTo>
                  <a:pt x="610268" y="83841"/>
                  <a:pt x="643144" y="99874"/>
                  <a:pt x="669291" y="124370"/>
                </a:cubicBezTo>
                <a:cubicBezTo>
                  <a:pt x="695473" y="148865"/>
                  <a:pt x="713669" y="180673"/>
                  <a:pt x="721545" y="215710"/>
                </a:cubicBezTo>
                <a:lnTo>
                  <a:pt x="726908" y="208881"/>
                </a:lnTo>
                <a:close/>
                <a:moveTo>
                  <a:pt x="242712" y="96791"/>
                </a:moveTo>
                <a:cubicBezTo>
                  <a:pt x="239975" y="94675"/>
                  <a:pt x="238237" y="91557"/>
                  <a:pt x="237794" y="88142"/>
                </a:cubicBezTo>
                <a:cubicBezTo>
                  <a:pt x="237387" y="84728"/>
                  <a:pt x="238349" y="81277"/>
                  <a:pt x="240456" y="78567"/>
                </a:cubicBezTo>
                <a:cubicBezTo>
                  <a:pt x="242602" y="75858"/>
                  <a:pt x="245708" y="74113"/>
                  <a:pt x="249110" y="73705"/>
                </a:cubicBezTo>
                <a:cubicBezTo>
                  <a:pt x="252550" y="73297"/>
                  <a:pt x="255952" y="74299"/>
                  <a:pt x="258652" y="76452"/>
                </a:cubicBezTo>
                <a:lnTo>
                  <a:pt x="289457" y="100799"/>
                </a:lnTo>
                <a:lnTo>
                  <a:pt x="289420" y="100799"/>
                </a:lnTo>
                <a:cubicBezTo>
                  <a:pt x="295041" y="105216"/>
                  <a:pt x="296003" y="113344"/>
                  <a:pt x="291601" y="118949"/>
                </a:cubicBezTo>
                <a:lnTo>
                  <a:pt x="267342" y="149866"/>
                </a:lnTo>
                <a:cubicBezTo>
                  <a:pt x="262941" y="155470"/>
                  <a:pt x="254842" y="156435"/>
                  <a:pt x="249220" y="152018"/>
                </a:cubicBezTo>
                <a:cubicBezTo>
                  <a:pt x="243636" y="147602"/>
                  <a:pt x="242675" y="139473"/>
                  <a:pt x="247076" y="133868"/>
                </a:cubicBezTo>
                <a:lnTo>
                  <a:pt x="251513" y="128227"/>
                </a:lnTo>
                <a:lnTo>
                  <a:pt x="251476" y="128227"/>
                </a:lnTo>
                <a:cubicBezTo>
                  <a:pt x="222446" y="135576"/>
                  <a:pt x="196226" y="151313"/>
                  <a:pt x="176071" y="173507"/>
                </a:cubicBezTo>
                <a:cubicBezTo>
                  <a:pt x="155917" y="195702"/>
                  <a:pt x="142714" y="223390"/>
                  <a:pt x="138165" y="253082"/>
                </a:cubicBezTo>
                <a:cubicBezTo>
                  <a:pt x="137130" y="260171"/>
                  <a:pt x="130547" y="265070"/>
                  <a:pt x="123520" y="264031"/>
                </a:cubicBezTo>
                <a:cubicBezTo>
                  <a:pt x="116457" y="262991"/>
                  <a:pt x="111539" y="256422"/>
                  <a:pt x="112574" y="249333"/>
                </a:cubicBezTo>
                <a:cubicBezTo>
                  <a:pt x="118047" y="213851"/>
                  <a:pt x="134023" y="180819"/>
                  <a:pt x="158432" y="154578"/>
                </a:cubicBezTo>
                <a:cubicBezTo>
                  <a:pt x="182841" y="128336"/>
                  <a:pt x="214570" y="110076"/>
                  <a:pt x="249481" y="102171"/>
                </a:cubicBezTo>
                <a:lnTo>
                  <a:pt x="242677" y="96790"/>
                </a:lnTo>
                <a:close/>
                <a:moveTo>
                  <a:pt x="147150" y="337853"/>
                </a:moveTo>
                <a:cubicBezTo>
                  <a:pt x="136351" y="327015"/>
                  <a:pt x="119450" y="325345"/>
                  <a:pt x="106729" y="333844"/>
                </a:cubicBezTo>
                <a:cubicBezTo>
                  <a:pt x="94045" y="342344"/>
                  <a:pt x="89126" y="358674"/>
                  <a:pt x="94969" y="372815"/>
                </a:cubicBezTo>
                <a:cubicBezTo>
                  <a:pt x="100812" y="386993"/>
                  <a:pt x="115789" y="395010"/>
                  <a:pt x="130767" y="392041"/>
                </a:cubicBezTo>
                <a:cubicBezTo>
                  <a:pt x="145744" y="389034"/>
                  <a:pt x="156506" y="375859"/>
                  <a:pt x="156506" y="360530"/>
                </a:cubicBezTo>
                <a:cubicBezTo>
                  <a:pt x="156506" y="352031"/>
                  <a:pt x="153141" y="343865"/>
                  <a:pt x="147150" y="337853"/>
                </a:cubicBezTo>
                <a:close/>
                <a:moveTo>
                  <a:pt x="177030" y="384877"/>
                </a:moveTo>
                <a:cubicBezTo>
                  <a:pt x="220964" y="405402"/>
                  <a:pt x="249071" y="449606"/>
                  <a:pt x="249071" y="498192"/>
                </a:cubicBezTo>
                <a:cubicBezTo>
                  <a:pt x="249071" y="505355"/>
                  <a:pt x="243301" y="511145"/>
                  <a:pt x="236164" y="511182"/>
                </a:cubicBezTo>
                <a:lnTo>
                  <a:pt x="12907" y="511182"/>
                </a:lnTo>
                <a:cubicBezTo>
                  <a:pt x="5769" y="511182"/>
                  <a:pt x="0" y="505355"/>
                  <a:pt x="0" y="498192"/>
                </a:cubicBezTo>
                <a:cubicBezTo>
                  <a:pt x="37" y="449608"/>
                  <a:pt x="28143" y="405404"/>
                  <a:pt x="72040" y="384877"/>
                </a:cubicBezTo>
                <a:cubicBezTo>
                  <a:pt x="63830" y="366951"/>
                  <a:pt x="65273" y="346055"/>
                  <a:pt x="75924" y="329428"/>
                </a:cubicBezTo>
                <a:cubicBezTo>
                  <a:pt x="86538" y="312800"/>
                  <a:pt x="104843" y="302742"/>
                  <a:pt x="124517" y="302742"/>
                </a:cubicBezTo>
                <a:cubicBezTo>
                  <a:pt x="144191" y="302742"/>
                  <a:pt x="162534" y="312800"/>
                  <a:pt x="173148" y="329428"/>
                </a:cubicBezTo>
                <a:cubicBezTo>
                  <a:pt x="183762" y="346055"/>
                  <a:pt x="185204" y="366951"/>
                  <a:pt x="176994" y="384877"/>
                </a:cubicBezTo>
                <a:close/>
                <a:moveTo>
                  <a:pt x="88496" y="405884"/>
                </a:moveTo>
                <a:cubicBezTo>
                  <a:pt x="55028" y="419060"/>
                  <a:pt x="31322" y="449457"/>
                  <a:pt x="26664" y="485237"/>
                </a:cubicBezTo>
                <a:lnTo>
                  <a:pt x="222409" y="485237"/>
                </a:lnTo>
                <a:cubicBezTo>
                  <a:pt x="217712" y="449458"/>
                  <a:pt x="194007" y="419061"/>
                  <a:pt x="160538" y="405884"/>
                </a:cubicBezTo>
                <a:cubicBezTo>
                  <a:pt x="139459" y="422734"/>
                  <a:pt x="109578" y="422734"/>
                  <a:pt x="88498" y="405884"/>
                </a:cubicBezTo>
                <a:close/>
                <a:moveTo>
                  <a:pt x="750136" y="337815"/>
                </a:moveTo>
                <a:lnTo>
                  <a:pt x="750136" y="337852"/>
                </a:lnTo>
                <a:cubicBezTo>
                  <a:pt x="739337" y="327014"/>
                  <a:pt x="722473" y="325344"/>
                  <a:pt x="709789" y="333880"/>
                </a:cubicBezTo>
                <a:cubicBezTo>
                  <a:pt x="697105" y="342380"/>
                  <a:pt x="692185" y="358673"/>
                  <a:pt x="698029" y="372814"/>
                </a:cubicBezTo>
                <a:cubicBezTo>
                  <a:pt x="703872" y="386955"/>
                  <a:pt x="718849" y="394972"/>
                  <a:pt x="733789" y="392003"/>
                </a:cubicBezTo>
                <a:cubicBezTo>
                  <a:pt x="748730" y="388996"/>
                  <a:pt x="759529" y="375821"/>
                  <a:pt x="759529" y="360529"/>
                </a:cubicBezTo>
                <a:cubicBezTo>
                  <a:pt x="759529" y="352030"/>
                  <a:pt x="756163" y="343864"/>
                  <a:pt x="750136" y="337852"/>
                </a:cubicBezTo>
                <a:close/>
                <a:moveTo>
                  <a:pt x="779979" y="384839"/>
                </a:moveTo>
                <a:lnTo>
                  <a:pt x="780016" y="384876"/>
                </a:lnTo>
                <a:cubicBezTo>
                  <a:pt x="823913" y="405402"/>
                  <a:pt x="852020" y="449568"/>
                  <a:pt x="852056" y="498191"/>
                </a:cubicBezTo>
                <a:cubicBezTo>
                  <a:pt x="852056" y="501643"/>
                  <a:pt x="850688" y="504946"/>
                  <a:pt x="848285" y="507358"/>
                </a:cubicBezTo>
                <a:cubicBezTo>
                  <a:pt x="845844" y="509809"/>
                  <a:pt x="842552" y="511182"/>
                  <a:pt x="839150" y="511182"/>
                </a:cubicBezTo>
                <a:lnTo>
                  <a:pt x="615930" y="511182"/>
                </a:lnTo>
                <a:cubicBezTo>
                  <a:pt x="608793" y="511144"/>
                  <a:pt x="603024" y="505354"/>
                  <a:pt x="603024" y="498191"/>
                </a:cubicBezTo>
                <a:cubicBezTo>
                  <a:pt x="603024" y="449607"/>
                  <a:pt x="631092" y="405403"/>
                  <a:pt x="675027" y="384876"/>
                </a:cubicBezTo>
                <a:cubicBezTo>
                  <a:pt x="666743" y="366913"/>
                  <a:pt x="668149" y="345979"/>
                  <a:pt x="678800" y="329278"/>
                </a:cubicBezTo>
                <a:cubicBezTo>
                  <a:pt x="689413" y="312613"/>
                  <a:pt x="707756" y="302518"/>
                  <a:pt x="727504" y="302518"/>
                </a:cubicBezTo>
                <a:cubicBezTo>
                  <a:pt x="747215" y="302518"/>
                  <a:pt x="765558" y="312613"/>
                  <a:pt x="776208" y="329278"/>
                </a:cubicBezTo>
                <a:cubicBezTo>
                  <a:pt x="786822" y="345979"/>
                  <a:pt x="788227" y="366912"/>
                  <a:pt x="779980" y="384876"/>
                </a:cubicBezTo>
                <a:close/>
                <a:moveTo>
                  <a:pt x="691519" y="405883"/>
                </a:moveTo>
                <a:cubicBezTo>
                  <a:pt x="658050" y="419059"/>
                  <a:pt x="634345" y="449456"/>
                  <a:pt x="629648" y="485236"/>
                </a:cubicBezTo>
                <a:lnTo>
                  <a:pt x="825394" y="485236"/>
                </a:lnTo>
                <a:cubicBezTo>
                  <a:pt x="820734" y="449457"/>
                  <a:pt x="797029" y="419060"/>
                  <a:pt x="763561" y="405883"/>
                </a:cubicBezTo>
                <a:cubicBezTo>
                  <a:pt x="742481" y="422733"/>
                  <a:pt x="712601" y="422733"/>
                  <a:pt x="691521" y="405883"/>
                </a:cubicBezTo>
                <a:close/>
                <a:moveTo>
                  <a:pt x="448665" y="640456"/>
                </a:moveTo>
                <a:cubicBezTo>
                  <a:pt x="437866" y="629618"/>
                  <a:pt x="420965" y="627911"/>
                  <a:pt x="408244" y="636447"/>
                </a:cubicBezTo>
                <a:cubicBezTo>
                  <a:pt x="395560" y="644946"/>
                  <a:pt x="390641" y="661277"/>
                  <a:pt x="396484" y="675418"/>
                </a:cubicBezTo>
                <a:cubicBezTo>
                  <a:pt x="402290" y="689559"/>
                  <a:pt x="417304" y="697613"/>
                  <a:pt x="432244" y="694607"/>
                </a:cubicBezTo>
                <a:cubicBezTo>
                  <a:pt x="447222" y="691637"/>
                  <a:pt x="458021" y="678462"/>
                  <a:pt x="458021" y="663133"/>
                </a:cubicBezTo>
                <a:cubicBezTo>
                  <a:pt x="458021" y="654634"/>
                  <a:pt x="454655" y="646468"/>
                  <a:pt x="448665" y="640456"/>
                </a:cubicBezTo>
                <a:close/>
                <a:moveTo>
                  <a:pt x="478508" y="687481"/>
                </a:moveTo>
                <a:cubicBezTo>
                  <a:pt x="522442" y="707968"/>
                  <a:pt x="550548" y="752172"/>
                  <a:pt x="550548" y="800795"/>
                </a:cubicBezTo>
                <a:cubicBezTo>
                  <a:pt x="550548" y="807958"/>
                  <a:pt x="544779" y="813749"/>
                  <a:pt x="537642" y="813749"/>
                </a:cubicBezTo>
                <a:lnTo>
                  <a:pt x="314422" y="813749"/>
                </a:lnTo>
                <a:cubicBezTo>
                  <a:pt x="307285" y="813749"/>
                  <a:pt x="301516" y="807958"/>
                  <a:pt x="301516" y="800795"/>
                </a:cubicBezTo>
                <a:cubicBezTo>
                  <a:pt x="301516" y="752174"/>
                  <a:pt x="329622" y="707971"/>
                  <a:pt x="373556" y="687481"/>
                </a:cubicBezTo>
                <a:cubicBezTo>
                  <a:pt x="365309" y="669517"/>
                  <a:pt x="366714" y="648583"/>
                  <a:pt x="377365" y="631919"/>
                </a:cubicBezTo>
                <a:cubicBezTo>
                  <a:pt x="387978" y="615254"/>
                  <a:pt x="406321" y="605159"/>
                  <a:pt x="426032" y="605159"/>
                </a:cubicBezTo>
                <a:cubicBezTo>
                  <a:pt x="445743" y="605159"/>
                  <a:pt x="464086" y="615254"/>
                  <a:pt x="474700" y="631919"/>
                </a:cubicBezTo>
                <a:cubicBezTo>
                  <a:pt x="485350" y="648583"/>
                  <a:pt x="486755" y="669516"/>
                  <a:pt x="478509" y="687481"/>
                </a:cubicBezTo>
                <a:close/>
                <a:moveTo>
                  <a:pt x="390048" y="708487"/>
                </a:moveTo>
                <a:cubicBezTo>
                  <a:pt x="356579" y="721663"/>
                  <a:pt x="332874" y="752060"/>
                  <a:pt x="328177" y="787840"/>
                </a:cubicBezTo>
                <a:lnTo>
                  <a:pt x="523923" y="787840"/>
                </a:lnTo>
                <a:cubicBezTo>
                  <a:pt x="519226" y="752061"/>
                  <a:pt x="495521" y="721664"/>
                  <a:pt x="462052" y="708487"/>
                </a:cubicBezTo>
                <a:cubicBezTo>
                  <a:pt x="440972" y="725337"/>
                  <a:pt x="411092" y="725337"/>
                  <a:pt x="390012" y="708487"/>
                </a:cubicBezTo>
                <a:close/>
                <a:moveTo>
                  <a:pt x="448664" y="35260"/>
                </a:moveTo>
                <a:lnTo>
                  <a:pt x="448700" y="35260"/>
                </a:lnTo>
                <a:cubicBezTo>
                  <a:pt x="437902" y="24423"/>
                  <a:pt x="421001" y="22752"/>
                  <a:pt x="408280" y="31251"/>
                </a:cubicBezTo>
                <a:cubicBezTo>
                  <a:pt x="395596" y="39750"/>
                  <a:pt x="390676" y="56081"/>
                  <a:pt x="396520" y="70260"/>
                </a:cubicBezTo>
                <a:cubicBezTo>
                  <a:pt x="402326" y="84401"/>
                  <a:pt x="417340" y="92454"/>
                  <a:pt x="432317" y="89448"/>
                </a:cubicBezTo>
                <a:cubicBezTo>
                  <a:pt x="447258" y="86442"/>
                  <a:pt x="458057" y="73266"/>
                  <a:pt x="458057" y="57937"/>
                </a:cubicBezTo>
                <a:cubicBezTo>
                  <a:pt x="458057" y="49438"/>
                  <a:pt x="454691" y="41272"/>
                  <a:pt x="448700" y="35260"/>
                </a:cubicBezTo>
                <a:close/>
                <a:moveTo>
                  <a:pt x="478507" y="82285"/>
                </a:moveTo>
                <a:lnTo>
                  <a:pt x="478544" y="82322"/>
                </a:lnTo>
                <a:cubicBezTo>
                  <a:pt x="522478" y="102809"/>
                  <a:pt x="550584" y="147013"/>
                  <a:pt x="550584" y="195636"/>
                </a:cubicBezTo>
                <a:cubicBezTo>
                  <a:pt x="550584" y="202800"/>
                  <a:pt x="544815" y="208590"/>
                  <a:pt x="537678" y="208590"/>
                </a:cubicBezTo>
                <a:lnTo>
                  <a:pt x="314420" y="208590"/>
                </a:lnTo>
                <a:cubicBezTo>
                  <a:pt x="307283" y="208590"/>
                  <a:pt x="301514" y="202800"/>
                  <a:pt x="301514" y="195636"/>
                </a:cubicBezTo>
                <a:cubicBezTo>
                  <a:pt x="301514" y="147015"/>
                  <a:pt x="329620" y="102812"/>
                  <a:pt x="373554" y="82322"/>
                </a:cubicBezTo>
                <a:cubicBezTo>
                  <a:pt x="365307" y="64358"/>
                  <a:pt x="366712" y="43387"/>
                  <a:pt x="377363" y="26723"/>
                </a:cubicBezTo>
                <a:cubicBezTo>
                  <a:pt x="387976" y="10058"/>
                  <a:pt x="406319" y="0"/>
                  <a:pt x="426030" y="0"/>
                </a:cubicBezTo>
                <a:cubicBezTo>
                  <a:pt x="445741" y="0"/>
                  <a:pt x="464084" y="10058"/>
                  <a:pt x="474698" y="26723"/>
                </a:cubicBezTo>
                <a:cubicBezTo>
                  <a:pt x="485348" y="43387"/>
                  <a:pt x="486753" y="64357"/>
                  <a:pt x="478507" y="82322"/>
                </a:cubicBezTo>
                <a:close/>
                <a:moveTo>
                  <a:pt x="390047" y="103329"/>
                </a:moveTo>
                <a:cubicBezTo>
                  <a:pt x="356578" y="116504"/>
                  <a:pt x="332873" y="146901"/>
                  <a:pt x="328176" y="182681"/>
                </a:cubicBezTo>
                <a:lnTo>
                  <a:pt x="523922" y="182681"/>
                </a:lnTo>
                <a:cubicBezTo>
                  <a:pt x="519225" y="146865"/>
                  <a:pt x="495483" y="116467"/>
                  <a:pt x="462014" y="103329"/>
                </a:cubicBezTo>
                <a:cubicBezTo>
                  <a:pt x="440934" y="120178"/>
                  <a:pt x="411054" y="120178"/>
                  <a:pt x="389974" y="103329"/>
                </a:cubicBezTo>
                <a:close/>
                <a:moveTo>
                  <a:pt x="364160" y="486466"/>
                </a:moveTo>
                <a:lnTo>
                  <a:pt x="364160" y="516567"/>
                </a:lnTo>
                <a:lnTo>
                  <a:pt x="407576" y="477336"/>
                </a:lnTo>
                <a:lnTo>
                  <a:pt x="407539" y="477336"/>
                </a:lnTo>
                <a:cubicBezTo>
                  <a:pt x="409979" y="474887"/>
                  <a:pt x="413271" y="473514"/>
                  <a:pt x="416673" y="473514"/>
                </a:cubicBezTo>
                <a:lnTo>
                  <a:pt x="539189" y="473514"/>
                </a:lnTo>
                <a:cubicBezTo>
                  <a:pt x="540668" y="473514"/>
                  <a:pt x="541815" y="472326"/>
                  <a:pt x="541852" y="470878"/>
                </a:cubicBezTo>
                <a:lnTo>
                  <a:pt x="541852" y="326427"/>
                </a:lnTo>
                <a:cubicBezTo>
                  <a:pt x="541815" y="324980"/>
                  <a:pt x="540668" y="323792"/>
                  <a:pt x="539189" y="323792"/>
                </a:cubicBezTo>
                <a:lnTo>
                  <a:pt x="318667" y="323792"/>
                </a:lnTo>
                <a:cubicBezTo>
                  <a:pt x="317226" y="323792"/>
                  <a:pt x="316079" y="324980"/>
                  <a:pt x="316042" y="326427"/>
                </a:cubicBezTo>
                <a:lnTo>
                  <a:pt x="316042" y="470878"/>
                </a:lnTo>
                <a:cubicBezTo>
                  <a:pt x="316042" y="472326"/>
                  <a:pt x="317226" y="473514"/>
                  <a:pt x="318667" y="473514"/>
                </a:cubicBezTo>
                <a:lnTo>
                  <a:pt x="351248" y="473514"/>
                </a:lnTo>
                <a:cubicBezTo>
                  <a:pt x="354651" y="473514"/>
                  <a:pt x="357942" y="474887"/>
                  <a:pt x="360383" y="477336"/>
                </a:cubicBezTo>
                <a:cubicBezTo>
                  <a:pt x="362787" y="479749"/>
                  <a:pt x="364155" y="483052"/>
                  <a:pt x="364155" y="486503"/>
                </a:cubicBezTo>
                <a:close/>
                <a:moveTo>
                  <a:pt x="338346" y="545628"/>
                </a:moveTo>
                <a:lnTo>
                  <a:pt x="338309" y="545665"/>
                </a:lnTo>
                <a:cubicBezTo>
                  <a:pt x="338309" y="550787"/>
                  <a:pt x="341305" y="555426"/>
                  <a:pt x="345964" y="557505"/>
                </a:cubicBezTo>
                <a:cubicBezTo>
                  <a:pt x="350624" y="559584"/>
                  <a:pt x="356060" y="558693"/>
                  <a:pt x="359870" y="555278"/>
                </a:cubicBezTo>
                <a:lnTo>
                  <a:pt x="421629" y="499420"/>
                </a:lnTo>
                <a:lnTo>
                  <a:pt x="539231" y="499420"/>
                </a:lnTo>
                <a:lnTo>
                  <a:pt x="539194" y="499420"/>
                </a:lnTo>
                <a:cubicBezTo>
                  <a:pt x="554912" y="499420"/>
                  <a:pt x="567633" y="486614"/>
                  <a:pt x="567670" y="470841"/>
                </a:cubicBezTo>
                <a:lnTo>
                  <a:pt x="567670" y="326428"/>
                </a:lnTo>
                <a:cubicBezTo>
                  <a:pt x="567633" y="310654"/>
                  <a:pt x="554911" y="297887"/>
                  <a:pt x="539194" y="297850"/>
                </a:cubicBezTo>
                <a:lnTo>
                  <a:pt x="318673" y="297850"/>
                </a:lnTo>
                <a:cubicBezTo>
                  <a:pt x="302993" y="297887"/>
                  <a:pt x="290234" y="310655"/>
                  <a:pt x="290234" y="326428"/>
                </a:cubicBezTo>
                <a:lnTo>
                  <a:pt x="290234" y="470841"/>
                </a:lnTo>
                <a:cubicBezTo>
                  <a:pt x="290234" y="486615"/>
                  <a:pt x="302993" y="499420"/>
                  <a:pt x="318673" y="499420"/>
                </a:cubicBezTo>
                <a:lnTo>
                  <a:pt x="338310" y="499420"/>
                </a:lnTo>
                <a:close/>
              </a:path>
            </a:pathLst>
          </a:custGeom>
          <a:solidFill>
            <a:schemeClr val="bg1"/>
          </a:solidFill>
          <a:ln w="943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34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96699-3258-E6FA-71DC-5CA4FCFEA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326"/>
            <a:ext cx="9085729" cy="576169"/>
          </a:xfrm>
        </p:spPr>
        <p:txBody>
          <a:bodyPr/>
          <a:lstStyle/>
          <a:p>
            <a:r>
              <a:rPr lang="en-US" dirty="0"/>
              <a:t>Who Is </a:t>
            </a:r>
            <a:r>
              <a:rPr lang="en-US" dirty="0" err="1"/>
              <a:t>Acceleo</a:t>
            </a:r>
            <a:r>
              <a:rPr lang="en-US" dirty="0"/>
              <a:t> For?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35C7B2-B5D4-DB8E-5B08-6A743820E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7336" y="6548717"/>
            <a:ext cx="275063" cy="239993"/>
          </a:xfrm>
        </p:spPr>
        <p:txBody>
          <a:bodyPr/>
          <a:lstStyle/>
          <a:p>
            <a:fld id="{54107B61-0113-E343-BE5F-4CCEC0BAC76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171D1AE-07A0-FEDE-AFA8-875B440AD67B}"/>
              </a:ext>
            </a:extLst>
          </p:cNvPr>
          <p:cNvSpPr/>
          <p:nvPr/>
        </p:nvSpPr>
        <p:spPr>
          <a:xfrm rot="10800000" flipH="1" flipV="1">
            <a:off x="609600" y="1339610"/>
            <a:ext cx="5306781" cy="4832590"/>
          </a:xfrm>
          <a:prstGeom prst="roundRect">
            <a:avLst>
              <a:gd name="adj" fmla="val 4289"/>
            </a:avLst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D95458ED-E9D1-E369-943B-49D50E2C2A6C}"/>
              </a:ext>
            </a:extLst>
          </p:cNvPr>
          <p:cNvSpPr/>
          <p:nvPr/>
        </p:nvSpPr>
        <p:spPr>
          <a:xfrm rot="10800000" flipH="1" flipV="1">
            <a:off x="609600" y="1339610"/>
            <a:ext cx="5306781" cy="870190"/>
          </a:xfrm>
          <a:prstGeom prst="round2SameRect">
            <a:avLst>
              <a:gd name="adj1" fmla="val 19787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840" rtlCol="0" anchor="ctr"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Target Users</a:t>
            </a:r>
            <a:endParaRPr lang="en-US" sz="2400" dirty="0">
              <a:effectLst/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92BF8F0-FC46-BD4C-C788-556E9C6A3175}"/>
              </a:ext>
            </a:extLst>
          </p:cNvPr>
          <p:cNvSpPr/>
          <p:nvPr/>
        </p:nvSpPr>
        <p:spPr>
          <a:xfrm rot="10800000" flipH="1" flipV="1">
            <a:off x="6275618" y="1339610"/>
            <a:ext cx="5306781" cy="4832590"/>
          </a:xfrm>
          <a:prstGeom prst="roundRect">
            <a:avLst>
              <a:gd name="adj" fmla="val 4289"/>
            </a:avLst>
          </a:prstGeom>
          <a:gradFill flip="none" rotWithShape="1">
            <a:gsLst>
              <a:gs pos="0">
                <a:schemeClr val="accent1">
                  <a:lumMod val="10000"/>
                  <a:lumOff val="90000"/>
                </a:schemeClr>
              </a:gs>
              <a:gs pos="99000">
                <a:schemeClr val="accent3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D7B2B403-66B1-355D-7FEA-329FF6B8475C}"/>
              </a:ext>
            </a:extLst>
          </p:cNvPr>
          <p:cNvSpPr/>
          <p:nvPr/>
        </p:nvSpPr>
        <p:spPr>
          <a:xfrm rot="10800000" flipH="1" flipV="1">
            <a:off x="6275618" y="1339610"/>
            <a:ext cx="5306781" cy="870190"/>
          </a:xfrm>
          <a:prstGeom prst="round2SameRect">
            <a:avLst>
              <a:gd name="adj1" fmla="val 19787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5840" rtlCol="0" anchor="ctr"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Opportunity</a:t>
            </a:r>
            <a:endParaRPr lang="en-US" sz="2400" dirty="0">
              <a:effectLst/>
              <a:latin typeface="Poppins" pitchFamily="2" charset="77"/>
              <a:ea typeface="DengXian" panose="02010600030101010101" pitchFamily="2" charset="-122"/>
              <a:cs typeface="Poppins" pitchFamily="2" charset="77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E1D7169-00BA-4757-EFFA-225650CB8DD4}"/>
              </a:ext>
            </a:extLst>
          </p:cNvPr>
          <p:cNvSpPr/>
          <p:nvPr/>
        </p:nvSpPr>
        <p:spPr>
          <a:xfrm>
            <a:off x="863185" y="1481682"/>
            <a:ext cx="579662" cy="586046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0267FB4-DC60-5020-A7B6-7811F6D5E485}"/>
              </a:ext>
            </a:extLst>
          </p:cNvPr>
          <p:cNvSpPr/>
          <p:nvPr/>
        </p:nvSpPr>
        <p:spPr>
          <a:xfrm>
            <a:off x="6562945" y="1481682"/>
            <a:ext cx="579662" cy="586046"/>
          </a:xfrm>
          <a:prstGeom prst="ellipse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7DEB70-E395-20F6-2A8F-BDA7574A58C4}"/>
              </a:ext>
            </a:extLst>
          </p:cNvPr>
          <p:cNvSpPr txBox="1"/>
          <p:nvPr/>
        </p:nvSpPr>
        <p:spPr>
          <a:xfrm>
            <a:off x="924145" y="2467762"/>
            <a:ext cx="4684175" cy="34605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</a:pP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English-speaking grades 6–12 independently schooled </a:t>
            </a:r>
            <a:b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students worldwide</a:t>
            </a:r>
          </a:p>
          <a:p>
            <a: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</a:pP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Working parents of grades 6–12 independently schooled students</a:t>
            </a:r>
          </a:p>
          <a:p>
            <a: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</a:pP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Internationally travelling parents </a:t>
            </a:r>
            <a:b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with grades 6–12 independently </a:t>
            </a:r>
            <a:b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schooled students</a:t>
            </a:r>
          </a:p>
          <a:p>
            <a: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</a:pP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Remote schools that are struggling </a:t>
            </a:r>
            <a:b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to find qualified grade </a:t>
            </a:r>
            <a:b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</a:br>
            <a:r>
              <a:rPr lang="en-US" sz="1700" dirty="0"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rPr>
              <a:t>6-12 math teachers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82387A-2B2B-9A3C-41CF-38FF6DCC38FF}"/>
              </a:ext>
            </a:extLst>
          </p:cNvPr>
          <p:cNvSpPr txBox="1"/>
          <p:nvPr/>
        </p:nvSpPr>
        <p:spPr>
          <a:xfrm>
            <a:off x="6586921" y="2467762"/>
            <a:ext cx="4812599" cy="346059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defPPr>
              <a:defRPr lang="en-US"/>
            </a:defPPr>
            <a:lvl1pPr marL="285750" marR="0" lvl="0" indent="-28575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System Font Regular"/>
              <a:buChar char="→"/>
              <a:tabLst>
                <a:tab pos="457200" algn="l"/>
              </a:tabLst>
              <a:defRPr>
                <a:effectLst/>
                <a:latin typeface="Poppins" pitchFamily="2" charset="77"/>
                <a:ea typeface="DengXian" panose="02010600030101010101" pitchFamily="2" charset="-122"/>
                <a:cs typeface="Poppins" pitchFamily="2" charset="77"/>
              </a:defRPr>
            </a:lvl1pPr>
          </a:lstStyle>
          <a:p>
            <a:r>
              <a:rPr lang="en-US" sz="1700" dirty="0"/>
              <a:t>Over 4 million independently schooled students in English-speaking countries: USA 3+ million; Canada 100,000; </a:t>
            </a:r>
            <a:br>
              <a:rPr lang="en-US" sz="1700" dirty="0"/>
            </a:br>
            <a:r>
              <a:rPr lang="en-US" sz="1700" dirty="0"/>
              <a:t>UK 57,000; and Australia 30,000</a:t>
            </a:r>
          </a:p>
          <a:p>
            <a:r>
              <a:rPr lang="en-US" sz="1700" dirty="0"/>
              <a:t>Shortage of qualified mathematics teachers and tutors</a:t>
            </a:r>
          </a:p>
          <a:p>
            <a:r>
              <a:rPr lang="en-US" sz="1700" dirty="0"/>
              <a:t>Latin America + U.S + Canada have </a:t>
            </a:r>
            <a:br>
              <a:rPr lang="en-US" sz="1700" dirty="0"/>
            </a:br>
            <a:r>
              <a:rPr lang="en-US" sz="1700" dirty="0"/>
              <a:t>a high demand for bilingual math education</a:t>
            </a:r>
          </a:p>
          <a:p>
            <a:r>
              <a:rPr lang="en-US" sz="1700" dirty="0"/>
              <a:t>Math is consistently the most challenging subject in middle and high schools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1B905EE4-C1C2-DB94-9471-FC80E612D986}"/>
              </a:ext>
            </a:extLst>
          </p:cNvPr>
          <p:cNvSpPr/>
          <p:nvPr/>
        </p:nvSpPr>
        <p:spPr>
          <a:xfrm>
            <a:off x="924436" y="1597852"/>
            <a:ext cx="396199" cy="414665"/>
          </a:xfrm>
          <a:custGeom>
            <a:avLst/>
            <a:gdLst>
              <a:gd name="connsiteX0" fmla="*/ 962051 w 1979266"/>
              <a:gd name="connsiteY0" fmla="*/ 427701 h 2071514"/>
              <a:gd name="connsiteX1" fmla="*/ 1373281 w 1979266"/>
              <a:gd name="connsiteY1" fmla="*/ 584892 h 2071514"/>
              <a:gd name="connsiteX2" fmla="*/ 1413945 w 1979266"/>
              <a:gd name="connsiteY2" fmla="*/ 539417 h 2071514"/>
              <a:gd name="connsiteX3" fmla="*/ 1400498 w 1979266"/>
              <a:gd name="connsiteY3" fmla="*/ 298649 h 2071514"/>
              <a:gd name="connsiteX4" fmla="*/ 1411941 w 1979266"/>
              <a:gd name="connsiteY4" fmla="*/ 268957 h 2071514"/>
              <a:gd name="connsiteX5" fmla="*/ 1640861 w 1979266"/>
              <a:gd name="connsiteY5" fmla="*/ 12923 h 2071514"/>
              <a:gd name="connsiteX6" fmla="*/ 1708290 w 1979266"/>
              <a:gd name="connsiteY6" fmla="*/ 36599 h 2071514"/>
              <a:gd name="connsiteX7" fmla="*/ 1720508 w 1979266"/>
              <a:gd name="connsiteY7" fmla="*/ 254532 h 2071514"/>
              <a:gd name="connsiteX8" fmla="*/ 1938374 w 1979266"/>
              <a:gd name="connsiteY8" fmla="*/ 242435 h 2071514"/>
              <a:gd name="connsiteX9" fmla="*/ 1969341 w 1979266"/>
              <a:gd name="connsiteY9" fmla="*/ 306994 h 2071514"/>
              <a:gd name="connsiteX10" fmla="*/ 1740355 w 1979266"/>
              <a:gd name="connsiteY10" fmla="*/ 563092 h 2071514"/>
              <a:gd name="connsiteX11" fmla="*/ 1712104 w 1979266"/>
              <a:gd name="connsiteY11" fmla="*/ 577777 h 2071514"/>
              <a:gd name="connsiteX12" fmla="*/ 1471547 w 1979266"/>
              <a:gd name="connsiteY12" fmla="*/ 591167 h 2071514"/>
              <a:gd name="connsiteX13" fmla="*/ 1430947 w 1979266"/>
              <a:gd name="connsiteY13" fmla="*/ 636578 h 2071514"/>
              <a:gd name="connsiteX14" fmla="*/ 1641508 w 1979266"/>
              <a:gd name="connsiteY14" fmla="*/ 1107375 h 2071514"/>
              <a:gd name="connsiteX15" fmla="*/ 1809594 w 1979266"/>
              <a:gd name="connsiteY15" fmla="*/ 1107375 h 2071514"/>
              <a:gd name="connsiteX16" fmla="*/ 1809594 w 1979266"/>
              <a:gd name="connsiteY16" fmla="*/ 1185130 h 2071514"/>
              <a:gd name="connsiteX17" fmla="*/ 1641508 w 1979266"/>
              <a:gd name="connsiteY17" fmla="*/ 1185130 h 2071514"/>
              <a:gd name="connsiteX18" fmla="*/ 962116 w 1979266"/>
              <a:gd name="connsiteY18" fmla="*/ 1864934 h 2071514"/>
              <a:gd name="connsiteX19" fmla="*/ 962116 w 1979266"/>
              <a:gd name="connsiteY19" fmla="*/ 2033187 h 2071514"/>
              <a:gd name="connsiteX20" fmla="*/ 884408 w 1979266"/>
              <a:gd name="connsiteY20" fmla="*/ 2033187 h 2071514"/>
              <a:gd name="connsiteX21" fmla="*/ 884408 w 1979266"/>
              <a:gd name="connsiteY21" fmla="*/ 1864869 h 2071514"/>
              <a:gd name="connsiteX22" fmla="*/ 204241 w 1979266"/>
              <a:gd name="connsiteY22" fmla="*/ 1146641 h 2071514"/>
              <a:gd name="connsiteX23" fmla="*/ 38353 w 1979266"/>
              <a:gd name="connsiteY23" fmla="*/ 1146641 h 2071514"/>
              <a:gd name="connsiteX24" fmla="*/ 38353 w 1979266"/>
              <a:gd name="connsiteY24" fmla="*/ 1068886 h 2071514"/>
              <a:gd name="connsiteX25" fmla="*/ 208378 w 1979266"/>
              <a:gd name="connsiteY25" fmla="*/ 1068886 h 2071514"/>
              <a:gd name="connsiteX26" fmla="*/ 884408 w 1979266"/>
              <a:gd name="connsiteY26" fmla="*/ 427766 h 2071514"/>
              <a:gd name="connsiteX27" fmla="*/ 884408 w 1979266"/>
              <a:gd name="connsiteY27" fmla="*/ 259966 h 2071514"/>
              <a:gd name="connsiteX28" fmla="*/ 923262 w 1979266"/>
              <a:gd name="connsiteY28" fmla="*/ 221088 h 2071514"/>
              <a:gd name="connsiteX29" fmla="*/ 962116 w 1979266"/>
              <a:gd name="connsiteY29" fmla="*/ 259966 h 2071514"/>
              <a:gd name="connsiteX30" fmla="*/ 962116 w 1979266"/>
              <a:gd name="connsiteY30" fmla="*/ 427766 h 2071514"/>
              <a:gd name="connsiteX31" fmla="*/ 923392 w 1979266"/>
              <a:gd name="connsiteY31" fmla="*/ 982205 h 2071514"/>
              <a:gd name="connsiteX32" fmla="*/ 1000776 w 1979266"/>
              <a:gd name="connsiteY32" fmla="*/ 1001611 h 2071514"/>
              <a:gd name="connsiteX33" fmla="*/ 1123479 w 1979266"/>
              <a:gd name="connsiteY33" fmla="*/ 864279 h 2071514"/>
              <a:gd name="connsiteX34" fmla="*/ 923327 w 1979266"/>
              <a:gd name="connsiteY34" fmla="*/ 800432 h 2071514"/>
              <a:gd name="connsiteX35" fmla="*/ 577716 w 1979266"/>
              <a:gd name="connsiteY35" fmla="*/ 1146253 h 2071514"/>
              <a:gd name="connsiteX36" fmla="*/ 923327 w 1979266"/>
              <a:gd name="connsiteY36" fmla="*/ 1492138 h 2071514"/>
              <a:gd name="connsiteX37" fmla="*/ 1269003 w 1979266"/>
              <a:gd name="connsiteY37" fmla="*/ 1146253 h 2071514"/>
              <a:gd name="connsiteX38" fmla="*/ 1181145 w 1979266"/>
              <a:gd name="connsiteY38" fmla="*/ 915900 h 2071514"/>
              <a:gd name="connsiteX39" fmla="*/ 1058442 w 1979266"/>
              <a:gd name="connsiteY39" fmla="*/ 1053232 h 2071514"/>
              <a:gd name="connsiteX40" fmla="*/ 1087340 w 1979266"/>
              <a:gd name="connsiteY40" fmla="*/ 1146253 h 2071514"/>
              <a:gd name="connsiteX41" fmla="*/ 923392 w 1979266"/>
              <a:gd name="connsiteY41" fmla="*/ 1310301 h 2071514"/>
              <a:gd name="connsiteX42" fmla="*/ 759443 w 1979266"/>
              <a:gd name="connsiteY42" fmla="*/ 1146253 h 2071514"/>
              <a:gd name="connsiteX43" fmla="*/ 923392 w 1979266"/>
              <a:gd name="connsiteY43" fmla="*/ 982205 h 2071514"/>
              <a:gd name="connsiteX44" fmla="*/ 1702083 w 1979266"/>
              <a:gd name="connsiteY44" fmla="*/ 333257 h 2071514"/>
              <a:gd name="connsiteX45" fmla="*/ 1544664 w 1979266"/>
              <a:gd name="connsiteY45" fmla="*/ 509337 h 2071514"/>
              <a:gd name="connsiteX46" fmla="*/ 1691934 w 1979266"/>
              <a:gd name="connsiteY46" fmla="*/ 501122 h 2071514"/>
              <a:gd name="connsiteX47" fmla="*/ 1849353 w 1979266"/>
              <a:gd name="connsiteY47" fmla="*/ 325041 h 2071514"/>
              <a:gd name="connsiteX48" fmla="*/ 1702083 w 1979266"/>
              <a:gd name="connsiteY48" fmla="*/ 333257 h 2071514"/>
              <a:gd name="connsiteX49" fmla="*/ 1487062 w 1979266"/>
              <a:gd name="connsiteY49" fmla="*/ 457651 h 2071514"/>
              <a:gd name="connsiteX50" fmla="*/ 1644417 w 1979266"/>
              <a:gd name="connsiteY50" fmla="*/ 281636 h 2071514"/>
              <a:gd name="connsiteX51" fmla="*/ 1636271 w 1979266"/>
              <a:gd name="connsiteY51" fmla="*/ 134277 h 2071514"/>
              <a:gd name="connsiteX52" fmla="*/ 1478917 w 1979266"/>
              <a:gd name="connsiteY52" fmla="*/ 310293 h 2071514"/>
              <a:gd name="connsiteX53" fmla="*/ 1487127 w 1979266"/>
              <a:gd name="connsiteY53" fmla="*/ 457651 h 2071514"/>
              <a:gd name="connsiteX54" fmla="*/ 1175650 w 1979266"/>
              <a:gd name="connsiteY54" fmla="*/ 805995 h 2071514"/>
              <a:gd name="connsiteX55" fmla="*/ 1321433 w 1979266"/>
              <a:gd name="connsiteY55" fmla="*/ 642917 h 2071514"/>
              <a:gd name="connsiteX56" fmla="*/ 962116 w 1979266"/>
              <a:gd name="connsiteY56" fmla="*/ 505520 h 2071514"/>
              <a:gd name="connsiteX57" fmla="*/ 962116 w 1979266"/>
              <a:gd name="connsiteY57" fmla="*/ 645893 h 2071514"/>
              <a:gd name="connsiteX58" fmla="*/ 884408 w 1979266"/>
              <a:gd name="connsiteY58" fmla="*/ 645893 h 2071514"/>
              <a:gd name="connsiteX59" fmla="*/ 884408 w 1979266"/>
              <a:gd name="connsiteY59" fmla="*/ 505585 h 2071514"/>
              <a:gd name="connsiteX60" fmla="*/ 286603 w 1979266"/>
              <a:gd name="connsiteY60" fmla="*/ 1068821 h 2071514"/>
              <a:gd name="connsiteX61" fmla="*/ 424111 w 1979266"/>
              <a:gd name="connsiteY61" fmla="*/ 1068821 h 2071514"/>
              <a:gd name="connsiteX62" fmla="*/ 424111 w 1979266"/>
              <a:gd name="connsiteY62" fmla="*/ 1146576 h 2071514"/>
              <a:gd name="connsiteX63" fmla="*/ 281949 w 1979266"/>
              <a:gd name="connsiteY63" fmla="*/ 1146576 h 2071514"/>
              <a:gd name="connsiteX64" fmla="*/ 884408 w 1979266"/>
              <a:gd name="connsiteY64" fmla="*/ 1786920 h 2071514"/>
              <a:gd name="connsiteX65" fmla="*/ 884408 w 1979266"/>
              <a:gd name="connsiteY65" fmla="*/ 1647130 h 2071514"/>
              <a:gd name="connsiteX66" fmla="*/ 962116 w 1979266"/>
              <a:gd name="connsiteY66" fmla="*/ 1647130 h 2071514"/>
              <a:gd name="connsiteX67" fmla="*/ 962116 w 1979266"/>
              <a:gd name="connsiteY67" fmla="*/ 1786985 h 2071514"/>
              <a:gd name="connsiteX68" fmla="*/ 1563736 w 1979266"/>
              <a:gd name="connsiteY68" fmla="*/ 1185130 h 2071514"/>
              <a:gd name="connsiteX69" fmla="*/ 1423901 w 1979266"/>
              <a:gd name="connsiteY69" fmla="*/ 1185130 h 2071514"/>
              <a:gd name="connsiteX70" fmla="*/ 1423901 w 1979266"/>
              <a:gd name="connsiteY70" fmla="*/ 1107375 h 2071514"/>
              <a:gd name="connsiteX71" fmla="*/ 1563736 w 1979266"/>
              <a:gd name="connsiteY71" fmla="*/ 1107375 h 2071514"/>
              <a:gd name="connsiteX72" fmla="*/ 1379164 w 1979266"/>
              <a:gd name="connsiteY72" fmla="*/ 694603 h 2071514"/>
              <a:gd name="connsiteX73" fmla="*/ 1233446 w 1979266"/>
              <a:gd name="connsiteY73" fmla="*/ 857681 h 2071514"/>
              <a:gd name="connsiteX74" fmla="*/ 1346904 w 1979266"/>
              <a:gd name="connsiteY74" fmla="*/ 1146317 h 2071514"/>
              <a:gd name="connsiteX75" fmla="*/ 923521 w 1979266"/>
              <a:gd name="connsiteY75" fmla="*/ 1569958 h 2071514"/>
              <a:gd name="connsiteX76" fmla="*/ 500137 w 1979266"/>
              <a:gd name="connsiteY76" fmla="*/ 1146317 h 2071514"/>
              <a:gd name="connsiteX77" fmla="*/ 923521 w 1979266"/>
              <a:gd name="connsiteY77" fmla="*/ 722742 h 2071514"/>
              <a:gd name="connsiteX78" fmla="*/ 1175780 w 1979266"/>
              <a:gd name="connsiteY78" fmla="*/ 806124 h 2071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979266" h="2071514">
                <a:moveTo>
                  <a:pt x="962051" y="427701"/>
                </a:moveTo>
                <a:cubicBezTo>
                  <a:pt x="1117273" y="435916"/>
                  <a:pt x="1259435" y="493488"/>
                  <a:pt x="1373281" y="584892"/>
                </a:cubicBezTo>
                <a:lnTo>
                  <a:pt x="1413945" y="539417"/>
                </a:lnTo>
                <a:lnTo>
                  <a:pt x="1400498" y="298649"/>
                </a:lnTo>
                <a:cubicBezTo>
                  <a:pt x="1399916" y="287134"/>
                  <a:pt x="1404377" y="276526"/>
                  <a:pt x="1411941" y="268957"/>
                </a:cubicBezTo>
                <a:lnTo>
                  <a:pt x="1640861" y="12923"/>
                </a:lnTo>
                <a:cubicBezTo>
                  <a:pt x="1664006" y="-12952"/>
                  <a:pt x="1706415" y="2638"/>
                  <a:pt x="1708290" y="36599"/>
                </a:cubicBezTo>
                <a:lnTo>
                  <a:pt x="1720508" y="254532"/>
                </a:lnTo>
                <a:lnTo>
                  <a:pt x="1938374" y="242435"/>
                </a:lnTo>
                <a:cubicBezTo>
                  <a:pt x="1972121" y="240947"/>
                  <a:pt x="1992549" y="280924"/>
                  <a:pt x="1969341" y="306994"/>
                </a:cubicBezTo>
                <a:lnTo>
                  <a:pt x="1740355" y="563092"/>
                </a:lnTo>
                <a:cubicBezTo>
                  <a:pt x="1733697" y="571502"/>
                  <a:pt x="1723612" y="577130"/>
                  <a:pt x="1712104" y="577777"/>
                </a:cubicBezTo>
                <a:lnTo>
                  <a:pt x="1471547" y="591167"/>
                </a:lnTo>
                <a:lnTo>
                  <a:pt x="1430947" y="636578"/>
                </a:lnTo>
                <a:cubicBezTo>
                  <a:pt x="1556560" y="758191"/>
                  <a:pt x="1632198" y="933495"/>
                  <a:pt x="1641508" y="1107375"/>
                </a:cubicBezTo>
                <a:lnTo>
                  <a:pt x="1809594" y="1107375"/>
                </a:lnTo>
                <a:cubicBezTo>
                  <a:pt x="1860731" y="1107375"/>
                  <a:pt x="1860731" y="1185130"/>
                  <a:pt x="1809594" y="1185130"/>
                </a:cubicBezTo>
                <a:lnTo>
                  <a:pt x="1641508" y="1185130"/>
                </a:lnTo>
                <a:cubicBezTo>
                  <a:pt x="1622048" y="1551457"/>
                  <a:pt x="1328221" y="1845528"/>
                  <a:pt x="962116" y="1864934"/>
                </a:cubicBezTo>
                <a:lnTo>
                  <a:pt x="962116" y="2033187"/>
                </a:lnTo>
                <a:cubicBezTo>
                  <a:pt x="962116" y="2084290"/>
                  <a:pt x="884408" y="2084290"/>
                  <a:pt x="884408" y="2033187"/>
                </a:cubicBezTo>
                <a:lnTo>
                  <a:pt x="884408" y="1864869"/>
                </a:lnTo>
                <a:cubicBezTo>
                  <a:pt x="502594" y="1844428"/>
                  <a:pt x="204435" y="1528946"/>
                  <a:pt x="204241" y="1146641"/>
                </a:cubicBezTo>
                <a:lnTo>
                  <a:pt x="38353" y="1146641"/>
                </a:lnTo>
                <a:cubicBezTo>
                  <a:pt x="-12784" y="1146641"/>
                  <a:pt x="-12784" y="1068886"/>
                  <a:pt x="38353" y="1068886"/>
                </a:cubicBezTo>
                <a:lnTo>
                  <a:pt x="208378" y="1068886"/>
                </a:lnTo>
                <a:cubicBezTo>
                  <a:pt x="245875" y="719119"/>
                  <a:pt x="533044" y="446590"/>
                  <a:pt x="884408" y="427766"/>
                </a:cubicBezTo>
                <a:lnTo>
                  <a:pt x="884408" y="259966"/>
                </a:lnTo>
                <a:cubicBezTo>
                  <a:pt x="884408" y="238554"/>
                  <a:pt x="901799" y="221088"/>
                  <a:pt x="923262" y="221088"/>
                </a:cubicBezTo>
                <a:cubicBezTo>
                  <a:pt x="944726" y="221088"/>
                  <a:pt x="962116" y="238489"/>
                  <a:pt x="962116" y="259966"/>
                </a:cubicBezTo>
                <a:lnTo>
                  <a:pt x="962116" y="427766"/>
                </a:lnTo>
                <a:close/>
                <a:moveTo>
                  <a:pt x="923392" y="982205"/>
                </a:moveTo>
                <a:cubicBezTo>
                  <a:pt x="951384" y="982205"/>
                  <a:pt x="977761" y="989255"/>
                  <a:pt x="1000776" y="1001611"/>
                </a:cubicBezTo>
                <a:lnTo>
                  <a:pt x="1123479" y="864279"/>
                </a:lnTo>
                <a:cubicBezTo>
                  <a:pt x="1067041" y="824108"/>
                  <a:pt x="997931" y="800432"/>
                  <a:pt x="923327" y="800432"/>
                </a:cubicBezTo>
                <a:cubicBezTo>
                  <a:pt x="731903" y="800432"/>
                  <a:pt x="577716" y="955036"/>
                  <a:pt x="577716" y="1146253"/>
                </a:cubicBezTo>
                <a:cubicBezTo>
                  <a:pt x="577716" y="1337276"/>
                  <a:pt x="732484" y="1492138"/>
                  <a:pt x="923327" y="1492138"/>
                </a:cubicBezTo>
                <a:cubicBezTo>
                  <a:pt x="1114234" y="1492138"/>
                  <a:pt x="1269003" y="1337276"/>
                  <a:pt x="1269003" y="1146253"/>
                </a:cubicBezTo>
                <a:cubicBezTo>
                  <a:pt x="1269003" y="1057825"/>
                  <a:pt x="1235773" y="977030"/>
                  <a:pt x="1181145" y="915900"/>
                </a:cubicBezTo>
                <a:lnTo>
                  <a:pt x="1058442" y="1053232"/>
                </a:lnTo>
                <a:cubicBezTo>
                  <a:pt x="1076609" y="1079624"/>
                  <a:pt x="1087340" y="1111710"/>
                  <a:pt x="1087340" y="1146253"/>
                </a:cubicBezTo>
                <a:cubicBezTo>
                  <a:pt x="1087340" y="1236880"/>
                  <a:pt x="1013964" y="1310301"/>
                  <a:pt x="923392" y="1310301"/>
                </a:cubicBezTo>
                <a:cubicBezTo>
                  <a:pt x="832819" y="1310301"/>
                  <a:pt x="759443" y="1236880"/>
                  <a:pt x="759443" y="1146253"/>
                </a:cubicBezTo>
                <a:cubicBezTo>
                  <a:pt x="759443" y="1055690"/>
                  <a:pt x="832819" y="982205"/>
                  <a:pt x="923392" y="982205"/>
                </a:cubicBezTo>
                <a:close/>
                <a:moveTo>
                  <a:pt x="1702083" y="333257"/>
                </a:moveTo>
                <a:lnTo>
                  <a:pt x="1544664" y="509337"/>
                </a:lnTo>
                <a:lnTo>
                  <a:pt x="1691934" y="501122"/>
                </a:lnTo>
                <a:lnTo>
                  <a:pt x="1849353" y="325041"/>
                </a:lnTo>
                <a:lnTo>
                  <a:pt x="1702083" y="333257"/>
                </a:lnTo>
                <a:close/>
                <a:moveTo>
                  <a:pt x="1487062" y="457651"/>
                </a:moveTo>
                <a:lnTo>
                  <a:pt x="1644417" y="281636"/>
                </a:lnTo>
                <a:lnTo>
                  <a:pt x="1636271" y="134277"/>
                </a:lnTo>
                <a:lnTo>
                  <a:pt x="1478917" y="310293"/>
                </a:lnTo>
                <a:lnTo>
                  <a:pt x="1487127" y="457651"/>
                </a:lnTo>
                <a:close/>
                <a:moveTo>
                  <a:pt x="1175650" y="805995"/>
                </a:moveTo>
                <a:lnTo>
                  <a:pt x="1321433" y="642917"/>
                </a:lnTo>
                <a:cubicBezTo>
                  <a:pt x="1221551" y="563739"/>
                  <a:pt x="1097490" y="513606"/>
                  <a:pt x="962116" y="505520"/>
                </a:cubicBezTo>
                <a:lnTo>
                  <a:pt x="962116" y="645893"/>
                </a:lnTo>
                <a:cubicBezTo>
                  <a:pt x="962116" y="696996"/>
                  <a:pt x="884408" y="696996"/>
                  <a:pt x="884408" y="645893"/>
                </a:cubicBezTo>
                <a:lnTo>
                  <a:pt x="884408" y="505585"/>
                </a:lnTo>
                <a:cubicBezTo>
                  <a:pt x="575776" y="524086"/>
                  <a:pt x="323388" y="761813"/>
                  <a:pt x="286603" y="1068821"/>
                </a:cubicBezTo>
                <a:lnTo>
                  <a:pt x="424111" y="1068821"/>
                </a:lnTo>
                <a:cubicBezTo>
                  <a:pt x="475248" y="1068821"/>
                  <a:pt x="475248" y="1146576"/>
                  <a:pt x="424111" y="1146576"/>
                </a:cubicBezTo>
                <a:lnTo>
                  <a:pt x="281949" y="1146576"/>
                </a:lnTo>
                <a:cubicBezTo>
                  <a:pt x="282142" y="1484376"/>
                  <a:pt x="547848" y="1766738"/>
                  <a:pt x="884408" y="1786920"/>
                </a:cubicBezTo>
                <a:lnTo>
                  <a:pt x="884408" y="1647130"/>
                </a:lnTo>
                <a:cubicBezTo>
                  <a:pt x="884408" y="1596027"/>
                  <a:pt x="962116" y="1596027"/>
                  <a:pt x="962116" y="1647130"/>
                </a:cubicBezTo>
                <a:lnTo>
                  <a:pt x="962116" y="1786985"/>
                </a:lnTo>
                <a:cubicBezTo>
                  <a:pt x="1285553" y="1767773"/>
                  <a:pt x="1544406" y="1508698"/>
                  <a:pt x="1563736" y="1185130"/>
                </a:cubicBezTo>
                <a:lnTo>
                  <a:pt x="1423901" y="1185130"/>
                </a:lnTo>
                <a:cubicBezTo>
                  <a:pt x="1372764" y="1185130"/>
                  <a:pt x="1372764" y="1107375"/>
                  <a:pt x="1423901" y="1107375"/>
                </a:cubicBezTo>
                <a:lnTo>
                  <a:pt x="1563736" y="1107375"/>
                </a:lnTo>
                <a:cubicBezTo>
                  <a:pt x="1554168" y="946756"/>
                  <a:pt x="1485446" y="801920"/>
                  <a:pt x="1379164" y="694603"/>
                </a:cubicBezTo>
                <a:lnTo>
                  <a:pt x="1233446" y="857681"/>
                </a:lnTo>
                <a:cubicBezTo>
                  <a:pt x="1303848" y="933301"/>
                  <a:pt x="1346904" y="1034796"/>
                  <a:pt x="1346904" y="1146317"/>
                </a:cubicBezTo>
                <a:cubicBezTo>
                  <a:pt x="1346904" y="1380293"/>
                  <a:pt x="1157355" y="1569958"/>
                  <a:pt x="923521" y="1569958"/>
                </a:cubicBezTo>
                <a:cubicBezTo>
                  <a:pt x="689687" y="1569958"/>
                  <a:pt x="500137" y="1380228"/>
                  <a:pt x="500137" y="1146317"/>
                </a:cubicBezTo>
                <a:cubicBezTo>
                  <a:pt x="500137" y="913312"/>
                  <a:pt x="690915" y="722742"/>
                  <a:pt x="923521" y="722742"/>
                </a:cubicBezTo>
                <a:cubicBezTo>
                  <a:pt x="1018037" y="722742"/>
                  <a:pt x="1105313" y="753727"/>
                  <a:pt x="1175780" y="806124"/>
                </a:cubicBezTo>
                <a:close/>
              </a:path>
            </a:pathLst>
          </a:custGeom>
          <a:solidFill>
            <a:schemeClr val="accent2"/>
          </a:solidFill>
          <a:ln w="646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73B2688C-3236-868A-75C8-C260C490834F}"/>
              </a:ext>
            </a:extLst>
          </p:cNvPr>
          <p:cNvSpPr/>
          <p:nvPr/>
        </p:nvSpPr>
        <p:spPr>
          <a:xfrm>
            <a:off x="6690077" y="1564327"/>
            <a:ext cx="313192" cy="420958"/>
          </a:xfrm>
          <a:custGeom>
            <a:avLst/>
            <a:gdLst>
              <a:gd name="connsiteX0" fmla="*/ 277984 w 632921"/>
              <a:gd name="connsiteY0" fmla="*/ 345739 h 850702"/>
              <a:gd name="connsiteX1" fmla="*/ 302396 w 632921"/>
              <a:gd name="connsiteY1" fmla="*/ 402073 h 850702"/>
              <a:gd name="connsiteX2" fmla="*/ 302396 w 632921"/>
              <a:gd name="connsiteY2" fmla="*/ 413090 h 850702"/>
              <a:gd name="connsiteX3" fmla="*/ 293767 w 632921"/>
              <a:gd name="connsiteY3" fmla="*/ 423115 h 850702"/>
              <a:gd name="connsiteX4" fmla="*/ 293767 w 632921"/>
              <a:gd name="connsiteY4" fmla="*/ 458227 h 850702"/>
              <a:gd name="connsiteX5" fmla="*/ 329609 w 632921"/>
              <a:gd name="connsiteY5" fmla="*/ 502448 h 850702"/>
              <a:gd name="connsiteX6" fmla="*/ 412756 w 632921"/>
              <a:gd name="connsiteY6" fmla="*/ 532048 h 850702"/>
              <a:gd name="connsiteX7" fmla="*/ 442595 w 632921"/>
              <a:gd name="connsiteY7" fmla="*/ 502448 h 850702"/>
              <a:gd name="connsiteX8" fmla="*/ 478437 w 632921"/>
              <a:gd name="connsiteY8" fmla="*/ 458227 h 850702"/>
              <a:gd name="connsiteX9" fmla="*/ 478437 w 632921"/>
              <a:gd name="connsiteY9" fmla="*/ 423115 h 850702"/>
              <a:gd name="connsiteX10" fmla="*/ 469808 w 632921"/>
              <a:gd name="connsiteY10" fmla="*/ 413090 h 850702"/>
              <a:gd name="connsiteX11" fmla="*/ 469808 w 632921"/>
              <a:gd name="connsiteY11" fmla="*/ 402073 h 850702"/>
              <a:gd name="connsiteX12" fmla="*/ 494230 w 632921"/>
              <a:gd name="connsiteY12" fmla="*/ 345739 h 850702"/>
              <a:gd name="connsiteX13" fmla="*/ 543274 w 632921"/>
              <a:gd name="connsiteY13" fmla="*/ 232590 h 850702"/>
              <a:gd name="connsiteX14" fmla="*/ 386111 w 632921"/>
              <a:gd name="connsiteY14" fmla="*/ 76685 h 850702"/>
              <a:gd name="connsiteX15" fmla="*/ 228949 w 632921"/>
              <a:gd name="connsiteY15" fmla="*/ 232590 h 850702"/>
              <a:gd name="connsiteX16" fmla="*/ 277984 w 632921"/>
              <a:gd name="connsiteY16" fmla="*/ 345739 h 850702"/>
              <a:gd name="connsiteX17" fmla="*/ 457949 w 632921"/>
              <a:gd name="connsiteY17" fmla="*/ 433273 h 850702"/>
              <a:gd name="connsiteX18" fmla="*/ 457949 w 632921"/>
              <a:gd name="connsiteY18" fmla="*/ 448070 h 850702"/>
              <a:gd name="connsiteX19" fmla="*/ 314264 w 632921"/>
              <a:gd name="connsiteY19" fmla="*/ 448070 h 850702"/>
              <a:gd name="connsiteX20" fmla="*/ 314264 w 632921"/>
              <a:gd name="connsiteY20" fmla="*/ 433273 h 850702"/>
              <a:gd name="connsiteX21" fmla="*/ 386102 w 632921"/>
              <a:gd name="connsiteY21" fmla="*/ 517651 h 850702"/>
              <a:gd name="connsiteX22" fmla="*/ 354669 w 632921"/>
              <a:gd name="connsiteY22" fmla="*/ 503478 h 850702"/>
              <a:gd name="connsiteX23" fmla="*/ 417601 w 632921"/>
              <a:gd name="connsiteY23" fmla="*/ 503478 h 850702"/>
              <a:gd name="connsiteX24" fmla="*/ 386102 w 632921"/>
              <a:gd name="connsiteY24" fmla="*/ 517651 h 850702"/>
              <a:gd name="connsiteX25" fmla="*/ 432774 w 632921"/>
              <a:gd name="connsiteY25" fmla="*/ 483191 h 850702"/>
              <a:gd name="connsiteX26" fmla="*/ 339429 w 632921"/>
              <a:gd name="connsiteY26" fmla="*/ 483191 h 850702"/>
              <a:gd name="connsiteX27" fmla="*/ 316455 w 632921"/>
              <a:gd name="connsiteY27" fmla="*/ 468394 h 850702"/>
              <a:gd name="connsiteX28" fmla="*/ 455749 w 632921"/>
              <a:gd name="connsiteY28" fmla="*/ 468394 h 850702"/>
              <a:gd name="connsiteX29" fmla="*/ 432793 w 632921"/>
              <a:gd name="connsiteY29" fmla="*/ 483191 h 850702"/>
              <a:gd name="connsiteX30" fmla="*/ 386102 w 632921"/>
              <a:gd name="connsiteY30" fmla="*/ 97009 h 850702"/>
              <a:gd name="connsiteX31" fmla="*/ 522776 w 632921"/>
              <a:gd name="connsiteY31" fmla="*/ 232590 h 850702"/>
              <a:gd name="connsiteX32" fmla="*/ 480123 w 632921"/>
              <a:gd name="connsiteY32" fmla="*/ 331018 h 850702"/>
              <a:gd name="connsiteX33" fmla="*/ 449319 w 632921"/>
              <a:gd name="connsiteY33" fmla="*/ 402101 h 850702"/>
              <a:gd name="connsiteX34" fmla="*/ 449319 w 632921"/>
              <a:gd name="connsiteY34" fmla="*/ 412977 h 850702"/>
              <a:gd name="connsiteX35" fmla="*/ 396351 w 632921"/>
              <a:gd name="connsiteY35" fmla="*/ 412977 h 850702"/>
              <a:gd name="connsiteX36" fmla="*/ 396351 w 632921"/>
              <a:gd name="connsiteY36" fmla="*/ 303125 h 850702"/>
              <a:gd name="connsiteX37" fmla="*/ 436061 w 632921"/>
              <a:gd name="connsiteY37" fmla="*/ 254624 h 850702"/>
              <a:gd name="connsiteX38" fmla="*/ 426129 w 632921"/>
              <a:gd name="connsiteY38" fmla="*/ 244152 h 850702"/>
              <a:gd name="connsiteX39" fmla="*/ 415572 w 632921"/>
              <a:gd name="connsiteY39" fmla="*/ 254005 h 850702"/>
              <a:gd name="connsiteX40" fmla="*/ 415572 w 632921"/>
              <a:gd name="connsiteY40" fmla="*/ 254624 h 850702"/>
              <a:gd name="connsiteX41" fmla="*/ 386102 w 632921"/>
              <a:gd name="connsiteY41" fmla="*/ 283859 h 850702"/>
              <a:gd name="connsiteX42" fmla="*/ 356632 w 632921"/>
              <a:gd name="connsiteY42" fmla="*/ 254624 h 850702"/>
              <a:gd name="connsiteX43" fmla="*/ 346700 w 632921"/>
              <a:gd name="connsiteY43" fmla="*/ 244152 h 850702"/>
              <a:gd name="connsiteX44" fmla="*/ 336143 w 632921"/>
              <a:gd name="connsiteY44" fmla="*/ 254005 h 850702"/>
              <a:gd name="connsiteX45" fmla="*/ 336143 w 632921"/>
              <a:gd name="connsiteY45" fmla="*/ 254624 h 850702"/>
              <a:gd name="connsiteX46" fmla="*/ 375863 w 632921"/>
              <a:gd name="connsiteY46" fmla="*/ 303125 h 850702"/>
              <a:gd name="connsiteX47" fmla="*/ 375863 w 632921"/>
              <a:gd name="connsiteY47" fmla="*/ 412949 h 850702"/>
              <a:gd name="connsiteX48" fmla="*/ 322884 w 632921"/>
              <a:gd name="connsiteY48" fmla="*/ 412949 h 850702"/>
              <a:gd name="connsiteX49" fmla="*/ 322884 w 632921"/>
              <a:gd name="connsiteY49" fmla="*/ 402073 h 850702"/>
              <a:gd name="connsiteX50" fmla="*/ 292081 w 632921"/>
              <a:gd name="connsiteY50" fmla="*/ 331018 h 850702"/>
              <a:gd name="connsiteX51" fmla="*/ 249428 w 632921"/>
              <a:gd name="connsiteY51" fmla="*/ 232618 h 850702"/>
              <a:gd name="connsiteX52" fmla="*/ 386102 w 632921"/>
              <a:gd name="connsiteY52" fmla="*/ 97009 h 850702"/>
              <a:gd name="connsiteX53" fmla="*/ 375863 w 632921"/>
              <a:gd name="connsiteY53" fmla="*/ 47715 h 850702"/>
              <a:gd name="connsiteX54" fmla="*/ 375863 w 632921"/>
              <a:gd name="connsiteY54" fmla="*/ 10477 h 850702"/>
              <a:gd name="connsiteX55" fmla="*/ 385794 w 632921"/>
              <a:gd name="connsiteY55" fmla="*/ 5 h 850702"/>
              <a:gd name="connsiteX56" fmla="*/ 396351 w 632921"/>
              <a:gd name="connsiteY56" fmla="*/ 9857 h 850702"/>
              <a:gd name="connsiteX57" fmla="*/ 396351 w 632921"/>
              <a:gd name="connsiteY57" fmla="*/ 10477 h 850702"/>
              <a:gd name="connsiteX58" fmla="*/ 396351 w 632921"/>
              <a:gd name="connsiteY58" fmla="*/ 47715 h 850702"/>
              <a:gd name="connsiteX59" fmla="*/ 386419 w 632921"/>
              <a:gd name="connsiteY59" fmla="*/ 58187 h 850702"/>
              <a:gd name="connsiteX60" fmla="*/ 375863 w 632921"/>
              <a:gd name="connsiteY60" fmla="*/ 48334 h 850702"/>
              <a:gd name="connsiteX61" fmla="*/ 375863 w 632921"/>
              <a:gd name="connsiteY61" fmla="*/ 47715 h 850702"/>
              <a:gd name="connsiteX62" fmla="*/ 507784 w 632921"/>
              <a:gd name="connsiteY62" fmla="*/ 107875 h 850702"/>
              <a:gd name="connsiteX63" fmla="*/ 507784 w 632921"/>
              <a:gd name="connsiteY63" fmla="*/ 93504 h 850702"/>
              <a:gd name="connsiteX64" fmla="*/ 534578 w 632921"/>
              <a:gd name="connsiteY64" fmla="*/ 66886 h 850702"/>
              <a:gd name="connsiteX65" fmla="*/ 549065 w 632921"/>
              <a:gd name="connsiteY65" fmla="*/ 66453 h 850702"/>
              <a:gd name="connsiteX66" fmla="*/ 549502 w 632921"/>
              <a:gd name="connsiteY66" fmla="*/ 80824 h 850702"/>
              <a:gd name="connsiteX67" fmla="*/ 549065 w 632921"/>
              <a:gd name="connsiteY67" fmla="*/ 81258 h 850702"/>
              <a:gd name="connsiteX68" fmla="*/ 522233 w 632921"/>
              <a:gd name="connsiteY68" fmla="*/ 107875 h 850702"/>
              <a:gd name="connsiteX69" fmla="*/ 507746 w 632921"/>
              <a:gd name="connsiteY69" fmla="*/ 107875 h 850702"/>
              <a:gd name="connsiteX70" fmla="*/ 558181 w 632921"/>
              <a:gd name="connsiteY70" fmla="*/ 228584 h 850702"/>
              <a:gd name="connsiteX71" fmla="*/ 568429 w 632921"/>
              <a:gd name="connsiteY71" fmla="*/ 218417 h 850702"/>
              <a:gd name="connsiteX72" fmla="*/ 606377 w 632921"/>
              <a:gd name="connsiteY72" fmla="*/ 218417 h 850702"/>
              <a:gd name="connsiteX73" fmla="*/ 616309 w 632921"/>
              <a:gd name="connsiteY73" fmla="*/ 228889 h 850702"/>
              <a:gd name="connsiteX74" fmla="*/ 606377 w 632921"/>
              <a:gd name="connsiteY74" fmla="*/ 238741 h 850702"/>
              <a:gd name="connsiteX75" fmla="*/ 568429 w 632921"/>
              <a:gd name="connsiteY75" fmla="*/ 238741 h 850702"/>
              <a:gd name="connsiteX76" fmla="*/ 558181 w 632921"/>
              <a:gd name="connsiteY76" fmla="*/ 228593 h 850702"/>
              <a:gd name="connsiteX77" fmla="*/ 558181 w 632921"/>
              <a:gd name="connsiteY77" fmla="*/ 228584 h 850702"/>
              <a:gd name="connsiteX78" fmla="*/ 549103 w 632921"/>
              <a:gd name="connsiteY78" fmla="*/ 375900 h 850702"/>
              <a:gd name="connsiteX79" fmla="*/ 549084 w 632921"/>
              <a:gd name="connsiteY79" fmla="*/ 390290 h 850702"/>
              <a:gd name="connsiteX80" fmla="*/ 534578 w 632921"/>
              <a:gd name="connsiteY80" fmla="*/ 390271 h 850702"/>
              <a:gd name="connsiteX81" fmla="*/ 507746 w 632921"/>
              <a:gd name="connsiteY81" fmla="*/ 363654 h 850702"/>
              <a:gd name="connsiteX82" fmla="*/ 507308 w 632921"/>
              <a:gd name="connsiteY82" fmla="*/ 349283 h 850702"/>
              <a:gd name="connsiteX83" fmla="*/ 521796 w 632921"/>
              <a:gd name="connsiteY83" fmla="*/ 348849 h 850702"/>
              <a:gd name="connsiteX84" fmla="*/ 522233 w 632921"/>
              <a:gd name="connsiteY84" fmla="*/ 349283 h 850702"/>
              <a:gd name="connsiteX85" fmla="*/ 223110 w 632921"/>
              <a:gd name="connsiteY85" fmla="*/ 81258 h 850702"/>
              <a:gd name="connsiteX86" fmla="*/ 222883 w 632921"/>
              <a:gd name="connsiteY86" fmla="*/ 66882 h 850702"/>
              <a:gd name="connsiteX87" fmla="*/ 237376 w 632921"/>
              <a:gd name="connsiteY87" fmla="*/ 66657 h 850702"/>
              <a:gd name="connsiteX88" fmla="*/ 237607 w 632921"/>
              <a:gd name="connsiteY88" fmla="*/ 66886 h 850702"/>
              <a:gd name="connsiteX89" fmla="*/ 264439 w 632921"/>
              <a:gd name="connsiteY89" fmla="*/ 93504 h 850702"/>
              <a:gd name="connsiteX90" fmla="*/ 264002 w 632921"/>
              <a:gd name="connsiteY90" fmla="*/ 107875 h 850702"/>
              <a:gd name="connsiteX91" fmla="*/ 249952 w 632921"/>
              <a:gd name="connsiteY91" fmla="*/ 107875 h 850702"/>
              <a:gd name="connsiteX92" fmla="*/ 155587 w 632921"/>
              <a:gd name="connsiteY92" fmla="*/ 228584 h 850702"/>
              <a:gd name="connsiteX93" fmla="*/ 165836 w 632921"/>
              <a:gd name="connsiteY93" fmla="*/ 218417 h 850702"/>
              <a:gd name="connsiteX94" fmla="*/ 203784 w 632921"/>
              <a:gd name="connsiteY94" fmla="*/ 218417 h 850702"/>
              <a:gd name="connsiteX95" fmla="*/ 213716 w 632921"/>
              <a:gd name="connsiteY95" fmla="*/ 228889 h 850702"/>
              <a:gd name="connsiteX96" fmla="*/ 203784 w 632921"/>
              <a:gd name="connsiteY96" fmla="*/ 238741 h 850702"/>
              <a:gd name="connsiteX97" fmla="*/ 165836 w 632921"/>
              <a:gd name="connsiteY97" fmla="*/ 238741 h 850702"/>
              <a:gd name="connsiteX98" fmla="*/ 155587 w 632921"/>
              <a:gd name="connsiteY98" fmla="*/ 228593 h 850702"/>
              <a:gd name="connsiteX99" fmla="*/ 155587 w 632921"/>
              <a:gd name="connsiteY99" fmla="*/ 228584 h 850702"/>
              <a:gd name="connsiteX100" fmla="*/ 264430 w 632921"/>
              <a:gd name="connsiteY100" fmla="*/ 349283 h 850702"/>
              <a:gd name="connsiteX101" fmla="*/ 264430 w 632921"/>
              <a:gd name="connsiteY101" fmla="*/ 363654 h 850702"/>
              <a:gd name="connsiteX102" fmla="*/ 237598 w 632921"/>
              <a:gd name="connsiteY102" fmla="*/ 390271 h 850702"/>
              <a:gd name="connsiteX103" fmla="*/ 223110 w 632921"/>
              <a:gd name="connsiteY103" fmla="*/ 390705 h 850702"/>
              <a:gd name="connsiteX104" fmla="*/ 222673 w 632921"/>
              <a:gd name="connsiteY104" fmla="*/ 376334 h 850702"/>
              <a:gd name="connsiteX105" fmla="*/ 223110 w 632921"/>
              <a:gd name="connsiteY105" fmla="*/ 375900 h 850702"/>
              <a:gd name="connsiteX106" fmla="*/ 249952 w 632921"/>
              <a:gd name="connsiteY106" fmla="*/ 349283 h 850702"/>
              <a:gd name="connsiteX107" fmla="*/ 264430 w 632921"/>
              <a:gd name="connsiteY107" fmla="*/ 349283 h 850702"/>
              <a:gd name="connsiteX108" fmla="*/ 618398 w 632921"/>
              <a:gd name="connsiteY108" fmla="*/ 514996 h 850702"/>
              <a:gd name="connsiteX109" fmla="*/ 556714 w 632921"/>
              <a:gd name="connsiteY109" fmla="*/ 513796 h 850702"/>
              <a:gd name="connsiteX110" fmla="*/ 417172 w 632921"/>
              <a:gd name="connsiteY110" fmla="*/ 593506 h 850702"/>
              <a:gd name="connsiteX111" fmla="*/ 384197 w 632921"/>
              <a:gd name="connsiteY111" fmla="*/ 564885 h 850702"/>
              <a:gd name="connsiteX112" fmla="*/ 270964 w 632921"/>
              <a:gd name="connsiteY112" fmla="*/ 534791 h 850702"/>
              <a:gd name="connsiteX113" fmla="*/ 94904 w 632921"/>
              <a:gd name="connsiteY113" fmla="*/ 612914 h 850702"/>
              <a:gd name="connsiteX114" fmla="*/ 57166 w 632921"/>
              <a:gd name="connsiteY114" fmla="*/ 605950 h 850702"/>
              <a:gd name="connsiteX115" fmla="*/ 14779 w 632921"/>
              <a:gd name="connsiteY115" fmla="*/ 630233 h 850702"/>
              <a:gd name="connsiteX116" fmla="*/ 14779 w 632921"/>
              <a:gd name="connsiteY116" fmla="*/ 630233 h 850702"/>
              <a:gd name="connsiteX117" fmla="*/ 3949 w 632921"/>
              <a:gd name="connsiteY117" fmla="*/ 670296 h 850702"/>
              <a:gd name="connsiteX118" fmla="*/ 100419 w 632921"/>
              <a:gd name="connsiteY118" fmla="*/ 836037 h 850702"/>
              <a:gd name="connsiteX119" fmla="*/ 118335 w 632921"/>
              <a:gd name="connsiteY119" fmla="*/ 849682 h 850702"/>
              <a:gd name="connsiteX120" fmla="*/ 126069 w 632921"/>
              <a:gd name="connsiteY120" fmla="*/ 850702 h 850702"/>
              <a:gd name="connsiteX121" fmla="*/ 140766 w 632921"/>
              <a:gd name="connsiteY121" fmla="*/ 846781 h 850702"/>
              <a:gd name="connsiteX122" fmla="*/ 183162 w 632921"/>
              <a:gd name="connsiteY122" fmla="*/ 822497 h 850702"/>
              <a:gd name="connsiteX123" fmla="*/ 193983 w 632921"/>
              <a:gd name="connsiteY123" fmla="*/ 782425 h 850702"/>
              <a:gd name="connsiteX124" fmla="*/ 192773 w 632921"/>
              <a:gd name="connsiteY124" fmla="*/ 780337 h 850702"/>
              <a:gd name="connsiteX125" fmla="*/ 234540 w 632921"/>
              <a:gd name="connsiteY125" fmla="*/ 753531 h 850702"/>
              <a:gd name="connsiteX126" fmla="*/ 397608 w 632921"/>
              <a:gd name="connsiteY126" fmla="*/ 756214 h 850702"/>
              <a:gd name="connsiteX127" fmla="*/ 404276 w 632921"/>
              <a:gd name="connsiteY127" fmla="*/ 753909 h 850702"/>
              <a:gd name="connsiteX128" fmla="*/ 618121 w 632921"/>
              <a:gd name="connsiteY128" fmla="*/ 579824 h 850702"/>
              <a:gd name="connsiteX129" fmla="*/ 632904 w 632921"/>
              <a:gd name="connsiteY129" fmla="*/ 548586 h 850702"/>
              <a:gd name="connsiteX130" fmla="*/ 618398 w 632921"/>
              <a:gd name="connsiteY130" fmla="*/ 514996 h 850702"/>
              <a:gd name="connsiteX131" fmla="*/ 172951 w 632921"/>
              <a:gd name="connsiteY131" fmla="*/ 804894 h 850702"/>
              <a:gd name="connsiteX132" fmla="*/ 130565 w 632921"/>
              <a:gd name="connsiteY132" fmla="*/ 829178 h 850702"/>
              <a:gd name="connsiteX133" fmla="*/ 118183 w 632921"/>
              <a:gd name="connsiteY133" fmla="*/ 825880 h 850702"/>
              <a:gd name="connsiteX134" fmla="*/ 21694 w 632921"/>
              <a:gd name="connsiteY134" fmla="*/ 660139 h 850702"/>
              <a:gd name="connsiteX135" fmla="*/ 25019 w 632921"/>
              <a:gd name="connsiteY135" fmla="*/ 647855 h 850702"/>
              <a:gd name="connsiteX136" fmla="*/ 25019 w 632921"/>
              <a:gd name="connsiteY136" fmla="*/ 647855 h 850702"/>
              <a:gd name="connsiteX137" fmla="*/ 67414 w 632921"/>
              <a:gd name="connsiteY137" fmla="*/ 623572 h 850702"/>
              <a:gd name="connsiteX138" fmla="*/ 79797 w 632921"/>
              <a:gd name="connsiteY138" fmla="*/ 626869 h 850702"/>
              <a:gd name="connsiteX139" fmla="*/ 176276 w 632921"/>
              <a:gd name="connsiteY139" fmla="*/ 792592 h 850702"/>
              <a:gd name="connsiteX140" fmla="*/ 172951 w 632921"/>
              <a:gd name="connsiteY140" fmla="*/ 804894 h 850702"/>
              <a:gd name="connsiteX141" fmla="*/ 605129 w 632921"/>
              <a:gd name="connsiteY141" fmla="*/ 564110 h 850702"/>
              <a:gd name="connsiteX142" fmla="*/ 394189 w 632921"/>
              <a:gd name="connsiteY142" fmla="*/ 735833 h 850702"/>
              <a:gd name="connsiteX143" fmla="*/ 231730 w 632921"/>
              <a:gd name="connsiteY143" fmla="*/ 733150 h 850702"/>
              <a:gd name="connsiteX144" fmla="*/ 226015 w 632921"/>
              <a:gd name="connsiteY144" fmla="*/ 734784 h 850702"/>
              <a:gd name="connsiteX145" fmla="*/ 182581 w 632921"/>
              <a:gd name="connsiteY145" fmla="*/ 762715 h 850702"/>
              <a:gd name="connsiteX146" fmla="*/ 106572 w 632921"/>
              <a:gd name="connsiteY146" fmla="*/ 632170 h 850702"/>
              <a:gd name="connsiteX147" fmla="*/ 264772 w 632921"/>
              <a:gd name="connsiteY147" fmla="*/ 554170 h 850702"/>
              <a:gd name="connsiteX148" fmla="*/ 265363 w 632921"/>
              <a:gd name="connsiteY148" fmla="*/ 554340 h 850702"/>
              <a:gd name="connsiteX149" fmla="*/ 378891 w 632921"/>
              <a:gd name="connsiteY149" fmla="*/ 584520 h 850702"/>
              <a:gd name="connsiteX150" fmla="*/ 399570 w 632921"/>
              <a:gd name="connsiteY150" fmla="*/ 620047 h 850702"/>
              <a:gd name="connsiteX151" fmla="*/ 363756 w 632921"/>
              <a:gd name="connsiteY151" fmla="*/ 640561 h 850702"/>
              <a:gd name="connsiteX152" fmla="*/ 271554 w 632921"/>
              <a:gd name="connsiteY152" fmla="*/ 616051 h 850702"/>
              <a:gd name="connsiteX153" fmla="*/ 258828 w 632921"/>
              <a:gd name="connsiteY153" fmla="*/ 622932 h 850702"/>
              <a:gd name="connsiteX154" fmla="*/ 265765 w 632921"/>
              <a:gd name="connsiteY154" fmla="*/ 635557 h 850702"/>
              <a:gd name="connsiteX155" fmla="*/ 266249 w 632921"/>
              <a:gd name="connsiteY155" fmla="*/ 635685 h 850702"/>
              <a:gd name="connsiteX156" fmla="*/ 358460 w 632921"/>
              <a:gd name="connsiteY156" fmla="*/ 660195 h 850702"/>
              <a:gd name="connsiteX157" fmla="*/ 396170 w 632921"/>
              <a:gd name="connsiteY157" fmla="*/ 655225 h 850702"/>
              <a:gd name="connsiteX158" fmla="*/ 421002 w 632921"/>
              <a:gd name="connsiteY158" fmla="*/ 614775 h 850702"/>
              <a:gd name="connsiteX159" fmla="*/ 566963 w 632921"/>
              <a:gd name="connsiteY159" fmla="*/ 531408 h 850702"/>
              <a:gd name="connsiteX160" fmla="*/ 604815 w 632921"/>
              <a:gd name="connsiteY160" fmla="*/ 530208 h 850702"/>
              <a:gd name="connsiteX161" fmla="*/ 612435 w 632921"/>
              <a:gd name="connsiteY161" fmla="*/ 548161 h 850702"/>
              <a:gd name="connsiteX162" fmla="*/ 605129 w 632921"/>
              <a:gd name="connsiteY162" fmla="*/ 564110 h 8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632921" h="850702">
                <a:moveTo>
                  <a:pt x="277984" y="345739"/>
                </a:moveTo>
                <a:cubicBezTo>
                  <a:pt x="293847" y="360204"/>
                  <a:pt x="302730" y="380701"/>
                  <a:pt x="302396" y="402073"/>
                </a:cubicBezTo>
                <a:lnTo>
                  <a:pt x="302396" y="413090"/>
                </a:lnTo>
                <a:cubicBezTo>
                  <a:pt x="297425" y="413872"/>
                  <a:pt x="293766" y="418123"/>
                  <a:pt x="293767" y="423115"/>
                </a:cubicBezTo>
                <a:lnTo>
                  <a:pt x="293767" y="458227"/>
                </a:lnTo>
                <a:cubicBezTo>
                  <a:pt x="293796" y="479477"/>
                  <a:pt x="308694" y="497856"/>
                  <a:pt x="329609" y="502448"/>
                </a:cubicBezTo>
                <a:cubicBezTo>
                  <a:pt x="344330" y="533398"/>
                  <a:pt x="381556" y="546651"/>
                  <a:pt x="412756" y="532048"/>
                </a:cubicBezTo>
                <a:cubicBezTo>
                  <a:pt x="425862" y="525914"/>
                  <a:pt x="436411" y="515449"/>
                  <a:pt x="442595" y="502448"/>
                </a:cubicBezTo>
                <a:cubicBezTo>
                  <a:pt x="463510" y="497856"/>
                  <a:pt x="478408" y="479477"/>
                  <a:pt x="478437" y="458227"/>
                </a:cubicBezTo>
                <a:lnTo>
                  <a:pt x="478437" y="423115"/>
                </a:lnTo>
                <a:cubicBezTo>
                  <a:pt x="478438" y="418123"/>
                  <a:pt x="474779" y="413872"/>
                  <a:pt x="469808" y="413090"/>
                </a:cubicBezTo>
                <a:lnTo>
                  <a:pt x="469808" y="402073"/>
                </a:lnTo>
                <a:cubicBezTo>
                  <a:pt x="469477" y="380700"/>
                  <a:pt x="478363" y="360203"/>
                  <a:pt x="494230" y="345739"/>
                </a:cubicBezTo>
                <a:cubicBezTo>
                  <a:pt x="525680" y="316396"/>
                  <a:pt x="543442" y="275419"/>
                  <a:pt x="543274" y="232590"/>
                </a:cubicBezTo>
                <a:cubicBezTo>
                  <a:pt x="543274" y="146486"/>
                  <a:pt x="472910" y="76685"/>
                  <a:pt x="386111" y="76685"/>
                </a:cubicBezTo>
                <a:cubicBezTo>
                  <a:pt x="299313" y="76685"/>
                  <a:pt x="228949" y="146486"/>
                  <a:pt x="228949" y="232590"/>
                </a:cubicBezTo>
                <a:cubicBezTo>
                  <a:pt x="228778" y="275418"/>
                  <a:pt x="246537" y="316395"/>
                  <a:pt x="277984" y="345739"/>
                </a:cubicBezTo>
                <a:close/>
                <a:moveTo>
                  <a:pt x="457949" y="433273"/>
                </a:moveTo>
                <a:lnTo>
                  <a:pt x="457949" y="448070"/>
                </a:lnTo>
                <a:lnTo>
                  <a:pt x="314264" y="448070"/>
                </a:lnTo>
                <a:lnTo>
                  <a:pt x="314264" y="433273"/>
                </a:lnTo>
                <a:close/>
                <a:moveTo>
                  <a:pt x="386102" y="517651"/>
                </a:moveTo>
                <a:cubicBezTo>
                  <a:pt x="374067" y="517586"/>
                  <a:pt x="362632" y="512429"/>
                  <a:pt x="354669" y="503478"/>
                </a:cubicBezTo>
                <a:lnTo>
                  <a:pt x="417601" y="503478"/>
                </a:lnTo>
                <a:cubicBezTo>
                  <a:pt x="409631" y="512457"/>
                  <a:pt x="398162" y="517617"/>
                  <a:pt x="386102" y="517651"/>
                </a:cubicBezTo>
                <a:close/>
                <a:moveTo>
                  <a:pt x="432774" y="483191"/>
                </a:moveTo>
                <a:lnTo>
                  <a:pt x="339429" y="483191"/>
                </a:lnTo>
                <a:cubicBezTo>
                  <a:pt x="329501" y="483181"/>
                  <a:pt x="320505" y="477387"/>
                  <a:pt x="316455" y="468394"/>
                </a:cubicBezTo>
                <a:lnTo>
                  <a:pt x="455749" y="468394"/>
                </a:lnTo>
                <a:cubicBezTo>
                  <a:pt x="451701" y="477380"/>
                  <a:pt x="442715" y="483173"/>
                  <a:pt x="432793" y="483191"/>
                </a:cubicBezTo>
                <a:close/>
                <a:moveTo>
                  <a:pt x="386102" y="97009"/>
                </a:moveTo>
                <a:cubicBezTo>
                  <a:pt x="461550" y="97092"/>
                  <a:pt x="522692" y="157745"/>
                  <a:pt x="522776" y="232590"/>
                </a:cubicBezTo>
                <a:cubicBezTo>
                  <a:pt x="522929" y="269847"/>
                  <a:pt x="507483" y="305494"/>
                  <a:pt x="480123" y="331018"/>
                </a:cubicBezTo>
                <a:cubicBezTo>
                  <a:pt x="460106" y="349270"/>
                  <a:pt x="448898" y="375134"/>
                  <a:pt x="449319" y="402101"/>
                </a:cubicBezTo>
                <a:lnTo>
                  <a:pt x="449319" y="412977"/>
                </a:lnTo>
                <a:lnTo>
                  <a:pt x="396351" y="412977"/>
                </a:lnTo>
                <a:lnTo>
                  <a:pt x="396351" y="303125"/>
                </a:lnTo>
                <a:cubicBezTo>
                  <a:pt x="419474" y="298291"/>
                  <a:pt x="436033" y="278066"/>
                  <a:pt x="436061" y="254624"/>
                </a:cubicBezTo>
                <a:cubicBezTo>
                  <a:pt x="436233" y="249012"/>
                  <a:pt x="431787" y="244323"/>
                  <a:pt x="426129" y="244152"/>
                </a:cubicBezTo>
                <a:cubicBezTo>
                  <a:pt x="420471" y="243981"/>
                  <a:pt x="415745" y="248392"/>
                  <a:pt x="415572" y="254005"/>
                </a:cubicBezTo>
                <a:cubicBezTo>
                  <a:pt x="415566" y="254212"/>
                  <a:pt x="415566" y="254418"/>
                  <a:pt x="415572" y="254624"/>
                </a:cubicBezTo>
                <a:cubicBezTo>
                  <a:pt x="415572" y="270771"/>
                  <a:pt x="402378" y="283859"/>
                  <a:pt x="386102" y="283859"/>
                </a:cubicBezTo>
                <a:cubicBezTo>
                  <a:pt x="369826" y="283859"/>
                  <a:pt x="356632" y="270771"/>
                  <a:pt x="356632" y="254624"/>
                </a:cubicBezTo>
                <a:cubicBezTo>
                  <a:pt x="356804" y="249012"/>
                  <a:pt x="352358" y="244323"/>
                  <a:pt x="346700" y="244152"/>
                </a:cubicBezTo>
                <a:cubicBezTo>
                  <a:pt x="341042" y="243981"/>
                  <a:pt x="336316" y="248392"/>
                  <a:pt x="336143" y="254005"/>
                </a:cubicBezTo>
                <a:cubicBezTo>
                  <a:pt x="336137" y="254212"/>
                  <a:pt x="336137" y="254418"/>
                  <a:pt x="336143" y="254624"/>
                </a:cubicBezTo>
                <a:cubicBezTo>
                  <a:pt x="336176" y="278068"/>
                  <a:pt x="352738" y="298292"/>
                  <a:pt x="375863" y="303125"/>
                </a:cubicBezTo>
                <a:lnTo>
                  <a:pt x="375863" y="412949"/>
                </a:lnTo>
                <a:lnTo>
                  <a:pt x="322884" y="412949"/>
                </a:lnTo>
                <a:lnTo>
                  <a:pt x="322884" y="402073"/>
                </a:lnTo>
                <a:cubicBezTo>
                  <a:pt x="323297" y="375115"/>
                  <a:pt x="312090" y="349264"/>
                  <a:pt x="292081" y="331018"/>
                </a:cubicBezTo>
                <a:cubicBezTo>
                  <a:pt x="264729" y="305501"/>
                  <a:pt x="249282" y="269865"/>
                  <a:pt x="249428" y="232618"/>
                </a:cubicBezTo>
                <a:cubicBezTo>
                  <a:pt x="249496" y="157762"/>
                  <a:pt x="310642" y="97092"/>
                  <a:pt x="386102" y="97009"/>
                </a:cubicBezTo>
                <a:close/>
                <a:moveTo>
                  <a:pt x="375863" y="47715"/>
                </a:moveTo>
                <a:lnTo>
                  <a:pt x="375863" y="10477"/>
                </a:lnTo>
                <a:cubicBezTo>
                  <a:pt x="375690" y="4865"/>
                  <a:pt x="380136" y="176"/>
                  <a:pt x="385794" y="5"/>
                </a:cubicBezTo>
                <a:cubicBezTo>
                  <a:pt x="391452" y="-166"/>
                  <a:pt x="396178" y="4245"/>
                  <a:pt x="396351" y="9857"/>
                </a:cubicBezTo>
                <a:cubicBezTo>
                  <a:pt x="396357" y="10064"/>
                  <a:pt x="396357" y="10270"/>
                  <a:pt x="396351" y="10477"/>
                </a:cubicBezTo>
                <a:lnTo>
                  <a:pt x="396351" y="47715"/>
                </a:lnTo>
                <a:cubicBezTo>
                  <a:pt x="396523" y="53327"/>
                  <a:pt x="392077" y="58016"/>
                  <a:pt x="386419" y="58187"/>
                </a:cubicBezTo>
                <a:cubicBezTo>
                  <a:pt x="380761" y="58358"/>
                  <a:pt x="376035" y="53947"/>
                  <a:pt x="375863" y="48334"/>
                </a:cubicBezTo>
                <a:cubicBezTo>
                  <a:pt x="375856" y="48128"/>
                  <a:pt x="375856" y="47922"/>
                  <a:pt x="375863" y="47715"/>
                </a:cubicBezTo>
                <a:close/>
                <a:moveTo>
                  <a:pt x="507784" y="107875"/>
                </a:moveTo>
                <a:cubicBezTo>
                  <a:pt x="503786" y="103906"/>
                  <a:pt x="503786" y="97473"/>
                  <a:pt x="507784" y="93504"/>
                </a:cubicBezTo>
                <a:lnTo>
                  <a:pt x="534578" y="66886"/>
                </a:lnTo>
                <a:cubicBezTo>
                  <a:pt x="538457" y="62798"/>
                  <a:pt x="544944" y="62603"/>
                  <a:pt x="549065" y="66453"/>
                </a:cubicBezTo>
                <a:cubicBezTo>
                  <a:pt x="553187" y="70301"/>
                  <a:pt x="553383" y="76736"/>
                  <a:pt x="549502" y="80824"/>
                </a:cubicBezTo>
                <a:cubicBezTo>
                  <a:pt x="549361" y="80973"/>
                  <a:pt x="549216" y="81118"/>
                  <a:pt x="549065" y="81258"/>
                </a:cubicBezTo>
                <a:lnTo>
                  <a:pt x="522233" y="107875"/>
                </a:lnTo>
                <a:cubicBezTo>
                  <a:pt x="518232" y="111841"/>
                  <a:pt x="511747" y="111841"/>
                  <a:pt x="507746" y="107875"/>
                </a:cubicBezTo>
                <a:close/>
                <a:moveTo>
                  <a:pt x="558181" y="228584"/>
                </a:moveTo>
                <a:cubicBezTo>
                  <a:pt x="558181" y="222968"/>
                  <a:pt x="562769" y="218417"/>
                  <a:pt x="568429" y="218417"/>
                </a:cubicBezTo>
                <a:lnTo>
                  <a:pt x="606377" y="218417"/>
                </a:lnTo>
                <a:cubicBezTo>
                  <a:pt x="612035" y="218588"/>
                  <a:pt x="616481" y="223276"/>
                  <a:pt x="616309" y="228889"/>
                </a:cubicBezTo>
                <a:cubicBezTo>
                  <a:pt x="616144" y="234260"/>
                  <a:pt x="611792" y="238578"/>
                  <a:pt x="606377" y="238741"/>
                </a:cubicBezTo>
                <a:lnTo>
                  <a:pt x="568429" y="238741"/>
                </a:lnTo>
                <a:cubicBezTo>
                  <a:pt x="562774" y="238747"/>
                  <a:pt x="558186" y="234203"/>
                  <a:pt x="558181" y="228593"/>
                </a:cubicBezTo>
                <a:cubicBezTo>
                  <a:pt x="558181" y="228590"/>
                  <a:pt x="558181" y="228586"/>
                  <a:pt x="558181" y="228584"/>
                </a:cubicBezTo>
                <a:close/>
                <a:moveTo>
                  <a:pt x="549103" y="375900"/>
                </a:moveTo>
                <a:cubicBezTo>
                  <a:pt x="553104" y="379879"/>
                  <a:pt x="553095" y="386322"/>
                  <a:pt x="549084" y="390290"/>
                </a:cubicBezTo>
                <a:cubicBezTo>
                  <a:pt x="545073" y="394259"/>
                  <a:pt x="538578" y="394250"/>
                  <a:pt x="534578" y="390271"/>
                </a:cubicBezTo>
                <a:lnTo>
                  <a:pt x="507746" y="363654"/>
                </a:lnTo>
                <a:cubicBezTo>
                  <a:pt x="503624" y="359806"/>
                  <a:pt x="503428" y="353371"/>
                  <a:pt x="507308" y="349283"/>
                </a:cubicBezTo>
                <a:cubicBezTo>
                  <a:pt x="511188" y="345194"/>
                  <a:pt x="517674" y="344999"/>
                  <a:pt x="521796" y="348849"/>
                </a:cubicBezTo>
                <a:cubicBezTo>
                  <a:pt x="521946" y="348989"/>
                  <a:pt x="522092" y="349133"/>
                  <a:pt x="522233" y="349283"/>
                </a:cubicBezTo>
                <a:close/>
                <a:moveTo>
                  <a:pt x="223110" y="81258"/>
                </a:moveTo>
                <a:cubicBezTo>
                  <a:pt x="219046" y="77350"/>
                  <a:pt x="218944" y="70913"/>
                  <a:pt x="222883" y="66882"/>
                </a:cubicBezTo>
                <a:cubicBezTo>
                  <a:pt x="226823" y="62850"/>
                  <a:pt x="233311" y="62749"/>
                  <a:pt x="237376" y="66657"/>
                </a:cubicBezTo>
                <a:cubicBezTo>
                  <a:pt x="237454" y="66732"/>
                  <a:pt x="237531" y="66809"/>
                  <a:pt x="237607" y="66886"/>
                </a:cubicBezTo>
                <a:lnTo>
                  <a:pt x="264439" y="93504"/>
                </a:lnTo>
                <a:cubicBezTo>
                  <a:pt x="268319" y="97592"/>
                  <a:pt x="268123" y="104027"/>
                  <a:pt x="264002" y="107875"/>
                </a:cubicBezTo>
                <a:cubicBezTo>
                  <a:pt x="260055" y="111560"/>
                  <a:pt x="253898" y="111560"/>
                  <a:pt x="249952" y="107875"/>
                </a:cubicBezTo>
                <a:close/>
                <a:moveTo>
                  <a:pt x="155587" y="228584"/>
                </a:moveTo>
                <a:cubicBezTo>
                  <a:pt x="155587" y="222968"/>
                  <a:pt x="160176" y="218417"/>
                  <a:pt x="165836" y="218417"/>
                </a:cubicBezTo>
                <a:lnTo>
                  <a:pt x="203784" y="218417"/>
                </a:lnTo>
                <a:cubicBezTo>
                  <a:pt x="209442" y="218588"/>
                  <a:pt x="213888" y="223276"/>
                  <a:pt x="213716" y="228889"/>
                </a:cubicBezTo>
                <a:cubicBezTo>
                  <a:pt x="213551" y="234260"/>
                  <a:pt x="209199" y="238578"/>
                  <a:pt x="203784" y="238741"/>
                </a:cubicBezTo>
                <a:lnTo>
                  <a:pt x="165836" y="238741"/>
                </a:lnTo>
                <a:cubicBezTo>
                  <a:pt x="160181" y="238747"/>
                  <a:pt x="155593" y="234203"/>
                  <a:pt x="155587" y="228593"/>
                </a:cubicBezTo>
                <a:cubicBezTo>
                  <a:pt x="155587" y="228590"/>
                  <a:pt x="155587" y="228586"/>
                  <a:pt x="155587" y="228584"/>
                </a:cubicBezTo>
                <a:close/>
                <a:moveTo>
                  <a:pt x="264430" y="349283"/>
                </a:moveTo>
                <a:cubicBezTo>
                  <a:pt x="268427" y="353252"/>
                  <a:pt x="268427" y="359685"/>
                  <a:pt x="264430" y="363654"/>
                </a:cubicBezTo>
                <a:lnTo>
                  <a:pt x="237598" y="390271"/>
                </a:lnTo>
                <a:cubicBezTo>
                  <a:pt x="233718" y="394360"/>
                  <a:pt x="227232" y="394555"/>
                  <a:pt x="223110" y="390705"/>
                </a:cubicBezTo>
                <a:cubicBezTo>
                  <a:pt x="218989" y="386857"/>
                  <a:pt x="218792" y="380422"/>
                  <a:pt x="222673" y="376334"/>
                </a:cubicBezTo>
                <a:cubicBezTo>
                  <a:pt x="222814" y="376185"/>
                  <a:pt x="222960" y="376040"/>
                  <a:pt x="223110" y="375900"/>
                </a:cubicBezTo>
                <a:lnTo>
                  <a:pt x="249952" y="349283"/>
                </a:lnTo>
                <a:cubicBezTo>
                  <a:pt x="253952" y="345323"/>
                  <a:pt x="260429" y="345323"/>
                  <a:pt x="264430" y="349283"/>
                </a:cubicBezTo>
                <a:close/>
                <a:moveTo>
                  <a:pt x="618398" y="514996"/>
                </a:moveTo>
                <a:cubicBezTo>
                  <a:pt x="602205" y="500756"/>
                  <a:pt x="580298" y="500331"/>
                  <a:pt x="556714" y="513796"/>
                </a:cubicBezTo>
                <a:lnTo>
                  <a:pt x="417172" y="593506"/>
                </a:lnTo>
                <a:cubicBezTo>
                  <a:pt x="411245" y="579412"/>
                  <a:pt x="399065" y="568842"/>
                  <a:pt x="384197" y="564885"/>
                </a:cubicBezTo>
                <a:lnTo>
                  <a:pt x="270964" y="534791"/>
                </a:lnTo>
                <a:cubicBezTo>
                  <a:pt x="205041" y="513059"/>
                  <a:pt x="145872" y="539383"/>
                  <a:pt x="94904" y="612914"/>
                </a:cubicBezTo>
                <a:cubicBezTo>
                  <a:pt x="85768" y="601691"/>
                  <a:pt x="69758" y="598737"/>
                  <a:pt x="57166" y="605950"/>
                </a:cubicBezTo>
                <a:lnTo>
                  <a:pt x="14779" y="630233"/>
                </a:lnTo>
                <a:lnTo>
                  <a:pt x="14779" y="630233"/>
                </a:lnTo>
                <a:cubicBezTo>
                  <a:pt x="654" y="638343"/>
                  <a:pt x="-4190" y="656264"/>
                  <a:pt x="3949" y="670296"/>
                </a:cubicBezTo>
                <a:lnTo>
                  <a:pt x="100419" y="836037"/>
                </a:lnTo>
                <a:cubicBezTo>
                  <a:pt x="104317" y="842774"/>
                  <a:pt x="110767" y="847686"/>
                  <a:pt x="118335" y="849682"/>
                </a:cubicBezTo>
                <a:cubicBezTo>
                  <a:pt x="120857" y="850355"/>
                  <a:pt x="123458" y="850698"/>
                  <a:pt x="126069" y="850702"/>
                </a:cubicBezTo>
                <a:cubicBezTo>
                  <a:pt x="131231" y="850703"/>
                  <a:pt x="136301" y="849350"/>
                  <a:pt x="140766" y="846781"/>
                </a:cubicBezTo>
                <a:lnTo>
                  <a:pt x="183162" y="822497"/>
                </a:lnTo>
                <a:cubicBezTo>
                  <a:pt x="197290" y="814384"/>
                  <a:pt x="202130" y="796457"/>
                  <a:pt x="193983" y="782425"/>
                </a:cubicBezTo>
                <a:lnTo>
                  <a:pt x="192773" y="780337"/>
                </a:lnTo>
                <a:lnTo>
                  <a:pt x="234540" y="753531"/>
                </a:lnTo>
                <a:lnTo>
                  <a:pt x="397608" y="756214"/>
                </a:lnTo>
                <a:cubicBezTo>
                  <a:pt x="400035" y="756248"/>
                  <a:pt x="402396" y="755432"/>
                  <a:pt x="404276" y="753909"/>
                </a:cubicBezTo>
                <a:lnTo>
                  <a:pt x="618121" y="579824"/>
                </a:lnTo>
                <a:cubicBezTo>
                  <a:pt x="627426" y="572064"/>
                  <a:pt x="632830" y="560645"/>
                  <a:pt x="632904" y="548586"/>
                </a:cubicBezTo>
                <a:cubicBezTo>
                  <a:pt x="633262" y="535822"/>
                  <a:pt x="627960" y="523544"/>
                  <a:pt x="618398" y="514996"/>
                </a:cubicBezTo>
                <a:close/>
                <a:moveTo>
                  <a:pt x="172951" y="804894"/>
                </a:moveTo>
                <a:lnTo>
                  <a:pt x="130565" y="829178"/>
                </a:lnTo>
                <a:cubicBezTo>
                  <a:pt x="126222" y="831608"/>
                  <a:pt x="120715" y="830142"/>
                  <a:pt x="118183" y="825880"/>
                </a:cubicBezTo>
                <a:lnTo>
                  <a:pt x="21694" y="660139"/>
                </a:lnTo>
                <a:cubicBezTo>
                  <a:pt x="19211" y="655834"/>
                  <a:pt x="20696" y="650348"/>
                  <a:pt x="25019" y="647855"/>
                </a:cubicBezTo>
                <a:lnTo>
                  <a:pt x="25019" y="647855"/>
                </a:lnTo>
                <a:lnTo>
                  <a:pt x="67414" y="623572"/>
                </a:lnTo>
                <a:cubicBezTo>
                  <a:pt x="71757" y="621130"/>
                  <a:pt x="77271" y="622599"/>
                  <a:pt x="79797" y="626869"/>
                </a:cubicBezTo>
                <a:lnTo>
                  <a:pt x="176276" y="792592"/>
                </a:lnTo>
                <a:cubicBezTo>
                  <a:pt x="178778" y="796901"/>
                  <a:pt x="177290" y="802404"/>
                  <a:pt x="172951" y="804894"/>
                </a:cubicBezTo>
                <a:close/>
                <a:moveTo>
                  <a:pt x="605129" y="564110"/>
                </a:moveTo>
                <a:lnTo>
                  <a:pt x="394189" y="735833"/>
                </a:lnTo>
                <a:lnTo>
                  <a:pt x="231730" y="733150"/>
                </a:lnTo>
                <a:cubicBezTo>
                  <a:pt x="229703" y="733115"/>
                  <a:pt x="227713" y="733685"/>
                  <a:pt x="226015" y="734784"/>
                </a:cubicBezTo>
                <a:lnTo>
                  <a:pt x="182581" y="762715"/>
                </a:lnTo>
                <a:lnTo>
                  <a:pt x="106572" y="632170"/>
                </a:lnTo>
                <a:cubicBezTo>
                  <a:pt x="153730" y="560066"/>
                  <a:pt x="205498" y="534517"/>
                  <a:pt x="264772" y="554170"/>
                </a:cubicBezTo>
                <a:cubicBezTo>
                  <a:pt x="264963" y="554227"/>
                  <a:pt x="265163" y="554293"/>
                  <a:pt x="265363" y="554340"/>
                </a:cubicBezTo>
                <a:lnTo>
                  <a:pt x="378891" y="584520"/>
                </a:lnTo>
                <a:cubicBezTo>
                  <a:pt x="394491" y="588666"/>
                  <a:pt x="403750" y="604572"/>
                  <a:pt x="399570" y="620047"/>
                </a:cubicBezTo>
                <a:cubicBezTo>
                  <a:pt x="395391" y="635523"/>
                  <a:pt x="379356" y="644707"/>
                  <a:pt x="363756" y="640561"/>
                </a:cubicBezTo>
                <a:lnTo>
                  <a:pt x="271554" y="616051"/>
                </a:lnTo>
                <a:cubicBezTo>
                  <a:pt x="266124" y="614464"/>
                  <a:pt x="260426" y="617545"/>
                  <a:pt x="258828" y="622932"/>
                </a:cubicBezTo>
                <a:cubicBezTo>
                  <a:pt x="257229" y="628318"/>
                  <a:pt x="260335" y="633970"/>
                  <a:pt x="265765" y="635557"/>
                </a:cubicBezTo>
                <a:cubicBezTo>
                  <a:pt x="265925" y="635603"/>
                  <a:pt x="266086" y="635646"/>
                  <a:pt x="266249" y="635685"/>
                </a:cubicBezTo>
                <a:lnTo>
                  <a:pt x="358460" y="660195"/>
                </a:lnTo>
                <a:cubicBezTo>
                  <a:pt x="371194" y="663605"/>
                  <a:pt x="384775" y="661816"/>
                  <a:pt x="396170" y="655225"/>
                </a:cubicBezTo>
                <a:cubicBezTo>
                  <a:pt x="410884" y="646850"/>
                  <a:pt x="420254" y="631587"/>
                  <a:pt x="421002" y="614775"/>
                </a:cubicBezTo>
                <a:lnTo>
                  <a:pt x="566963" y="531408"/>
                </a:lnTo>
                <a:cubicBezTo>
                  <a:pt x="582746" y="522394"/>
                  <a:pt x="595480" y="521959"/>
                  <a:pt x="604815" y="530208"/>
                </a:cubicBezTo>
                <a:cubicBezTo>
                  <a:pt x="609839" y="534827"/>
                  <a:pt x="612616" y="541368"/>
                  <a:pt x="612435" y="548161"/>
                </a:cubicBezTo>
                <a:cubicBezTo>
                  <a:pt x="612474" y="554283"/>
                  <a:pt x="609803" y="560114"/>
                  <a:pt x="605129" y="564110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65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8536F-BC95-E7C3-C2C1-DF92A02EB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326"/>
            <a:ext cx="9085729" cy="576169"/>
          </a:xfrm>
        </p:spPr>
        <p:txBody>
          <a:bodyPr/>
          <a:lstStyle/>
          <a:p>
            <a:r>
              <a:rPr lang="en-US" dirty="0"/>
              <a:t>How </a:t>
            </a:r>
            <a:r>
              <a:rPr lang="en-US" dirty="0" err="1"/>
              <a:t>Acceleo</a:t>
            </a:r>
            <a:r>
              <a:rPr lang="en-US" dirty="0"/>
              <a:t> </a:t>
            </a:r>
            <a:r>
              <a:rPr lang="en-US" dirty="0" err="1"/>
              <a:t>Matemática</a:t>
            </a:r>
            <a:r>
              <a:rPr lang="en-US" dirty="0"/>
              <a:t> Stands Out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05D0B-1EC8-0DE4-FE37-D6ED420EC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07336" y="6548717"/>
            <a:ext cx="275063" cy="239993"/>
          </a:xfrm>
        </p:spPr>
        <p:txBody>
          <a:bodyPr/>
          <a:lstStyle/>
          <a:p>
            <a:fld id="{54107B61-0113-E343-BE5F-4CCEC0BAC761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1A191DB-9D52-05EC-58B7-A110C06780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880360"/>
              </p:ext>
            </p:extLst>
          </p:nvPr>
        </p:nvGraphicFramePr>
        <p:xfrm>
          <a:off x="609600" y="1310640"/>
          <a:ext cx="10972800" cy="4876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7560">
                  <a:extLst>
                    <a:ext uri="{9D8B030D-6E8A-4147-A177-3AD203B41FA5}">
                      <a16:colId xmlns:a16="http://schemas.microsoft.com/office/drawing/2014/main" val="724977221"/>
                    </a:ext>
                  </a:extLst>
                </a:gridCol>
                <a:gridCol w="1527048">
                  <a:extLst>
                    <a:ext uri="{9D8B030D-6E8A-4147-A177-3AD203B41FA5}">
                      <a16:colId xmlns:a16="http://schemas.microsoft.com/office/drawing/2014/main" val="837045719"/>
                    </a:ext>
                  </a:extLst>
                </a:gridCol>
                <a:gridCol w="1527048">
                  <a:extLst>
                    <a:ext uri="{9D8B030D-6E8A-4147-A177-3AD203B41FA5}">
                      <a16:colId xmlns:a16="http://schemas.microsoft.com/office/drawing/2014/main" val="3847758009"/>
                    </a:ext>
                  </a:extLst>
                </a:gridCol>
                <a:gridCol w="1527048">
                  <a:extLst>
                    <a:ext uri="{9D8B030D-6E8A-4147-A177-3AD203B41FA5}">
                      <a16:colId xmlns:a16="http://schemas.microsoft.com/office/drawing/2014/main" val="1560896928"/>
                    </a:ext>
                  </a:extLst>
                </a:gridCol>
                <a:gridCol w="1527048">
                  <a:extLst>
                    <a:ext uri="{9D8B030D-6E8A-4147-A177-3AD203B41FA5}">
                      <a16:colId xmlns:a16="http://schemas.microsoft.com/office/drawing/2014/main" val="1437161017"/>
                    </a:ext>
                  </a:extLst>
                </a:gridCol>
                <a:gridCol w="1527048">
                  <a:extLst>
                    <a:ext uri="{9D8B030D-6E8A-4147-A177-3AD203B41FA5}">
                      <a16:colId xmlns:a16="http://schemas.microsoft.com/office/drawing/2014/main" val="615246649"/>
                    </a:ext>
                  </a:extLst>
                </a:gridCol>
              </a:tblGrid>
              <a:tr h="58423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bg1"/>
                          </a:solidFill>
                          <a:effectLst/>
                        </a:rPr>
                        <a:t>Feature / App</a:t>
                      </a:r>
                      <a:endParaRPr lang="en-US" sz="16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311747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Math-focused design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743562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Real-time collaboration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826389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Geometry/graphing tools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3326761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Integrated student-teacher whiteboards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553247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Feedback system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1797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Modular standard math lessons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960308"/>
                  </a:ext>
                </a:extLst>
              </a:tr>
              <a:tr h="613223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Comprehensive grade math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accent1"/>
                          </a:solidFill>
                          <a:effectLst/>
                        </a:rPr>
                        <a:t>curricula, including frequent assessments</a:t>
                      </a:r>
                      <a:endParaRPr lang="en-US" sz="1200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82880" marR="2304" marT="2304" marB="2304" anchor="ctr">
                    <a:lnL w="12700" cmpd="sng">
                      <a:noFill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Calibri" panose="020F0502020204030204" pitchFamily="34" charset="0"/>
                        <a:ea typeface="DengXia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04" marR="2304" marT="2304" marB="2304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20281"/>
                  </a:ext>
                </a:extLst>
              </a:tr>
            </a:tbl>
          </a:graphicData>
        </a:graphic>
      </p:graphicFrame>
      <p:pic>
        <p:nvPicPr>
          <p:cNvPr id="9" name="Picture 8" descr="A yellow and blue logo&#10;&#10;Description automatically generated">
            <a:extLst>
              <a:ext uri="{FF2B5EF4-FFF2-40B4-BE49-F238E27FC236}">
                <a16:creationId xmlns:a16="http://schemas.microsoft.com/office/drawing/2014/main" id="{024DE5B5-6F45-3EC3-E2E2-03F6711567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4889" y="1473379"/>
            <a:ext cx="668862" cy="268883"/>
          </a:xfrm>
          <a:prstGeom prst="rect">
            <a:avLst/>
          </a:prstGeom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7C1FB118-EDB7-A073-C7D3-5D5CA8FC2D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5752" y="1494619"/>
            <a:ext cx="896141" cy="1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close-up of a black background&#10;&#10;Description automatically generated">
            <a:extLst>
              <a:ext uri="{FF2B5EF4-FFF2-40B4-BE49-F238E27FC236}">
                <a16:creationId xmlns:a16="http://schemas.microsoft.com/office/drawing/2014/main" id="{F8101002-B80D-179B-F595-AF9C9AFE0F1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562" y="1511165"/>
            <a:ext cx="1092919" cy="183149"/>
          </a:xfrm>
          <a:prstGeom prst="rect">
            <a:avLst/>
          </a:prstGeom>
        </p:spPr>
      </p:pic>
      <p:pic>
        <p:nvPicPr>
          <p:cNvPr id="13" name="Picture 12" descr="Blue letters on a black background&#10;&#10;Description automatically generated">
            <a:extLst>
              <a:ext uri="{FF2B5EF4-FFF2-40B4-BE49-F238E27FC236}">
                <a16:creationId xmlns:a16="http://schemas.microsoft.com/office/drawing/2014/main" id="{02145445-9289-F36E-36F7-CC4D713DDC1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0368" y="1492991"/>
            <a:ext cx="1073820" cy="201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3994E5-F576-6B83-FC8B-5D0AF463BB1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80966" y="1519422"/>
            <a:ext cx="1279647" cy="173483"/>
          </a:xfrm>
          <a:prstGeom prst="rect">
            <a:avLst/>
          </a:prstGeom>
        </p:spPr>
      </p:pic>
      <p:sp>
        <p:nvSpPr>
          <p:cNvPr id="8245" name="Freeform 8244">
            <a:extLst>
              <a:ext uri="{FF2B5EF4-FFF2-40B4-BE49-F238E27FC236}">
                <a16:creationId xmlns:a16="http://schemas.microsoft.com/office/drawing/2014/main" id="{FA88BD92-94CE-DFF4-BC4C-E3A6A95B9E92}"/>
              </a:ext>
            </a:extLst>
          </p:cNvPr>
          <p:cNvSpPr/>
          <p:nvPr/>
        </p:nvSpPr>
        <p:spPr>
          <a:xfrm>
            <a:off x="4591033" y="208324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46" name="Freeform 8245">
            <a:extLst>
              <a:ext uri="{FF2B5EF4-FFF2-40B4-BE49-F238E27FC236}">
                <a16:creationId xmlns:a16="http://schemas.microsoft.com/office/drawing/2014/main" id="{30AC001D-50E3-695D-D1C2-58CB341C463F}"/>
              </a:ext>
            </a:extLst>
          </p:cNvPr>
          <p:cNvSpPr/>
          <p:nvPr/>
        </p:nvSpPr>
        <p:spPr>
          <a:xfrm>
            <a:off x="6117964" y="2083248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47" name="Freeform 8246">
            <a:extLst>
              <a:ext uri="{FF2B5EF4-FFF2-40B4-BE49-F238E27FC236}">
                <a16:creationId xmlns:a16="http://schemas.microsoft.com/office/drawing/2014/main" id="{0121398E-4B4F-5268-EA28-208D530C0061}"/>
              </a:ext>
            </a:extLst>
          </p:cNvPr>
          <p:cNvSpPr/>
          <p:nvPr/>
        </p:nvSpPr>
        <p:spPr>
          <a:xfrm>
            <a:off x="6117964" y="269773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48" name="Freeform 8247">
            <a:extLst>
              <a:ext uri="{FF2B5EF4-FFF2-40B4-BE49-F238E27FC236}">
                <a16:creationId xmlns:a16="http://schemas.microsoft.com/office/drawing/2014/main" id="{E106E7CD-F514-4E4C-73AA-C4AE800F8100}"/>
              </a:ext>
            </a:extLst>
          </p:cNvPr>
          <p:cNvSpPr/>
          <p:nvPr/>
        </p:nvSpPr>
        <p:spPr>
          <a:xfrm>
            <a:off x="4591033" y="269773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49" name="Freeform 8248">
            <a:extLst>
              <a:ext uri="{FF2B5EF4-FFF2-40B4-BE49-F238E27FC236}">
                <a16:creationId xmlns:a16="http://schemas.microsoft.com/office/drawing/2014/main" id="{E66C1A0E-132A-7683-32A9-69916BE70BD4}"/>
              </a:ext>
            </a:extLst>
          </p:cNvPr>
          <p:cNvSpPr/>
          <p:nvPr/>
        </p:nvSpPr>
        <p:spPr>
          <a:xfrm>
            <a:off x="4591033" y="331221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0" name="Freeform 8249">
            <a:extLst>
              <a:ext uri="{FF2B5EF4-FFF2-40B4-BE49-F238E27FC236}">
                <a16:creationId xmlns:a16="http://schemas.microsoft.com/office/drawing/2014/main" id="{1B180142-D4B5-7936-90BC-D6B8DDFE17DC}"/>
              </a:ext>
            </a:extLst>
          </p:cNvPr>
          <p:cNvSpPr/>
          <p:nvPr/>
        </p:nvSpPr>
        <p:spPr>
          <a:xfrm>
            <a:off x="4591033" y="392670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1" name="Freeform 8250">
            <a:extLst>
              <a:ext uri="{FF2B5EF4-FFF2-40B4-BE49-F238E27FC236}">
                <a16:creationId xmlns:a16="http://schemas.microsoft.com/office/drawing/2014/main" id="{B3E0AFFC-3570-4BE4-4F38-0522A12466A0}"/>
              </a:ext>
            </a:extLst>
          </p:cNvPr>
          <p:cNvSpPr/>
          <p:nvPr/>
        </p:nvSpPr>
        <p:spPr>
          <a:xfrm>
            <a:off x="4591032" y="454118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2" name="Freeform 8251">
            <a:extLst>
              <a:ext uri="{FF2B5EF4-FFF2-40B4-BE49-F238E27FC236}">
                <a16:creationId xmlns:a16="http://schemas.microsoft.com/office/drawing/2014/main" id="{C2652D60-C2A0-15EB-BCC0-1618C6FB622A}"/>
              </a:ext>
            </a:extLst>
          </p:cNvPr>
          <p:cNvSpPr/>
          <p:nvPr/>
        </p:nvSpPr>
        <p:spPr>
          <a:xfrm>
            <a:off x="4591033" y="5770156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4" name="Freeform 8253">
            <a:extLst>
              <a:ext uri="{FF2B5EF4-FFF2-40B4-BE49-F238E27FC236}">
                <a16:creationId xmlns:a16="http://schemas.microsoft.com/office/drawing/2014/main" id="{822357EB-9113-15C7-09CC-CB415731C5E5}"/>
              </a:ext>
            </a:extLst>
          </p:cNvPr>
          <p:cNvSpPr/>
          <p:nvPr/>
        </p:nvSpPr>
        <p:spPr>
          <a:xfrm>
            <a:off x="6117964" y="331221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5" name="Freeform 8254">
            <a:extLst>
              <a:ext uri="{FF2B5EF4-FFF2-40B4-BE49-F238E27FC236}">
                <a16:creationId xmlns:a16="http://schemas.microsoft.com/office/drawing/2014/main" id="{C768ED35-2985-6E5A-E734-576DE8187BEB}"/>
              </a:ext>
            </a:extLst>
          </p:cNvPr>
          <p:cNvSpPr/>
          <p:nvPr/>
        </p:nvSpPr>
        <p:spPr>
          <a:xfrm>
            <a:off x="6117964" y="392670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6" name="Freeform 8255">
            <a:extLst>
              <a:ext uri="{FF2B5EF4-FFF2-40B4-BE49-F238E27FC236}">
                <a16:creationId xmlns:a16="http://schemas.microsoft.com/office/drawing/2014/main" id="{B0B0512F-1B63-362B-9384-A8A130FC6162}"/>
              </a:ext>
            </a:extLst>
          </p:cNvPr>
          <p:cNvSpPr/>
          <p:nvPr/>
        </p:nvSpPr>
        <p:spPr>
          <a:xfrm>
            <a:off x="6117964" y="454118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7" name="Freeform 8256">
            <a:extLst>
              <a:ext uri="{FF2B5EF4-FFF2-40B4-BE49-F238E27FC236}">
                <a16:creationId xmlns:a16="http://schemas.microsoft.com/office/drawing/2014/main" id="{C3565804-0326-29CF-393A-9777EEFF3778}"/>
              </a:ext>
            </a:extLst>
          </p:cNvPr>
          <p:cNvSpPr/>
          <p:nvPr/>
        </p:nvSpPr>
        <p:spPr>
          <a:xfrm>
            <a:off x="6117964" y="515567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8" name="Freeform 8257">
            <a:extLst>
              <a:ext uri="{FF2B5EF4-FFF2-40B4-BE49-F238E27FC236}">
                <a16:creationId xmlns:a16="http://schemas.microsoft.com/office/drawing/2014/main" id="{77A9BE4B-C49A-2B44-D901-EAE0734AE889}"/>
              </a:ext>
            </a:extLst>
          </p:cNvPr>
          <p:cNvSpPr/>
          <p:nvPr/>
        </p:nvSpPr>
        <p:spPr>
          <a:xfrm>
            <a:off x="6117964" y="5770156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59" name="Freeform 8258">
            <a:extLst>
              <a:ext uri="{FF2B5EF4-FFF2-40B4-BE49-F238E27FC236}">
                <a16:creationId xmlns:a16="http://schemas.microsoft.com/office/drawing/2014/main" id="{B321AFFC-9B67-F10A-7134-F3283EFADCBD}"/>
              </a:ext>
            </a:extLst>
          </p:cNvPr>
          <p:cNvSpPr/>
          <p:nvPr/>
        </p:nvSpPr>
        <p:spPr>
          <a:xfrm>
            <a:off x="7644895" y="515567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0" name="Freeform 8259">
            <a:extLst>
              <a:ext uri="{FF2B5EF4-FFF2-40B4-BE49-F238E27FC236}">
                <a16:creationId xmlns:a16="http://schemas.microsoft.com/office/drawing/2014/main" id="{1AED7956-F5E4-EC73-A42E-00D9F78C2D77}"/>
              </a:ext>
            </a:extLst>
          </p:cNvPr>
          <p:cNvSpPr/>
          <p:nvPr/>
        </p:nvSpPr>
        <p:spPr>
          <a:xfrm>
            <a:off x="7644895" y="5770156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1" name="Freeform 8260">
            <a:extLst>
              <a:ext uri="{FF2B5EF4-FFF2-40B4-BE49-F238E27FC236}">
                <a16:creationId xmlns:a16="http://schemas.microsoft.com/office/drawing/2014/main" id="{EFEC10F3-7D26-4157-1338-BF1A588C4CAF}"/>
              </a:ext>
            </a:extLst>
          </p:cNvPr>
          <p:cNvSpPr/>
          <p:nvPr/>
        </p:nvSpPr>
        <p:spPr>
          <a:xfrm>
            <a:off x="7644895" y="454118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2" name="Freeform 8261">
            <a:extLst>
              <a:ext uri="{FF2B5EF4-FFF2-40B4-BE49-F238E27FC236}">
                <a16:creationId xmlns:a16="http://schemas.microsoft.com/office/drawing/2014/main" id="{92C93313-8F2E-137C-3FD4-E64B09426F68}"/>
              </a:ext>
            </a:extLst>
          </p:cNvPr>
          <p:cNvSpPr/>
          <p:nvPr/>
        </p:nvSpPr>
        <p:spPr>
          <a:xfrm>
            <a:off x="7644895" y="392670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3" name="Freeform 8262">
            <a:extLst>
              <a:ext uri="{FF2B5EF4-FFF2-40B4-BE49-F238E27FC236}">
                <a16:creationId xmlns:a16="http://schemas.microsoft.com/office/drawing/2014/main" id="{B83E6375-A750-64BA-5D91-5CF414A7D3F8}"/>
              </a:ext>
            </a:extLst>
          </p:cNvPr>
          <p:cNvSpPr/>
          <p:nvPr/>
        </p:nvSpPr>
        <p:spPr>
          <a:xfrm>
            <a:off x="7644895" y="331221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4" name="Freeform 8263">
            <a:extLst>
              <a:ext uri="{FF2B5EF4-FFF2-40B4-BE49-F238E27FC236}">
                <a16:creationId xmlns:a16="http://schemas.microsoft.com/office/drawing/2014/main" id="{D7850C7A-7559-EEB0-0663-AB786F9BE56D}"/>
              </a:ext>
            </a:extLst>
          </p:cNvPr>
          <p:cNvSpPr/>
          <p:nvPr/>
        </p:nvSpPr>
        <p:spPr>
          <a:xfrm>
            <a:off x="7644895" y="269773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5" name="Freeform 8264">
            <a:extLst>
              <a:ext uri="{FF2B5EF4-FFF2-40B4-BE49-F238E27FC236}">
                <a16:creationId xmlns:a16="http://schemas.microsoft.com/office/drawing/2014/main" id="{4BCD971B-3C75-1310-9C30-0558E7C303B6}"/>
              </a:ext>
            </a:extLst>
          </p:cNvPr>
          <p:cNvSpPr/>
          <p:nvPr/>
        </p:nvSpPr>
        <p:spPr>
          <a:xfrm>
            <a:off x="7644895" y="207152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6" name="Freeform 8265">
            <a:extLst>
              <a:ext uri="{FF2B5EF4-FFF2-40B4-BE49-F238E27FC236}">
                <a16:creationId xmlns:a16="http://schemas.microsoft.com/office/drawing/2014/main" id="{1F9456E0-9F45-FB96-11EF-E8ABF6B004BA}"/>
              </a:ext>
            </a:extLst>
          </p:cNvPr>
          <p:cNvSpPr/>
          <p:nvPr/>
        </p:nvSpPr>
        <p:spPr>
          <a:xfrm>
            <a:off x="9171826" y="2042218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7" name="Freeform 8266">
            <a:extLst>
              <a:ext uri="{FF2B5EF4-FFF2-40B4-BE49-F238E27FC236}">
                <a16:creationId xmlns:a16="http://schemas.microsoft.com/office/drawing/2014/main" id="{3D4D3825-ADF1-ECDE-943E-3F602DA2748B}"/>
              </a:ext>
            </a:extLst>
          </p:cNvPr>
          <p:cNvSpPr/>
          <p:nvPr/>
        </p:nvSpPr>
        <p:spPr>
          <a:xfrm>
            <a:off x="9171826" y="269773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8" name="Freeform 8267">
            <a:extLst>
              <a:ext uri="{FF2B5EF4-FFF2-40B4-BE49-F238E27FC236}">
                <a16:creationId xmlns:a16="http://schemas.microsoft.com/office/drawing/2014/main" id="{36E031CB-6BA5-DFC5-886F-FA42961B31BA}"/>
              </a:ext>
            </a:extLst>
          </p:cNvPr>
          <p:cNvSpPr/>
          <p:nvPr/>
        </p:nvSpPr>
        <p:spPr>
          <a:xfrm>
            <a:off x="9171826" y="331221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69" name="Freeform 8268">
            <a:extLst>
              <a:ext uri="{FF2B5EF4-FFF2-40B4-BE49-F238E27FC236}">
                <a16:creationId xmlns:a16="http://schemas.microsoft.com/office/drawing/2014/main" id="{A684883F-6104-0570-4A33-1A4FCB832DB5}"/>
              </a:ext>
            </a:extLst>
          </p:cNvPr>
          <p:cNvSpPr/>
          <p:nvPr/>
        </p:nvSpPr>
        <p:spPr>
          <a:xfrm>
            <a:off x="9171826" y="392670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0" name="Freeform 8269">
            <a:extLst>
              <a:ext uri="{FF2B5EF4-FFF2-40B4-BE49-F238E27FC236}">
                <a16:creationId xmlns:a16="http://schemas.microsoft.com/office/drawing/2014/main" id="{26000EB2-084C-4967-EBF8-B045D0088003}"/>
              </a:ext>
            </a:extLst>
          </p:cNvPr>
          <p:cNvSpPr/>
          <p:nvPr/>
        </p:nvSpPr>
        <p:spPr>
          <a:xfrm>
            <a:off x="9171826" y="454118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1" name="Freeform 8270">
            <a:extLst>
              <a:ext uri="{FF2B5EF4-FFF2-40B4-BE49-F238E27FC236}">
                <a16:creationId xmlns:a16="http://schemas.microsoft.com/office/drawing/2014/main" id="{E118F52E-28A2-8795-0EE1-35AA03FD7908}"/>
              </a:ext>
            </a:extLst>
          </p:cNvPr>
          <p:cNvSpPr/>
          <p:nvPr/>
        </p:nvSpPr>
        <p:spPr>
          <a:xfrm>
            <a:off x="9171826" y="515567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2" name="Freeform 8271">
            <a:extLst>
              <a:ext uri="{FF2B5EF4-FFF2-40B4-BE49-F238E27FC236}">
                <a16:creationId xmlns:a16="http://schemas.microsoft.com/office/drawing/2014/main" id="{BF14F1EF-EE38-CA0D-AFDD-46AC55856367}"/>
              </a:ext>
            </a:extLst>
          </p:cNvPr>
          <p:cNvSpPr/>
          <p:nvPr/>
        </p:nvSpPr>
        <p:spPr>
          <a:xfrm>
            <a:off x="9171826" y="5770156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58 w 293906"/>
              <a:gd name="connsiteY1" fmla="*/ 293907 h 293906"/>
              <a:gd name="connsiteX2" fmla="*/ 0 w 293906"/>
              <a:gd name="connsiteY2" fmla="*/ 146958 h 293906"/>
              <a:gd name="connsiteX3" fmla="*/ 146958 w 293906"/>
              <a:gd name="connsiteY3" fmla="*/ 0 h 293906"/>
              <a:gd name="connsiteX4" fmla="*/ 293907 w 293906"/>
              <a:gd name="connsiteY4" fmla="*/ 146958 h 293906"/>
              <a:gd name="connsiteX5" fmla="*/ 171229 w 293906"/>
              <a:gd name="connsiteY5" fmla="*/ 146958 h 293906"/>
              <a:gd name="connsiteX6" fmla="*/ 211575 w 293906"/>
              <a:gd name="connsiteY6" fmla="*/ 106613 h 293906"/>
              <a:gd name="connsiteX7" fmla="*/ 211575 w 293906"/>
              <a:gd name="connsiteY7" fmla="*/ 82332 h 293906"/>
              <a:gd name="connsiteX8" fmla="*/ 187303 w 293906"/>
              <a:gd name="connsiteY8" fmla="*/ 82332 h 293906"/>
              <a:gd name="connsiteX9" fmla="*/ 146958 w 293906"/>
              <a:gd name="connsiteY9" fmla="*/ 122677 h 293906"/>
              <a:gd name="connsiteX10" fmla="*/ 106613 w 293906"/>
              <a:gd name="connsiteY10" fmla="*/ 82332 h 293906"/>
              <a:gd name="connsiteX11" fmla="*/ 82332 w 293906"/>
              <a:gd name="connsiteY11" fmla="*/ 82332 h 293906"/>
              <a:gd name="connsiteX12" fmla="*/ 82332 w 293906"/>
              <a:gd name="connsiteY12" fmla="*/ 106613 h 293906"/>
              <a:gd name="connsiteX13" fmla="*/ 122677 w 293906"/>
              <a:gd name="connsiteY13" fmla="*/ 146958 h 293906"/>
              <a:gd name="connsiteX14" fmla="*/ 82332 w 293906"/>
              <a:gd name="connsiteY14" fmla="*/ 187303 h 293906"/>
              <a:gd name="connsiteX15" fmla="*/ 82332 w 293906"/>
              <a:gd name="connsiteY15" fmla="*/ 211575 h 293906"/>
              <a:gd name="connsiteX16" fmla="*/ 94472 w 293906"/>
              <a:gd name="connsiteY16" fmla="*/ 216618 h 293906"/>
              <a:gd name="connsiteX17" fmla="*/ 106613 w 293906"/>
              <a:gd name="connsiteY17" fmla="*/ 211575 h 293906"/>
              <a:gd name="connsiteX18" fmla="*/ 146958 w 293906"/>
              <a:gd name="connsiteY18" fmla="*/ 171229 h 293906"/>
              <a:gd name="connsiteX19" fmla="*/ 187303 w 293906"/>
              <a:gd name="connsiteY19" fmla="*/ 211575 h 293906"/>
              <a:gd name="connsiteX20" fmla="*/ 199434 w 293906"/>
              <a:gd name="connsiteY20" fmla="*/ 216618 h 293906"/>
              <a:gd name="connsiteX21" fmla="*/ 211575 w 293906"/>
              <a:gd name="connsiteY21" fmla="*/ 211575 h 293906"/>
              <a:gd name="connsiteX22" fmla="*/ 211575 w 293906"/>
              <a:gd name="connsiteY22" fmla="*/ 187303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58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58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171229" y="146958"/>
                </a:moveTo>
                <a:lnTo>
                  <a:pt x="211575" y="106613"/>
                </a:lnTo>
                <a:cubicBezTo>
                  <a:pt x="218296" y="99891"/>
                  <a:pt x="218296" y="89053"/>
                  <a:pt x="211575" y="82332"/>
                </a:cubicBezTo>
                <a:cubicBezTo>
                  <a:pt x="204899" y="75620"/>
                  <a:pt x="193979" y="75620"/>
                  <a:pt x="187303" y="82332"/>
                </a:cubicBezTo>
                <a:lnTo>
                  <a:pt x="146958" y="122677"/>
                </a:lnTo>
                <a:lnTo>
                  <a:pt x="106613" y="82332"/>
                </a:lnTo>
                <a:cubicBezTo>
                  <a:pt x="99891" y="75620"/>
                  <a:pt x="89053" y="75620"/>
                  <a:pt x="82332" y="82332"/>
                </a:cubicBezTo>
                <a:cubicBezTo>
                  <a:pt x="75620" y="89053"/>
                  <a:pt x="75620" y="99891"/>
                  <a:pt x="82332" y="106613"/>
                </a:cubicBezTo>
                <a:lnTo>
                  <a:pt x="122677" y="146958"/>
                </a:lnTo>
                <a:lnTo>
                  <a:pt x="82332" y="187303"/>
                </a:lnTo>
                <a:cubicBezTo>
                  <a:pt x="75620" y="194015"/>
                  <a:pt x="75620" y="204854"/>
                  <a:pt x="82332" y="211575"/>
                </a:cubicBezTo>
                <a:cubicBezTo>
                  <a:pt x="85697" y="214931"/>
                  <a:pt x="90080" y="216618"/>
                  <a:pt x="94472" y="216618"/>
                </a:cubicBezTo>
                <a:cubicBezTo>
                  <a:pt x="98865" y="216618"/>
                  <a:pt x="103248" y="214931"/>
                  <a:pt x="106613" y="211575"/>
                </a:cubicBezTo>
                <a:lnTo>
                  <a:pt x="146958" y="171229"/>
                </a:lnTo>
                <a:lnTo>
                  <a:pt x="187303" y="211575"/>
                </a:lnTo>
                <a:cubicBezTo>
                  <a:pt x="190659" y="214931"/>
                  <a:pt x="195051" y="216618"/>
                  <a:pt x="199434" y="216618"/>
                </a:cubicBezTo>
                <a:cubicBezTo>
                  <a:pt x="203827" y="216618"/>
                  <a:pt x="208219" y="214931"/>
                  <a:pt x="211575" y="211575"/>
                </a:cubicBezTo>
                <a:cubicBezTo>
                  <a:pt x="218296" y="204854"/>
                  <a:pt x="218296" y="194015"/>
                  <a:pt x="211575" y="187303"/>
                </a:cubicBezTo>
                <a:close/>
              </a:path>
            </a:pathLst>
          </a:custGeom>
          <a:solidFill>
            <a:srgbClr val="FF000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3" name="Freeform 8272">
            <a:extLst>
              <a:ext uri="{FF2B5EF4-FFF2-40B4-BE49-F238E27FC236}">
                <a16:creationId xmlns:a16="http://schemas.microsoft.com/office/drawing/2014/main" id="{A7F877EA-0A86-AC33-45B2-BB1D0999FCF8}"/>
              </a:ext>
            </a:extLst>
          </p:cNvPr>
          <p:cNvSpPr/>
          <p:nvPr/>
        </p:nvSpPr>
        <p:spPr>
          <a:xfrm>
            <a:off x="10698757" y="5770156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4" name="Freeform 8273">
            <a:extLst>
              <a:ext uri="{FF2B5EF4-FFF2-40B4-BE49-F238E27FC236}">
                <a16:creationId xmlns:a16="http://schemas.microsoft.com/office/drawing/2014/main" id="{3D365D15-E888-EDC2-1C3D-4386C55F5AE8}"/>
              </a:ext>
            </a:extLst>
          </p:cNvPr>
          <p:cNvSpPr/>
          <p:nvPr/>
        </p:nvSpPr>
        <p:spPr>
          <a:xfrm>
            <a:off x="10698757" y="515567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5" name="Freeform 8274">
            <a:extLst>
              <a:ext uri="{FF2B5EF4-FFF2-40B4-BE49-F238E27FC236}">
                <a16:creationId xmlns:a16="http://schemas.microsoft.com/office/drawing/2014/main" id="{217558EB-5C19-5723-0D8B-A7E5963B994D}"/>
              </a:ext>
            </a:extLst>
          </p:cNvPr>
          <p:cNvSpPr/>
          <p:nvPr/>
        </p:nvSpPr>
        <p:spPr>
          <a:xfrm>
            <a:off x="10698757" y="454118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6" name="Freeform 8275">
            <a:extLst>
              <a:ext uri="{FF2B5EF4-FFF2-40B4-BE49-F238E27FC236}">
                <a16:creationId xmlns:a16="http://schemas.microsoft.com/office/drawing/2014/main" id="{BF1881DE-FA21-7D7C-5584-43C91F50908F}"/>
              </a:ext>
            </a:extLst>
          </p:cNvPr>
          <p:cNvSpPr/>
          <p:nvPr/>
        </p:nvSpPr>
        <p:spPr>
          <a:xfrm>
            <a:off x="10698757" y="392670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7" name="Freeform 8276">
            <a:extLst>
              <a:ext uri="{FF2B5EF4-FFF2-40B4-BE49-F238E27FC236}">
                <a16:creationId xmlns:a16="http://schemas.microsoft.com/office/drawing/2014/main" id="{D38E2106-69D2-36BB-DE5D-3D03B4122E36}"/>
              </a:ext>
            </a:extLst>
          </p:cNvPr>
          <p:cNvSpPr/>
          <p:nvPr/>
        </p:nvSpPr>
        <p:spPr>
          <a:xfrm>
            <a:off x="10698757" y="3312219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8" name="Freeform 8277">
            <a:extLst>
              <a:ext uri="{FF2B5EF4-FFF2-40B4-BE49-F238E27FC236}">
                <a16:creationId xmlns:a16="http://schemas.microsoft.com/office/drawing/2014/main" id="{9ABD3FDD-3ADF-E685-5CCB-C45BBC4BE1A0}"/>
              </a:ext>
            </a:extLst>
          </p:cNvPr>
          <p:cNvSpPr/>
          <p:nvPr/>
        </p:nvSpPr>
        <p:spPr>
          <a:xfrm>
            <a:off x="10698757" y="2697734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79" name="Freeform 8278">
            <a:extLst>
              <a:ext uri="{FF2B5EF4-FFF2-40B4-BE49-F238E27FC236}">
                <a16:creationId xmlns:a16="http://schemas.microsoft.com/office/drawing/2014/main" id="{32BC2488-0ED0-D883-2D44-51DD4121FE5F}"/>
              </a:ext>
            </a:extLst>
          </p:cNvPr>
          <p:cNvSpPr/>
          <p:nvPr/>
        </p:nvSpPr>
        <p:spPr>
          <a:xfrm>
            <a:off x="10698757" y="2036357"/>
            <a:ext cx="256572" cy="256572"/>
          </a:xfrm>
          <a:custGeom>
            <a:avLst/>
            <a:gdLst>
              <a:gd name="connsiteX0" fmla="*/ 293907 w 293906"/>
              <a:gd name="connsiteY0" fmla="*/ 146958 h 293906"/>
              <a:gd name="connsiteX1" fmla="*/ 146949 w 293906"/>
              <a:gd name="connsiteY1" fmla="*/ 293907 h 293906"/>
              <a:gd name="connsiteX2" fmla="*/ 0 w 293906"/>
              <a:gd name="connsiteY2" fmla="*/ 146958 h 293906"/>
              <a:gd name="connsiteX3" fmla="*/ 146949 w 293906"/>
              <a:gd name="connsiteY3" fmla="*/ 0 h 293906"/>
              <a:gd name="connsiteX4" fmla="*/ 293907 w 293906"/>
              <a:gd name="connsiteY4" fmla="*/ 146958 h 293906"/>
              <a:gd name="connsiteX5" fmla="*/ 58895 w 293906"/>
              <a:gd name="connsiteY5" fmla="*/ 139357 h 293906"/>
              <a:gd name="connsiteX6" fmla="*/ 58437 w 293906"/>
              <a:gd name="connsiteY6" fmla="*/ 163637 h 293906"/>
              <a:gd name="connsiteX7" fmla="*/ 103403 w 293906"/>
              <a:gd name="connsiteY7" fmla="*/ 210429 h 293906"/>
              <a:gd name="connsiteX8" fmla="*/ 115424 w 293906"/>
              <a:gd name="connsiteY8" fmla="*/ 215701 h 293906"/>
              <a:gd name="connsiteX9" fmla="*/ 115764 w 293906"/>
              <a:gd name="connsiteY9" fmla="*/ 215701 h 293906"/>
              <a:gd name="connsiteX10" fmla="*/ 127675 w 293906"/>
              <a:gd name="connsiteY10" fmla="*/ 210924 h 293906"/>
              <a:gd name="connsiteX11" fmla="*/ 235003 w 293906"/>
              <a:gd name="connsiteY11" fmla="*/ 107759 h 293906"/>
              <a:gd name="connsiteX12" fmla="*/ 235461 w 293906"/>
              <a:gd name="connsiteY12" fmla="*/ 83478 h 293906"/>
              <a:gd name="connsiteX13" fmla="*/ 211190 w 293906"/>
              <a:gd name="connsiteY13" fmla="*/ 82983 h 293906"/>
              <a:gd name="connsiteX14" fmla="*/ 182755 w 293906"/>
              <a:gd name="connsiteY14" fmla="*/ 110317 h 293906"/>
              <a:gd name="connsiteX15" fmla="*/ 116259 w 293906"/>
              <a:gd name="connsiteY15" fmla="*/ 174246 h 293906"/>
              <a:gd name="connsiteX16" fmla="*/ 88356 w 293906"/>
              <a:gd name="connsiteY16" fmla="*/ 145280 h 293906"/>
              <a:gd name="connsiteX17" fmla="*/ 83167 w 293906"/>
              <a:gd name="connsiteY17" fmla="*/ 139852 h 293906"/>
              <a:gd name="connsiteX18" fmla="*/ 58895 w 293906"/>
              <a:gd name="connsiteY18" fmla="*/ 139357 h 29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3906" h="293906">
                <a:moveTo>
                  <a:pt x="293907" y="146958"/>
                </a:moveTo>
                <a:cubicBezTo>
                  <a:pt x="293907" y="227988"/>
                  <a:pt x="227988" y="293907"/>
                  <a:pt x="146949" y="293907"/>
                </a:cubicBezTo>
                <a:cubicBezTo>
                  <a:pt x="65919" y="293907"/>
                  <a:pt x="0" y="227988"/>
                  <a:pt x="0" y="146958"/>
                </a:cubicBezTo>
                <a:cubicBezTo>
                  <a:pt x="0" y="65919"/>
                  <a:pt x="65919" y="0"/>
                  <a:pt x="146949" y="0"/>
                </a:cubicBezTo>
                <a:cubicBezTo>
                  <a:pt x="227988" y="0"/>
                  <a:pt x="293907" y="65919"/>
                  <a:pt x="293907" y="146958"/>
                </a:cubicBezTo>
                <a:close/>
                <a:moveTo>
                  <a:pt x="58895" y="139357"/>
                </a:moveTo>
                <a:cubicBezTo>
                  <a:pt x="52064" y="145922"/>
                  <a:pt x="51835" y="156806"/>
                  <a:pt x="58437" y="163637"/>
                </a:cubicBezTo>
                <a:lnTo>
                  <a:pt x="103403" y="210429"/>
                </a:lnTo>
                <a:cubicBezTo>
                  <a:pt x="106530" y="213711"/>
                  <a:pt x="110876" y="215618"/>
                  <a:pt x="115424" y="215701"/>
                </a:cubicBezTo>
                <a:lnTo>
                  <a:pt x="115764" y="215701"/>
                </a:lnTo>
                <a:cubicBezTo>
                  <a:pt x="120192" y="215701"/>
                  <a:pt x="124466" y="213977"/>
                  <a:pt x="127675" y="210924"/>
                </a:cubicBezTo>
                <a:lnTo>
                  <a:pt x="235003" y="107759"/>
                </a:lnTo>
                <a:cubicBezTo>
                  <a:pt x="241843" y="101193"/>
                  <a:pt x="242072" y="90309"/>
                  <a:pt x="235461" y="83478"/>
                </a:cubicBezTo>
                <a:cubicBezTo>
                  <a:pt x="228896" y="76647"/>
                  <a:pt x="218021" y="76418"/>
                  <a:pt x="211190" y="82983"/>
                </a:cubicBezTo>
                <a:lnTo>
                  <a:pt x="182755" y="110317"/>
                </a:lnTo>
                <a:lnTo>
                  <a:pt x="116259" y="174246"/>
                </a:lnTo>
                <a:lnTo>
                  <a:pt x="88356" y="145280"/>
                </a:lnTo>
                <a:lnTo>
                  <a:pt x="83167" y="139852"/>
                </a:lnTo>
                <a:cubicBezTo>
                  <a:pt x="76601" y="132984"/>
                  <a:pt x="65726" y="132791"/>
                  <a:pt x="58895" y="139357"/>
                </a:cubicBezTo>
                <a:close/>
              </a:path>
            </a:pathLst>
          </a:custGeom>
          <a:solidFill>
            <a:srgbClr val="00B050"/>
          </a:solidFill>
          <a:ln w="91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291" name="Group 8290">
            <a:extLst>
              <a:ext uri="{FF2B5EF4-FFF2-40B4-BE49-F238E27FC236}">
                <a16:creationId xmlns:a16="http://schemas.microsoft.com/office/drawing/2014/main" id="{56A97937-6D39-B9CB-4E93-DD893BD19F73}"/>
              </a:ext>
            </a:extLst>
          </p:cNvPr>
          <p:cNvGrpSpPr/>
          <p:nvPr/>
        </p:nvGrpSpPr>
        <p:grpSpPr>
          <a:xfrm>
            <a:off x="4591032" y="5155674"/>
            <a:ext cx="256573" cy="256573"/>
            <a:chOff x="4591032" y="5155674"/>
            <a:chExt cx="256573" cy="256573"/>
          </a:xfrm>
        </p:grpSpPr>
        <p:sp>
          <p:nvSpPr>
            <p:cNvPr id="8290" name="Freeform 8289">
              <a:extLst>
                <a:ext uri="{FF2B5EF4-FFF2-40B4-BE49-F238E27FC236}">
                  <a16:creationId xmlns:a16="http://schemas.microsoft.com/office/drawing/2014/main" id="{AF200DC8-FA90-5F3B-FF88-EC79026DCB0F}"/>
                </a:ext>
              </a:extLst>
            </p:cNvPr>
            <p:cNvSpPr/>
            <p:nvPr/>
          </p:nvSpPr>
          <p:spPr>
            <a:xfrm>
              <a:off x="4591032" y="5155674"/>
              <a:ext cx="256573" cy="256573"/>
            </a:xfrm>
            <a:custGeom>
              <a:avLst/>
              <a:gdLst>
                <a:gd name="connsiteX0" fmla="*/ 128291 w 256573"/>
                <a:gd name="connsiteY0" fmla="*/ 0 h 256573"/>
                <a:gd name="connsiteX1" fmla="*/ 256573 w 256573"/>
                <a:gd name="connsiteY1" fmla="*/ 128291 h 256573"/>
                <a:gd name="connsiteX2" fmla="*/ 128291 w 256573"/>
                <a:gd name="connsiteY2" fmla="*/ 256573 h 256573"/>
                <a:gd name="connsiteX3" fmla="*/ 0 w 256573"/>
                <a:gd name="connsiteY3" fmla="*/ 128291 h 256573"/>
                <a:gd name="connsiteX4" fmla="*/ 128291 w 256573"/>
                <a:gd name="connsiteY4" fmla="*/ 0 h 256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573" h="256573">
                  <a:moveTo>
                    <a:pt x="128291" y="0"/>
                  </a:moveTo>
                  <a:cubicBezTo>
                    <a:pt x="199028" y="0"/>
                    <a:pt x="256573" y="57546"/>
                    <a:pt x="256573" y="128291"/>
                  </a:cubicBezTo>
                  <a:cubicBezTo>
                    <a:pt x="256573" y="199028"/>
                    <a:pt x="199028" y="256573"/>
                    <a:pt x="128291" y="256573"/>
                  </a:cubicBezTo>
                  <a:cubicBezTo>
                    <a:pt x="57546" y="256573"/>
                    <a:pt x="0" y="199028"/>
                    <a:pt x="0" y="128291"/>
                  </a:cubicBezTo>
                  <a:cubicBezTo>
                    <a:pt x="0" y="57546"/>
                    <a:pt x="57546" y="0"/>
                    <a:pt x="1282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85" name="Freeform 8284">
              <a:extLst>
                <a:ext uri="{FF2B5EF4-FFF2-40B4-BE49-F238E27FC236}">
                  <a16:creationId xmlns:a16="http://schemas.microsoft.com/office/drawing/2014/main" id="{92E24F80-80D0-75E7-7554-6F73F27386B0}"/>
                </a:ext>
              </a:extLst>
            </p:cNvPr>
            <p:cNvSpPr/>
            <p:nvPr/>
          </p:nvSpPr>
          <p:spPr>
            <a:xfrm>
              <a:off x="4667582" y="5206217"/>
              <a:ext cx="103473" cy="153368"/>
            </a:xfrm>
            <a:custGeom>
              <a:avLst/>
              <a:gdLst>
                <a:gd name="connsiteX0" fmla="*/ 50342 w 103473"/>
                <a:gd name="connsiteY0" fmla="*/ 117091 h 153368"/>
                <a:gd name="connsiteX1" fmla="*/ 64072 w 103473"/>
                <a:gd name="connsiteY1" fmla="*/ 122058 h 153368"/>
                <a:gd name="connsiteX2" fmla="*/ 69318 w 103473"/>
                <a:gd name="connsiteY2" fmla="*/ 135174 h 153368"/>
                <a:gd name="connsiteX3" fmla="*/ 64072 w 103473"/>
                <a:gd name="connsiteY3" fmla="*/ 148066 h 153368"/>
                <a:gd name="connsiteX4" fmla="*/ 50342 w 103473"/>
                <a:gd name="connsiteY4" fmla="*/ 153368 h 153368"/>
                <a:gd name="connsiteX5" fmla="*/ 36613 w 103473"/>
                <a:gd name="connsiteY5" fmla="*/ 148066 h 153368"/>
                <a:gd name="connsiteX6" fmla="*/ 31367 w 103473"/>
                <a:gd name="connsiteY6" fmla="*/ 135174 h 153368"/>
                <a:gd name="connsiteX7" fmla="*/ 36613 w 103473"/>
                <a:gd name="connsiteY7" fmla="*/ 122058 h 153368"/>
                <a:gd name="connsiteX8" fmla="*/ 50342 w 103473"/>
                <a:gd name="connsiteY8" fmla="*/ 117091 h 153368"/>
                <a:gd name="connsiteX9" fmla="*/ 52239 w 103473"/>
                <a:gd name="connsiteY9" fmla="*/ 0 h 153368"/>
                <a:gd name="connsiteX10" fmla="*/ 79195 w 103473"/>
                <a:gd name="connsiteY10" fmla="*/ 4688 h 153368"/>
                <a:gd name="connsiteX11" fmla="*/ 97111 w 103473"/>
                <a:gd name="connsiteY11" fmla="*/ 18305 h 153368"/>
                <a:gd name="connsiteX12" fmla="*/ 103473 w 103473"/>
                <a:gd name="connsiteY12" fmla="*/ 39960 h 153368"/>
                <a:gd name="connsiteX13" fmla="*/ 100459 w 103473"/>
                <a:gd name="connsiteY13" fmla="*/ 56033 h 153368"/>
                <a:gd name="connsiteX14" fmla="*/ 91920 w 103473"/>
                <a:gd name="connsiteY14" fmla="*/ 67921 h 153368"/>
                <a:gd name="connsiteX15" fmla="*/ 78805 w 103473"/>
                <a:gd name="connsiteY15" fmla="*/ 78023 h 153368"/>
                <a:gd name="connsiteX16" fmla="*/ 69987 w 103473"/>
                <a:gd name="connsiteY16" fmla="*/ 84999 h 153368"/>
                <a:gd name="connsiteX17" fmla="*/ 65522 w 103473"/>
                <a:gd name="connsiteY17" fmla="*/ 92031 h 153368"/>
                <a:gd name="connsiteX18" fmla="*/ 63736 w 103473"/>
                <a:gd name="connsiteY18" fmla="*/ 100682 h 153368"/>
                <a:gd name="connsiteX19" fmla="*/ 36389 w 103473"/>
                <a:gd name="connsiteY19" fmla="*/ 100682 h 153368"/>
                <a:gd name="connsiteX20" fmla="*/ 36221 w 103473"/>
                <a:gd name="connsiteY20" fmla="*/ 97891 h 153368"/>
                <a:gd name="connsiteX21" fmla="*/ 36165 w 103473"/>
                <a:gd name="connsiteY21" fmla="*/ 95101 h 153368"/>
                <a:gd name="connsiteX22" fmla="*/ 40519 w 103473"/>
                <a:gd name="connsiteY22" fmla="*/ 76739 h 153368"/>
                <a:gd name="connsiteX23" fmla="*/ 54025 w 103473"/>
                <a:gd name="connsiteY23" fmla="*/ 63177 h 153368"/>
                <a:gd name="connsiteX24" fmla="*/ 67364 w 103473"/>
                <a:gd name="connsiteY24" fmla="*/ 51903 h 153368"/>
                <a:gd name="connsiteX25" fmla="*/ 71661 w 103473"/>
                <a:gd name="connsiteY25" fmla="*/ 39960 h 153368"/>
                <a:gd name="connsiteX26" fmla="*/ 66861 w 103473"/>
                <a:gd name="connsiteY26" fmla="*/ 28351 h 153368"/>
                <a:gd name="connsiteX27" fmla="*/ 52239 w 103473"/>
                <a:gd name="connsiteY27" fmla="*/ 23886 h 153368"/>
                <a:gd name="connsiteX28" fmla="*/ 35998 w 103473"/>
                <a:gd name="connsiteY28" fmla="*/ 29244 h 153368"/>
                <a:gd name="connsiteX29" fmla="*/ 30250 w 103473"/>
                <a:gd name="connsiteY29" fmla="*/ 44090 h 153368"/>
                <a:gd name="connsiteX30" fmla="*/ 0 w 103473"/>
                <a:gd name="connsiteY30" fmla="*/ 44090 h 153368"/>
                <a:gd name="connsiteX31" fmla="*/ 6474 w 103473"/>
                <a:gd name="connsiteY31" fmla="*/ 20147 h 153368"/>
                <a:gd name="connsiteX32" fmla="*/ 24669 w 103473"/>
                <a:gd name="connsiteY32" fmla="*/ 5134 h 153368"/>
                <a:gd name="connsiteX33" fmla="*/ 52239 w 103473"/>
                <a:gd name="connsiteY33" fmla="*/ 0 h 153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3473" h="153368">
                  <a:moveTo>
                    <a:pt x="50342" y="117091"/>
                  </a:moveTo>
                  <a:cubicBezTo>
                    <a:pt x="55998" y="117091"/>
                    <a:pt x="60574" y="118747"/>
                    <a:pt x="64072" y="122058"/>
                  </a:cubicBezTo>
                  <a:cubicBezTo>
                    <a:pt x="67569" y="125370"/>
                    <a:pt x="69318" y="129741"/>
                    <a:pt x="69318" y="135174"/>
                  </a:cubicBezTo>
                  <a:cubicBezTo>
                    <a:pt x="69318" y="140234"/>
                    <a:pt x="67569" y="144531"/>
                    <a:pt x="64072" y="148066"/>
                  </a:cubicBezTo>
                  <a:cubicBezTo>
                    <a:pt x="60574" y="151601"/>
                    <a:pt x="55998" y="153368"/>
                    <a:pt x="50342" y="153368"/>
                  </a:cubicBezTo>
                  <a:cubicBezTo>
                    <a:pt x="44687" y="153368"/>
                    <a:pt x="40110" y="151601"/>
                    <a:pt x="36613" y="148066"/>
                  </a:cubicBezTo>
                  <a:cubicBezTo>
                    <a:pt x="33115" y="144531"/>
                    <a:pt x="31367" y="140234"/>
                    <a:pt x="31367" y="135174"/>
                  </a:cubicBezTo>
                  <a:cubicBezTo>
                    <a:pt x="31367" y="129741"/>
                    <a:pt x="33115" y="125370"/>
                    <a:pt x="36613" y="122058"/>
                  </a:cubicBezTo>
                  <a:cubicBezTo>
                    <a:pt x="40110" y="118747"/>
                    <a:pt x="44687" y="117091"/>
                    <a:pt x="50342" y="117091"/>
                  </a:cubicBezTo>
                  <a:close/>
                  <a:moveTo>
                    <a:pt x="52239" y="0"/>
                  </a:moveTo>
                  <a:cubicBezTo>
                    <a:pt x="62508" y="0"/>
                    <a:pt x="71494" y="1562"/>
                    <a:pt x="79195" y="4688"/>
                  </a:cubicBezTo>
                  <a:cubicBezTo>
                    <a:pt x="86897" y="7813"/>
                    <a:pt x="92869" y="12352"/>
                    <a:pt x="97111" y="18305"/>
                  </a:cubicBezTo>
                  <a:cubicBezTo>
                    <a:pt x="101352" y="24259"/>
                    <a:pt x="103473" y="31477"/>
                    <a:pt x="103473" y="39960"/>
                  </a:cubicBezTo>
                  <a:cubicBezTo>
                    <a:pt x="103473" y="46211"/>
                    <a:pt x="102468" y="51569"/>
                    <a:pt x="100459" y="56033"/>
                  </a:cubicBezTo>
                  <a:cubicBezTo>
                    <a:pt x="98450" y="60498"/>
                    <a:pt x="95604" y="64461"/>
                    <a:pt x="91920" y="67921"/>
                  </a:cubicBezTo>
                  <a:cubicBezTo>
                    <a:pt x="88237" y="71381"/>
                    <a:pt x="83865" y="74748"/>
                    <a:pt x="78805" y="78023"/>
                  </a:cubicBezTo>
                  <a:cubicBezTo>
                    <a:pt x="75010" y="80478"/>
                    <a:pt x="72070" y="82804"/>
                    <a:pt x="69987" y="84999"/>
                  </a:cubicBezTo>
                  <a:cubicBezTo>
                    <a:pt x="67903" y="87194"/>
                    <a:pt x="66415" y="89538"/>
                    <a:pt x="65522" y="92031"/>
                  </a:cubicBezTo>
                  <a:cubicBezTo>
                    <a:pt x="64629" y="94524"/>
                    <a:pt x="64034" y="97408"/>
                    <a:pt x="63736" y="100682"/>
                  </a:cubicBezTo>
                  <a:lnTo>
                    <a:pt x="36389" y="100682"/>
                  </a:lnTo>
                  <a:cubicBezTo>
                    <a:pt x="36314" y="99714"/>
                    <a:pt x="36258" y="98784"/>
                    <a:pt x="36221" y="97891"/>
                  </a:cubicBezTo>
                  <a:cubicBezTo>
                    <a:pt x="36184" y="96998"/>
                    <a:pt x="36165" y="96068"/>
                    <a:pt x="36165" y="95101"/>
                  </a:cubicBezTo>
                  <a:cubicBezTo>
                    <a:pt x="36165" y="87585"/>
                    <a:pt x="37617" y="81464"/>
                    <a:pt x="40519" y="76739"/>
                  </a:cubicBezTo>
                  <a:cubicBezTo>
                    <a:pt x="43421" y="72014"/>
                    <a:pt x="47923" y="67493"/>
                    <a:pt x="54025" y="63177"/>
                  </a:cubicBezTo>
                  <a:cubicBezTo>
                    <a:pt x="60052" y="58935"/>
                    <a:pt x="64499" y="55178"/>
                    <a:pt x="67364" y="51903"/>
                  </a:cubicBezTo>
                  <a:cubicBezTo>
                    <a:pt x="70229" y="48629"/>
                    <a:pt x="71661" y="44648"/>
                    <a:pt x="71661" y="39960"/>
                  </a:cubicBezTo>
                  <a:cubicBezTo>
                    <a:pt x="71661" y="35197"/>
                    <a:pt x="70061" y="31328"/>
                    <a:pt x="66861" y="28351"/>
                  </a:cubicBezTo>
                  <a:cubicBezTo>
                    <a:pt x="63661" y="25375"/>
                    <a:pt x="58787" y="23886"/>
                    <a:pt x="52239" y="23886"/>
                  </a:cubicBezTo>
                  <a:cubicBezTo>
                    <a:pt x="45095" y="23886"/>
                    <a:pt x="39682" y="25672"/>
                    <a:pt x="35998" y="29244"/>
                  </a:cubicBezTo>
                  <a:cubicBezTo>
                    <a:pt x="32315" y="32816"/>
                    <a:pt x="30398" y="37765"/>
                    <a:pt x="30250" y="44090"/>
                  </a:cubicBezTo>
                  <a:lnTo>
                    <a:pt x="0" y="44090"/>
                  </a:lnTo>
                  <a:cubicBezTo>
                    <a:pt x="0" y="34714"/>
                    <a:pt x="2158" y="26733"/>
                    <a:pt x="6474" y="20147"/>
                  </a:cubicBezTo>
                  <a:cubicBezTo>
                    <a:pt x="10790" y="13562"/>
                    <a:pt x="16855" y="8557"/>
                    <a:pt x="24669" y="5134"/>
                  </a:cubicBezTo>
                  <a:cubicBezTo>
                    <a:pt x="32482" y="1711"/>
                    <a:pt x="41672" y="0"/>
                    <a:pt x="522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225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93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F2A37"/>
      </a:accent1>
      <a:accent2>
        <a:srgbClr val="3B82F6"/>
      </a:accent2>
      <a:accent3>
        <a:srgbClr val="F3F3F6"/>
      </a:accent3>
      <a:accent4>
        <a:srgbClr val="374151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1182</Words>
  <Application>Microsoft Office PowerPoint</Application>
  <PresentationFormat>Widescreen</PresentationFormat>
  <Paragraphs>133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DengXian</vt:lpstr>
      <vt:lpstr>System Font Regular</vt:lpstr>
      <vt:lpstr>Aptos</vt:lpstr>
      <vt:lpstr>Arial</vt:lpstr>
      <vt:lpstr>Calibri</vt:lpstr>
      <vt:lpstr>Montserrat</vt:lpstr>
      <vt:lpstr>Poppins</vt:lpstr>
      <vt:lpstr>Office Theme</vt:lpstr>
      <vt:lpstr>PowerPoint Presentation</vt:lpstr>
      <vt:lpstr>Acceleo Matemática </vt:lpstr>
      <vt:lpstr>The Problem in Digital Math Education</vt:lpstr>
      <vt:lpstr>The Problem in Digital Math Education</vt:lpstr>
      <vt:lpstr>PowerPoint Presentation</vt:lpstr>
      <vt:lpstr>What Makes Acceleo Matemática Unique?</vt:lpstr>
      <vt:lpstr>How Acceleo Matemática Works</vt:lpstr>
      <vt:lpstr>Who Is Acceleo For? </vt:lpstr>
      <vt:lpstr>How Acceleo Matemática Stands Out</vt:lpstr>
      <vt:lpstr>Where We Start — and Where We’re Going</vt:lpstr>
      <vt:lpstr>Why Now Is the Time for Acceleo Matemática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muhammad al mufti</dc:creator>
  <cp:lastModifiedBy>Gabriel Toichoa</cp:lastModifiedBy>
  <cp:revision>63</cp:revision>
  <dcterms:created xsi:type="dcterms:W3CDTF">2026-01-13T00:55:15Z</dcterms:created>
  <dcterms:modified xsi:type="dcterms:W3CDTF">2026-01-14T08:44:26Z</dcterms:modified>
</cp:coreProperties>
</file>